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4.xml" ContentType="application/vnd.openxmlformats-officedocument.presentationml.notesSlide+xml"/>
  <Override PartName="/ppt/tags/tag5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4"/>
  </p:notesMasterIdLst>
  <p:sldIdLst>
    <p:sldId id="607" r:id="rId2"/>
    <p:sldId id="996" r:id="rId3"/>
    <p:sldId id="1001" r:id="rId4"/>
    <p:sldId id="1010" r:id="rId5"/>
    <p:sldId id="1011" r:id="rId6"/>
    <p:sldId id="1014" r:id="rId7"/>
    <p:sldId id="1012" r:id="rId8"/>
    <p:sldId id="1013" r:id="rId9"/>
    <p:sldId id="1015" r:id="rId10"/>
    <p:sldId id="1016" r:id="rId11"/>
    <p:sldId id="1017" r:id="rId12"/>
    <p:sldId id="993" r:id="rId13"/>
    <p:sldId id="1004" r:id="rId14"/>
    <p:sldId id="994" r:id="rId15"/>
    <p:sldId id="972" r:id="rId16"/>
    <p:sldId id="998" r:id="rId17"/>
    <p:sldId id="975" r:id="rId18"/>
    <p:sldId id="1005" r:id="rId19"/>
    <p:sldId id="1006" r:id="rId20"/>
    <p:sldId id="995" r:id="rId21"/>
    <p:sldId id="999" r:id="rId22"/>
    <p:sldId id="978" r:id="rId23"/>
    <p:sldId id="976" r:id="rId24"/>
    <p:sldId id="981" r:id="rId25"/>
    <p:sldId id="1007" r:id="rId26"/>
    <p:sldId id="977" r:id="rId27"/>
    <p:sldId id="1000" r:id="rId28"/>
    <p:sldId id="983" r:id="rId29"/>
    <p:sldId id="973" r:id="rId30"/>
    <p:sldId id="980" r:id="rId31"/>
    <p:sldId id="974" r:id="rId32"/>
    <p:sldId id="1002" r:id="rId33"/>
  </p:sldIdLst>
  <p:sldSz cx="9144000" cy="5143500" type="screen16x9"/>
  <p:notesSz cx="6858000" cy="9144000"/>
  <p:custDataLst>
    <p:tags r:id="rId35"/>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p:cViewPr varScale="1">
        <p:scale>
          <a:sx n="103" d="100"/>
          <a:sy n="103" d="100"/>
        </p:scale>
        <p:origin x="58" y="58"/>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2023/7/31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10</a:t>
            </a:fld>
            <a:endParaRPr lang="zh-CN" altLang="en-US"/>
          </a:p>
        </p:txBody>
      </p:sp>
    </p:spTree>
    <p:extLst>
      <p:ext uri="{BB962C8B-B14F-4D97-AF65-F5344CB8AC3E}">
        <p14:creationId xmlns:p14="http://schemas.microsoft.com/office/powerpoint/2010/main" val="696118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11</a:t>
            </a:fld>
            <a:endParaRPr lang="zh-CN" altLang="en-US"/>
          </a:p>
        </p:txBody>
      </p:sp>
    </p:spTree>
    <p:extLst>
      <p:ext uri="{BB962C8B-B14F-4D97-AF65-F5344CB8AC3E}">
        <p14:creationId xmlns:p14="http://schemas.microsoft.com/office/powerpoint/2010/main" val="2884836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9BAF7-5633-436A-B3CA-D511103A36AB}" type="slidenum">
              <a:rPr lang="zh-CN" altLang="en-US" smtClean="0"/>
              <a:pPr/>
              <a:t>12</a:t>
            </a:fld>
            <a:endParaRPr lang="zh-CN" altLang="en-US"/>
          </a:p>
        </p:txBody>
      </p:sp>
    </p:spTree>
    <p:extLst>
      <p:ext uri="{BB962C8B-B14F-4D97-AF65-F5344CB8AC3E}">
        <p14:creationId xmlns:p14="http://schemas.microsoft.com/office/powerpoint/2010/main" val="2620289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DBBC58-3C8A-4C23-944B-4AC8A1852895}" type="slidenum">
              <a:rPr lang="zh-CN" altLang="en-US" smtClean="0"/>
              <a:pPr/>
              <a:t>13</a:t>
            </a:fld>
            <a:endParaRPr lang="zh-CN" altLang="en-US"/>
          </a:p>
        </p:txBody>
      </p:sp>
    </p:spTree>
    <p:extLst>
      <p:ext uri="{BB962C8B-B14F-4D97-AF65-F5344CB8AC3E}">
        <p14:creationId xmlns:p14="http://schemas.microsoft.com/office/powerpoint/2010/main" val="3198925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9BAF7-5633-436A-B3CA-D511103A36AB}" type="slidenum">
              <a:rPr lang="zh-CN" altLang="en-US" smtClean="0"/>
              <a:pPr/>
              <a:t>14</a:t>
            </a:fld>
            <a:endParaRPr lang="zh-CN" altLang="en-US"/>
          </a:p>
        </p:txBody>
      </p:sp>
    </p:spTree>
    <p:extLst>
      <p:ext uri="{BB962C8B-B14F-4D97-AF65-F5344CB8AC3E}">
        <p14:creationId xmlns:p14="http://schemas.microsoft.com/office/powerpoint/2010/main" val="3176587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2020970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16</a:t>
            </a:fld>
            <a:endParaRPr lang="zh-CN" altLang="en-US"/>
          </a:p>
        </p:txBody>
      </p:sp>
    </p:spTree>
    <p:extLst>
      <p:ext uri="{BB962C8B-B14F-4D97-AF65-F5344CB8AC3E}">
        <p14:creationId xmlns:p14="http://schemas.microsoft.com/office/powerpoint/2010/main" val="1032921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val="3812166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2C472D-E06A-4DEE-A03D-A77B88F9E2DF}" type="slidenum">
              <a:rPr lang="zh-CN" altLang="en-US" smtClean="0"/>
              <a:pPr/>
              <a:t>18</a:t>
            </a:fld>
            <a:endParaRPr lang="zh-CN" altLang="en-US"/>
          </a:p>
        </p:txBody>
      </p:sp>
    </p:spTree>
    <p:extLst>
      <p:ext uri="{BB962C8B-B14F-4D97-AF65-F5344CB8AC3E}">
        <p14:creationId xmlns:p14="http://schemas.microsoft.com/office/powerpoint/2010/main" val="3958634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F7D6CD-A187-4476-AD7D-58C44BB48257}" type="slidenum">
              <a:rPr lang="zh-CN" altLang="en-US" smtClean="0"/>
              <a:pPr/>
              <a:t>19</a:t>
            </a:fld>
            <a:endParaRPr lang="zh-CN" altLang="en-US"/>
          </a:p>
        </p:txBody>
      </p:sp>
    </p:spTree>
    <p:extLst>
      <p:ext uri="{BB962C8B-B14F-4D97-AF65-F5344CB8AC3E}">
        <p14:creationId xmlns:p14="http://schemas.microsoft.com/office/powerpoint/2010/main" val="39660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2</a:t>
            </a:fld>
            <a:endParaRPr lang="zh-CN" altLang="en-US"/>
          </a:p>
        </p:txBody>
      </p:sp>
    </p:spTree>
    <p:extLst>
      <p:ext uri="{BB962C8B-B14F-4D97-AF65-F5344CB8AC3E}">
        <p14:creationId xmlns:p14="http://schemas.microsoft.com/office/powerpoint/2010/main" val="444574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9BAF7-5633-436A-B3CA-D511103A36AB}" type="slidenum">
              <a:rPr lang="zh-CN" altLang="en-US" smtClean="0"/>
              <a:pPr/>
              <a:t>20</a:t>
            </a:fld>
            <a:endParaRPr lang="zh-CN" altLang="en-US"/>
          </a:p>
        </p:txBody>
      </p:sp>
    </p:spTree>
    <p:extLst>
      <p:ext uri="{BB962C8B-B14F-4D97-AF65-F5344CB8AC3E}">
        <p14:creationId xmlns:p14="http://schemas.microsoft.com/office/powerpoint/2010/main" val="3176587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21</a:t>
            </a:fld>
            <a:endParaRPr lang="zh-CN" altLang="en-US"/>
          </a:p>
        </p:txBody>
      </p:sp>
    </p:spTree>
    <p:extLst>
      <p:ext uri="{BB962C8B-B14F-4D97-AF65-F5344CB8AC3E}">
        <p14:creationId xmlns:p14="http://schemas.microsoft.com/office/powerpoint/2010/main" val="1032921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2931985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extLst>
      <p:ext uri="{BB962C8B-B14F-4D97-AF65-F5344CB8AC3E}">
        <p14:creationId xmlns:p14="http://schemas.microsoft.com/office/powerpoint/2010/main" val="72840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24</a:t>
            </a:fld>
            <a:endParaRPr lang="zh-CN" altLang="en-US"/>
          </a:p>
        </p:txBody>
      </p:sp>
    </p:spTree>
    <p:extLst>
      <p:ext uri="{BB962C8B-B14F-4D97-AF65-F5344CB8AC3E}">
        <p14:creationId xmlns:p14="http://schemas.microsoft.com/office/powerpoint/2010/main" val="1180887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066AFC73-5C88-4A74-B398-EC30DE4C4625}" type="slidenum">
              <a:rPr lang="zh-CN" altLang="en-US">
                <a:solidFill>
                  <a:prstClr val="black"/>
                </a:solidFill>
                <a:latin typeface="Calibri" pitchFamily="34" charset="0"/>
              </a:rPr>
              <a:pPr/>
              <a:t>25</a:t>
            </a:fld>
            <a:endParaRPr lang="zh-CN" altLang="en-US">
              <a:solidFill>
                <a:prstClr val="black"/>
              </a:solidFill>
              <a:latin typeface="Calibri" pitchFamily="34" charset="0"/>
            </a:endParaRPr>
          </a:p>
        </p:txBody>
      </p:sp>
    </p:spTree>
    <p:extLst>
      <p:ext uri="{BB962C8B-B14F-4D97-AF65-F5344CB8AC3E}">
        <p14:creationId xmlns:p14="http://schemas.microsoft.com/office/powerpoint/2010/main" val="3569582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26</a:t>
            </a:fld>
            <a:endParaRPr lang="zh-CN" altLang="en-US" dirty="0"/>
          </a:p>
        </p:txBody>
      </p:sp>
    </p:spTree>
    <p:extLst>
      <p:ext uri="{BB962C8B-B14F-4D97-AF65-F5344CB8AC3E}">
        <p14:creationId xmlns:p14="http://schemas.microsoft.com/office/powerpoint/2010/main" val="2873883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27</a:t>
            </a:fld>
            <a:endParaRPr lang="zh-CN" altLang="en-US"/>
          </a:p>
        </p:txBody>
      </p:sp>
    </p:spTree>
    <p:extLst>
      <p:ext uri="{BB962C8B-B14F-4D97-AF65-F5344CB8AC3E}">
        <p14:creationId xmlns:p14="http://schemas.microsoft.com/office/powerpoint/2010/main" val="1032921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28</a:t>
            </a:fld>
            <a:endParaRPr lang="zh-CN" altLang="en-US"/>
          </a:p>
        </p:txBody>
      </p:sp>
    </p:spTree>
    <p:extLst>
      <p:ext uri="{BB962C8B-B14F-4D97-AF65-F5344CB8AC3E}">
        <p14:creationId xmlns:p14="http://schemas.microsoft.com/office/powerpoint/2010/main" val="4079492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29</a:t>
            </a:fld>
            <a:endParaRPr lang="zh-CN" altLang="en-US" dirty="0"/>
          </a:p>
        </p:txBody>
      </p:sp>
    </p:spTree>
    <p:extLst>
      <p:ext uri="{BB962C8B-B14F-4D97-AF65-F5344CB8AC3E}">
        <p14:creationId xmlns:p14="http://schemas.microsoft.com/office/powerpoint/2010/main" val="3554325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3</a:t>
            </a:fld>
            <a:endParaRPr lang="zh-CN" altLang="en-US"/>
          </a:p>
        </p:txBody>
      </p:sp>
    </p:spTree>
    <p:extLst>
      <p:ext uri="{BB962C8B-B14F-4D97-AF65-F5344CB8AC3E}">
        <p14:creationId xmlns:p14="http://schemas.microsoft.com/office/powerpoint/2010/main" val="10329218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30</a:t>
            </a:fld>
            <a:endParaRPr lang="zh-CN" altLang="en-US"/>
          </a:p>
        </p:txBody>
      </p:sp>
    </p:spTree>
    <p:extLst>
      <p:ext uri="{BB962C8B-B14F-4D97-AF65-F5344CB8AC3E}">
        <p14:creationId xmlns:p14="http://schemas.microsoft.com/office/powerpoint/2010/main" val="1907063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31</a:t>
            </a:fld>
            <a:endParaRPr lang="zh-CN" altLang="en-US" dirty="0"/>
          </a:p>
        </p:txBody>
      </p:sp>
    </p:spTree>
    <p:extLst>
      <p:ext uri="{BB962C8B-B14F-4D97-AF65-F5344CB8AC3E}">
        <p14:creationId xmlns:p14="http://schemas.microsoft.com/office/powerpoint/2010/main" val="3918718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4</a:t>
            </a:fld>
            <a:endParaRPr lang="zh-CN" altLang="en-US"/>
          </a:p>
        </p:txBody>
      </p:sp>
    </p:spTree>
    <p:extLst>
      <p:ext uri="{BB962C8B-B14F-4D97-AF65-F5344CB8AC3E}">
        <p14:creationId xmlns:p14="http://schemas.microsoft.com/office/powerpoint/2010/main" val="299957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5</a:t>
            </a:fld>
            <a:endParaRPr lang="zh-CN" altLang="en-US"/>
          </a:p>
        </p:txBody>
      </p:sp>
    </p:spTree>
    <p:extLst>
      <p:ext uri="{BB962C8B-B14F-4D97-AF65-F5344CB8AC3E}">
        <p14:creationId xmlns:p14="http://schemas.microsoft.com/office/powerpoint/2010/main" val="140601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6</a:t>
            </a:fld>
            <a:endParaRPr lang="zh-CN" altLang="en-US"/>
          </a:p>
        </p:txBody>
      </p:sp>
    </p:spTree>
    <p:extLst>
      <p:ext uri="{BB962C8B-B14F-4D97-AF65-F5344CB8AC3E}">
        <p14:creationId xmlns:p14="http://schemas.microsoft.com/office/powerpoint/2010/main" val="501652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7</a:t>
            </a:fld>
            <a:endParaRPr lang="zh-CN" altLang="en-US"/>
          </a:p>
        </p:txBody>
      </p:sp>
    </p:spTree>
    <p:extLst>
      <p:ext uri="{BB962C8B-B14F-4D97-AF65-F5344CB8AC3E}">
        <p14:creationId xmlns:p14="http://schemas.microsoft.com/office/powerpoint/2010/main" val="269544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8</a:t>
            </a:fld>
            <a:endParaRPr lang="zh-CN" altLang="en-US"/>
          </a:p>
        </p:txBody>
      </p:sp>
    </p:spTree>
    <p:extLst>
      <p:ext uri="{BB962C8B-B14F-4D97-AF65-F5344CB8AC3E}">
        <p14:creationId xmlns:p14="http://schemas.microsoft.com/office/powerpoint/2010/main" val="2623515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pPr/>
              <a:t>9</a:t>
            </a:fld>
            <a:endParaRPr lang="zh-CN" altLang="en-US"/>
          </a:p>
        </p:txBody>
      </p:sp>
    </p:spTree>
    <p:extLst>
      <p:ext uri="{BB962C8B-B14F-4D97-AF65-F5344CB8AC3E}">
        <p14:creationId xmlns:p14="http://schemas.microsoft.com/office/powerpoint/2010/main" val="357531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2023/7/31</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cSld>
  <p:clrMapOvr>
    <a:masterClrMapping/>
  </p:clrMapOvr>
  <p:transition spd="slow" advClick="0" advTm="200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30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D40DC6-9137-4375-A069-C3F907DD4AA5}" type="datetimeFigureOut">
              <a:rPr lang="zh-CN" altLang="en-US" smtClean="0"/>
              <a:pPr/>
              <a:t>2023/7/31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3FE992C-78CB-4BAA-B0F1-55AD6A770FF8}" type="slidenum">
              <a:rPr lang="zh-CN" altLang="en-US" smtClean="0"/>
              <a:pPr/>
              <a:t>‹#›</a:t>
            </a:fld>
            <a:endParaRPr lang="zh-CN" altLang="en-US"/>
          </a:p>
        </p:txBody>
      </p:sp>
    </p:spTree>
    <p:extLst>
      <p:ext uri="{BB962C8B-B14F-4D97-AF65-F5344CB8AC3E}">
        <p14:creationId xmlns:p14="http://schemas.microsoft.com/office/powerpoint/2010/main" val="1346082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6977" y="267494"/>
            <a:ext cx="5897272" cy="330507"/>
          </a:xfrm>
        </p:spPr>
        <p:txBody>
          <a:bodyPr vert="horz" lIns="68580" tIns="34290" rIns="68580" bIns="34290" rtlCol="0" anchor="ctr">
            <a:noAutofit/>
          </a:bodyPr>
          <a:lstStyle>
            <a:lvl1pPr algn="l">
              <a:defRPr lang="zh-CN" altLang="en-US" sz="2200" b="0" i="0" baseline="0" dirty="0">
                <a:solidFill>
                  <a:schemeClr val="tx1">
                    <a:lumMod val="65000"/>
                    <a:lumOff val="35000"/>
                  </a:schemeClr>
                </a:solidFill>
                <a:effectLst/>
                <a:latin typeface="微软雅黑" panose="020B0503020204020204" pitchFamily="34" charset="-122"/>
                <a:ea typeface="微软雅黑" panose="020B0503020204020204" pitchFamily="34" charset="-122"/>
              </a:defRPr>
            </a:lvl1pPr>
          </a:lstStyle>
          <a:p>
            <a:pPr lvl="0" defTabSz="514350">
              <a:lnSpc>
                <a:spcPct val="90000"/>
              </a:lnSpc>
            </a:pPr>
            <a:r>
              <a:rPr lang="zh-CN" altLang="en-US" dirty="0"/>
              <a:t>单击此处编辑母版标题样式</a:t>
            </a:r>
          </a:p>
        </p:txBody>
      </p:sp>
      <p:sp>
        <p:nvSpPr>
          <p:cNvPr id="3" name="日期占位符 2"/>
          <p:cNvSpPr>
            <a:spLocks noGrp="1"/>
          </p:cNvSpPr>
          <p:nvPr>
            <p:ph type="dt" sz="half" idx="10"/>
          </p:nvPr>
        </p:nvSpPr>
        <p:spPr/>
        <p:txBody>
          <a:bodyPr/>
          <a:lstStyle/>
          <a:p>
            <a:fld id="{D67E1CCE-4C69-481E-8A82-8C3A41A945F4}" type="datetimeFigureOut">
              <a:rPr lang="zh-CN" altLang="en-US" smtClean="0"/>
              <a:pPr/>
              <a:t>2023/7/31</a:t>
            </a:fld>
            <a:endParaRPr lang="zh-CN" altLang="en-US"/>
          </a:p>
        </p:txBody>
      </p:sp>
      <p:sp>
        <p:nvSpPr>
          <p:cNvPr id="4" name="页脚占位符 3"/>
          <p:cNvSpPr>
            <a:spLocks noGrp="1"/>
          </p:cNvSpPr>
          <p:nvPr>
            <p:ph type="ftr" sz="quarter" idx="11"/>
          </p:nvPr>
        </p:nvSpPr>
        <p:spPr>
          <a:xfrm>
            <a:off x="3124200" y="4791015"/>
            <a:ext cx="2895600" cy="273844"/>
          </a:xfrm>
        </p:spPr>
        <p:txBody>
          <a:bodyPr/>
          <a:lstStyle>
            <a:lvl1pPr>
              <a:defRPr sz="1050"/>
            </a:lvl1pPr>
          </a:lstStyle>
          <a:p>
            <a:endParaRPr lang="zh-CN" altLang="en-US"/>
          </a:p>
        </p:txBody>
      </p:sp>
      <p:sp>
        <p:nvSpPr>
          <p:cNvPr id="5" name="灯片编号占位符 4"/>
          <p:cNvSpPr>
            <a:spLocks noGrp="1"/>
          </p:cNvSpPr>
          <p:nvPr>
            <p:ph type="sldNum" sz="quarter" idx="12"/>
          </p:nvPr>
        </p:nvSpPr>
        <p:spPr>
          <a:xfrm>
            <a:off x="7452320" y="4787436"/>
            <a:ext cx="1224136" cy="304675"/>
          </a:xfrm>
        </p:spPr>
        <p:txBody>
          <a:bodyPr/>
          <a:lstStyle>
            <a:lvl1pPr algn="ctr">
              <a:defRPr sz="1400">
                <a:latin typeface="Impact" panose="020B0806030902050204" pitchFamily="34" charset="0"/>
              </a:defRPr>
            </a:lvl1pPr>
          </a:lstStyle>
          <a:p>
            <a:fld id="{FCC3A858-5ED0-4B4A-8756-97846365D733}" type="slidenum">
              <a:rPr lang="zh-CN" altLang="en-US" smtClean="0"/>
              <a:pPr/>
              <a:t>‹#›</a:t>
            </a:fld>
            <a:endParaRPr lang="zh-CN" altLang="en-US"/>
          </a:p>
        </p:txBody>
      </p:sp>
      <p:sp>
        <p:nvSpPr>
          <p:cNvPr id="11" name="矩形 10"/>
          <p:cNvSpPr>
            <a:spLocks noChangeAspect="1"/>
          </p:cNvSpPr>
          <p:nvPr userDrawn="1"/>
        </p:nvSpPr>
        <p:spPr>
          <a:xfrm rot="18900000">
            <a:off x="370772" y="264511"/>
            <a:ext cx="324027" cy="310943"/>
          </a:xfrm>
          <a:prstGeom prst="roundRect">
            <a:avLst/>
          </a:prstGeom>
          <a:gradFill>
            <a:gsLst>
              <a:gs pos="100000">
                <a:srgbClr val="00B0F0"/>
              </a:gs>
              <a:gs pos="0">
                <a:schemeClr val="accent1"/>
              </a:gs>
            </a:gsLst>
            <a:lin ang="8100000" scaled="0"/>
          </a:gradFill>
          <a:ln w="15875">
            <a:gradFill>
              <a:gsLst>
                <a:gs pos="100000">
                  <a:schemeClr val="bg1">
                    <a:lumMod val="85000"/>
                  </a:schemeClr>
                </a:gs>
                <a:gs pos="0">
                  <a:schemeClr val="bg1"/>
                </a:gs>
              </a:gsLst>
              <a:lin ang="8100000" scaled="0"/>
            </a:gradFill>
          </a:ln>
          <a:effectLst>
            <a:outerShdw blurRad="254000" dist="152400" dir="8100000" sx="104000" sy="104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3" name="矩形 10"/>
          <p:cNvSpPr>
            <a:spLocks noChangeAspect="1"/>
          </p:cNvSpPr>
          <p:nvPr userDrawn="1"/>
        </p:nvSpPr>
        <p:spPr>
          <a:xfrm rot="18900000">
            <a:off x="530753" y="265660"/>
            <a:ext cx="327796" cy="314560"/>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254000" dist="152400" dir="8100000" sx="104000" sy="104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grpSp>
        <p:nvGrpSpPr>
          <p:cNvPr id="6" name="组合 5"/>
          <p:cNvGrpSpPr/>
          <p:nvPr userDrawn="1"/>
        </p:nvGrpSpPr>
        <p:grpSpPr>
          <a:xfrm>
            <a:off x="7740352" y="0"/>
            <a:ext cx="1222711" cy="955548"/>
            <a:chOff x="7740352" y="0"/>
            <a:chExt cx="1222711" cy="955548"/>
          </a:xfrm>
        </p:grpSpPr>
        <p:pic>
          <p:nvPicPr>
            <p:cNvPr id="3076"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7740352" y="0"/>
              <a:ext cx="1222711" cy="955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图片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30555" y="248589"/>
              <a:ext cx="599190" cy="323562"/>
            </a:xfrm>
            <a:prstGeom prst="rect">
              <a:avLst/>
            </a:prstGeom>
          </p:spPr>
        </p:pic>
      </p:grpSp>
    </p:spTree>
    <p:extLst>
      <p:ext uri="{BB962C8B-B14F-4D97-AF65-F5344CB8AC3E}">
        <p14:creationId xmlns:p14="http://schemas.microsoft.com/office/powerpoint/2010/main" val="35243033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14:presetBounceEnd="50000">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14:bounceEnd="50000">
                                          <p:cBhvr additive="base">
                                            <p:cTn id="12" dur="1500" fill="hold"/>
                                            <p:tgtEl>
                                              <p:spTgt spid="11"/>
                                            </p:tgtEl>
                                            <p:attrNameLst>
                                              <p:attrName>ppt_x</p:attrName>
                                            </p:attrNameLst>
                                          </p:cBhvr>
                                          <p:tavLst>
                                            <p:tav tm="0">
                                              <p:val>
                                                <p:strVal val="0-#ppt_w/2"/>
                                              </p:val>
                                            </p:tav>
                                            <p:tav tm="100000">
                                              <p:val>
                                                <p:strVal val="#ppt_x"/>
                                              </p:val>
                                            </p:tav>
                                          </p:tavLst>
                                        </p:anim>
                                        <p:anim calcmode="lin" valueType="num" p14:bounceEnd="50000">
                                          <p:cBhvr additive="base">
                                            <p:cTn id="13" dur="1500" fill="hold"/>
                                            <p:tgtEl>
                                              <p:spTgt spid="11"/>
                                            </p:tgtEl>
                                            <p:attrNameLst>
                                              <p:attrName>ppt_y</p:attrName>
                                            </p:attrNameLst>
                                          </p:cBhvr>
                                          <p:tavLst>
                                            <p:tav tm="0">
                                              <p:val>
                                                <p:strVal val="0-#ppt_h/2"/>
                                              </p:val>
                                            </p:tav>
                                            <p:tav tm="100000">
                                              <p:val>
                                                <p:strVal val="#ppt_y"/>
                                              </p:val>
                                            </p:tav>
                                          </p:tavLst>
                                        </p:anim>
                                      </p:childTnLst>
                                    </p:cTn>
                                  </p:par>
                                  <p:par>
                                    <p:cTn id="14" presetID="2" presetClass="entr" presetSubtype="9" fill="hold" grpId="0" nodeType="withEffect" p14:presetBounceEnd="50000">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14:bounceEnd="50000">
                                          <p:cBhvr additive="base">
                                            <p:cTn id="16" dur="15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17" dur="1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1500" fill="hold"/>
                                            <p:tgtEl>
                                              <p:spTgt spid="11"/>
                                            </p:tgtEl>
                                            <p:attrNameLst>
                                              <p:attrName>ppt_x</p:attrName>
                                            </p:attrNameLst>
                                          </p:cBhvr>
                                          <p:tavLst>
                                            <p:tav tm="0">
                                              <p:val>
                                                <p:strVal val="0-#ppt_w/2"/>
                                              </p:val>
                                            </p:tav>
                                            <p:tav tm="100000">
                                              <p:val>
                                                <p:strVal val="#ppt_x"/>
                                              </p:val>
                                            </p:tav>
                                          </p:tavLst>
                                        </p:anim>
                                        <p:anim calcmode="lin" valueType="num">
                                          <p:cBhvr additive="base">
                                            <p:cTn id="13" dur="1500" fill="hold"/>
                                            <p:tgtEl>
                                              <p:spTgt spid="11"/>
                                            </p:tgtEl>
                                            <p:attrNameLst>
                                              <p:attrName>ppt_y</p:attrName>
                                            </p:attrNameLst>
                                          </p:cBhvr>
                                          <p:tavLst>
                                            <p:tav tm="0">
                                              <p:val>
                                                <p:strVal val="0-#ppt_h/2"/>
                                              </p:val>
                                            </p:tav>
                                            <p:tav tm="100000">
                                              <p:val>
                                                <p:strVal val="#ppt_y"/>
                                              </p:val>
                                            </p:tav>
                                          </p:tavLst>
                                        </p:anim>
                                      </p:childTnLst>
                                    </p:cTn>
                                  </p:par>
                                  <p:par>
                                    <p:cTn id="14" presetID="2" presetClass="entr" presetSubtype="9"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500" fill="hold"/>
                                            <p:tgtEl>
                                              <p:spTgt spid="13"/>
                                            </p:tgtEl>
                                            <p:attrNameLst>
                                              <p:attrName>ppt_x</p:attrName>
                                            </p:attrNameLst>
                                          </p:cBhvr>
                                          <p:tavLst>
                                            <p:tav tm="0">
                                              <p:val>
                                                <p:strVal val="0-#ppt_w/2"/>
                                              </p:val>
                                            </p:tav>
                                            <p:tav tm="100000">
                                              <p:val>
                                                <p:strVal val="#ppt_x"/>
                                              </p:val>
                                            </p:tav>
                                          </p:tavLst>
                                        </p:anim>
                                        <p:anim calcmode="lin" valueType="num">
                                          <p:cBhvr additive="base">
                                            <p:cTn id="17" dur="1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animBg="1"/>
          <p:bldP spid="13" grpId="0" animBg="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a:spLocks/>
          </p:cNvSpPr>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pPr/>
              <a:t>‹#›</a:t>
            </a:fld>
            <a:endParaRPr lang="en-US" sz="1000" dirty="0"/>
          </a:p>
        </p:txBody>
      </p:sp>
      <p:grpSp>
        <p:nvGrpSpPr>
          <p:cNvPr id="2"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5" name="Picture 3" descr="C:\Users\Administrator\Desktop\微立体创业计划\005.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6" name="Picture 4" descr="C:\Users\Administrator\Desktop\微立体创业计划\004.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userDrawn="1"/>
        </p:nvSpPr>
        <p:spPr bwMode="auto">
          <a:xfrm>
            <a:off x="1187624" y="612722"/>
            <a:ext cx="2587892" cy="23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r>
              <a:rPr lang="en-US" altLang="zh-CN" sz="1050" b="0" dirty="0">
                <a:solidFill>
                  <a:schemeClr val="tx1">
                    <a:lumMod val="85000"/>
                    <a:lumOff val="15000"/>
                  </a:schemeClr>
                </a:solidFill>
                <a:latin typeface="微软雅黑" pitchFamily="34" charset="-122"/>
                <a:ea typeface="微软雅黑" pitchFamily="34" charset="-122"/>
                <a:sym typeface="Arial" pitchFamily="34" charset="0"/>
              </a:rPr>
              <a:t>Click here to add the title text content</a:t>
            </a:r>
            <a:endParaRPr lang="zh-CN" altLang="en-US" sz="1050" b="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18" name="标题 1"/>
          <p:cNvSpPr>
            <a:spLocks noGrp="1"/>
          </p:cNvSpPr>
          <p:nvPr>
            <p:ph type="title"/>
          </p:nvPr>
        </p:nvSpPr>
        <p:spPr>
          <a:xfrm>
            <a:off x="1184649" y="250504"/>
            <a:ext cx="3216269"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lvl1pPr>
              <a:defRPr lang="zh-CN" altLang="en-US" sz="2000" b="0">
                <a:solidFill>
                  <a:schemeClr val="tx1">
                    <a:lumMod val="85000"/>
                    <a:lumOff val="15000"/>
                  </a:schemeClr>
                </a:solidFill>
                <a:latin typeface="微软雅黑" pitchFamily="34" charset="-122"/>
                <a:cs typeface="+mn-cs"/>
              </a:defRPr>
            </a:lvl1pPr>
          </a:lstStyle>
          <a:p>
            <a:pPr lvl="0" algn="l"/>
            <a:r>
              <a:rPr lang="zh-CN" altLang="en-US" dirty="0"/>
              <a:t>单击此处编辑母版标题样式</a:t>
            </a:r>
          </a:p>
        </p:txBody>
      </p:sp>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1200" fill="hold"/>
                                            <p:tgtEl>
                                              <p:spTgt spid="1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12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200" fill="hold"/>
                                            <p:tgtEl>
                                              <p:spTgt spid="15"/>
                                            </p:tgtEl>
                                            <p:attrNameLst>
                                              <p:attrName>ppt_x</p:attrName>
                                            </p:attrNameLst>
                                          </p:cBhvr>
                                          <p:tavLst>
                                            <p:tav tm="0">
                                              <p:val>
                                                <p:strVal val="0-#ppt_w/2"/>
                                              </p:val>
                                            </p:tav>
                                            <p:tav tm="100000">
                                              <p:val>
                                                <p:strVal val="#ppt_x"/>
                                              </p:val>
                                            </p:tav>
                                          </p:tavLst>
                                        </p:anim>
                                        <p:anim calcmode="lin" valueType="num">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200" fill="hold"/>
                                            <p:tgtEl>
                                              <p:spTgt spid="16"/>
                                            </p:tgtEl>
                                            <p:attrNameLst>
                                              <p:attrName>ppt_x</p:attrName>
                                            </p:attrNameLst>
                                          </p:cBhvr>
                                          <p:tavLst>
                                            <p:tav tm="0">
                                              <p:val>
                                                <p:strVal val="#ppt_x"/>
                                              </p:val>
                                            </p:tav>
                                            <p:tav tm="100000">
                                              <p:val>
                                                <p:strVal val="#ppt_x"/>
                                              </p:val>
                                            </p:tav>
                                          </p:tavLst>
                                        </p:anim>
                                        <p:anim calcmode="lin" valueType="num">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a:spLocks/>
          </p:cNvSpPr>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pPr/>
              <a:t>‹#›</a:t>
            </a:fld>
            <a:endParaRPr lang="en-US" sz="1000" dirty="0"/>
          </a:p>
        </p:txBody>
      </p:sp>
      <p:grpSp>
        <p:nvGrpSpPr>
          <p:cNvPr id="2"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5" name="Picture 3" descr="C:\Users\Administrator\Desktop\微立体创业计划\005.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6" name="Picture 4" descr="C:\Users\Administrator\Desktop\微立体创业计划\004.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userDrawn="1"/>
        </p:nvSpPr>
        <p:spPr bwMode="auto">
          <a:xfrm>
            <a:off x="1187624" y="612722"/>
            <a:ext cx="2587892" cy="23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r>
              <a:rPr lang="en-US" altLang="zh-CN" sz="1050" b="0" dirty="0">
                <a:solidFill>
                  <a:schemeClr val="tx1">
                    <a:lumMod val="85000"/>
                    <a:lumOff val="15000"/>
                  </a:schemeClr>
                </a:solidFill>
                <a:latin typeface="微软雅黑" pitchFamily="34" charset="-122"/>
                <a:ea typeface="微软雅黑" pitchFamily="34" charset="-122"/>
                <a:sym typeface="Arial" pitchFamily="34" charset="0"/>
              </a:rPr>
              <a:t>Click here to add the title text content</a:t>
            </a:r>
            <a:endParaRPr lang="zh-CN" altLang="en-US" sz="1050" b="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18" name="标题 1"/>
          <p:cNvSpPr>
            <a:spLocks noGrp="1"/>
          </p:cNvSpPr>
          <p:nvPr>
            <p:ph type="title"/>
          </p:nvPr>
        </p:nvSpPr>
        <p:spPr>
          <a:xfrm>
            <a:off x="1184649" y="250504"/>
            <a:ext cx="3216269"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lvl1pPr>
              <a:defRPr lang="zh-CN" altLang="en-US" sz="2000" b="0">
                <a:solidFill>
                  <a:schemeClr val="tx1">
                    <a:lumMod val="85000"/>
                    <a:lumOff val="15000"/>
                  </a:schemeClr>
                </a:solidFill>
                <a:latin typeface="微软雅黑" pitchFamily="34" charset="-122"/>
                <a:cs typeface="+mn-cs"/>
              </a:defRPr>
            </a:lvl1pPr>
          </a:lstStyle>
          <a:p>
            <a:pPr lvl="0" algn="l"/>
            <a:r>
              <a:rPr lang="zh-CN" altLang="en-US" dirty="0"/>
              <a:t>单击此处编辑母版标题样式</a:t>
            </a:r>
          </a:p>
        </p:txBody>
      </p:sp>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1200" fill="hold"/>
                                            <p:tgtEl>
                                              <p:spTgt spid="1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12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200" fill="hold"/>
                                            <p:tgtEl>
                                              <p:spTgt spid="15"/>
                                            </p:tgtEl>
                                            <p:attrNameLst>
                                              <p:attrName>ppt_x</p:attrName>
                                            </p:attrNameLst>
                                          </p:cBhvr>
                                          <p:tavLst>
                                            <p:tav tm="0">
                                              <p:val>
                                                <p:strVal val="0-#ppt_w/2"/>
                                              </p:val>
                                            </p:tav>
                                            <p:tav tm="100000">
                                              <p:val>
                                                <p:strVal val="#ppt_x"/>
                                              </p:val>
                                            </p:tav>
                                          </p:tavLst>
                                        </p:anim>
                                        <p:anim calcmode="lin" valueType="num">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200" fill="hold"/>
                                            <p:tgtEl>
                                              <p:spTgt spid="16"/>
                                            </p:tgtEl>
                                            <p:attrNameLst>
                                              <p:attrName>ppt_x</p:attrName>
                                            </p:attrNameLst>
                                          </p:cBhvr>
                                          <p:tavLst>
                                            <p:tav tm="0">
                                              <p:val>
                                                <p:strVal val="#ppt_x"/>
                                              </p:val>
                                            </p:tav>
                                            <p:tav tm="100000">
                                              <p:val>
                                                <p:strVal val="#ppt_x"/>
                                              </p:val>
                                            </p:tav>
                                          </p:tavLst>
                                        </p:anim>
                                        <p:anim calcmode="lin" valueType="num">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a:spLocks/>
          </p:cNvSpPr>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pPr/>
              <a:t>‹#›</a:t>
            </a:fld>
            <a:endParaRPr lang="en-US" sz="1000" dirty="0"/>
          </a:p>
        </p:txBody>
      </p:sp>
      <p:grpSp>
        <p:nvGrpSpPr>
          <p:cNvPr id="2"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5" name="Picture 3" descr="C:\Users\Administrator\Desktop\微立体创业计划\005.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6" name="Picture 4" descr="C:\Users\Administrator\Desktop\微立体创业计划\004.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userDrawn="1"/>
        </p:nvSpPr>
        <p:spPr bwMode="auto">
          <a:xfrm>
            <a:off x="1187624" y="612722"/>
            <a:ext cx="2587892" cy="23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r>
              <a:rPr lang="en-US" altLang="zh-CN" sz="1050" b="0" dirty="0">
                <a:solidFill>
                  <a:schemeClr val="tx1">
                    <a:lumMod val="85000"/>
                    <a:lumOff val="15000"/>
                  </a:schemeClr>
                </a:solidFill>
                <a:latin typeface="微软雅黑" pitchFamily="34" charset="-122"/>
                <a:ea typeface="微软雅黑" pitchFamily="34" charset="-122"/>
                <a:sym typeface="Arial" pitchFamily="34" charset="0"/>
              </a:rPr>
              <a:t>Click here to add the title text content</a:t>
            </a:r>
            <a:endParaRPr lang="zh-CN" altLang="en-US" sz="1050" b="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18" name="标题 1"/>
          <p:cNvSpPr>
            <a:spLocks noGrp="1"/>
          </p:cNvSpPr>
          <p:nvPr>
            <p:ph type="title"/>
          </p:nvPr>
        </p:nvSpPr>
        <p:spPr>
          <a:xfrm>
            <a:off x="1184649" y="250504"/>
            <a:ext cx="3216269"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lvl1pPr>
              <a:defRPr lang="zh-CN" altLang="en-US" sz="2000" b="0">
                <a:solidFill>
                  <a:schemeClr val="tx1">
                    <a:lumMod val="85000"/>
                    <a:lumOff val="15000"/>
                  </a:schemeClr>
                </a:solidFill>
                <a:latin typeface="微软雅黑" pitchFamily="34" charset="-122"/>
                <a:cs typeface="+mn-cs"/>
              </a:defRPr>
            </a:lvl1pPr>
          </a:lstStyle>
          <a:p>
            <a:pPr lvl="0" algn="l"/>
            <a:r>
              <a:rPr lang="zh-CN" altLang="en-US" dirty="0"/>
              <a:t>单击此处编辑母版标题样式</a:t>
            </a:r>
          </a:p>
        </p:txBody>
      </p:sp>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1200" fill="hold"/>
                                            <p:tgtEl>
                                              <p:spTgt spid="1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12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200" fill="hold"/>
                                            <p:tgtEl>
                                              <p:spTgt spid="15"/>
                                            </p:tgtEl>
                                            <p:attrNameLst>
                                              <p:attrName>ppt_x</p:attrName>
                                            </p:attrNameLst>
                                          </p:cBhvr>
                                          <p:tavLst>
                                            <p:tav tm="0">
                                              <p:val>
                                                <p:strVal val="0-#ppt_w/2"/>
                                              </p:val>
                                            </p:tav>
                                            <p:tav tm="100000">
                                              <p:val>
                                                <p:strVal val="#ppt_x"/>
                                              </p:val>
                                            </p:tav>
                                          </p:tavLst>
                                        </p:anim>
                                        <p:anim calcmode="lin" valueType="num">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200" fill="hold"/>
                                            <p:tgtEl>
                                              <p:spTgt spid="16"/>
                                            </p:tgtEl>
                                            <p:attrNameLst>
                                              <p:attrName>ppt_x</p:attrName>
                                            </p:attrNameLst>
                                          </p:cBhvr>
                                          <p:tavLst>
                                            <p:tav tm="0">
                                              <p:val>
                                                <p:strVal val="#ppt_x"/>
                                              </p:val>
                                            </p:tav>
                                            <p:tav tm="100000">
                                              <p:val>
                                                <p:strVal val="#ppt_x"/>
                                              </p:val>
                                            </p:tav>
                                          </p:tavLst>
                                        </p:anim>
                                        <p:anim calcmode="lin" valueType="num">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a:spLocks/>
          </p:cNvSpPr>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pPr/>
              <a:t>‹#›</a:t>
            </a:fld>
            <a:endParaRPr lang="en-US" sz="1000" dirty="0"/>
          </a:p>
        </p:txBody>
      </p:sp>
      <p:grpSp>
        <p:nvGrpSpPr>
          <p:cNvPr id="2"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5" name="Picture 3" descr="C:\Users\Administrator\Desktop\微立体创业计划\005.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6" name="Picture 4" descr="C:\Users\Administrator\Desktop\微立体创业计划\004.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userDrawn="1"/>
        </p:nvSpPr>
        <p:spPr bwMode="auto">
          <a:xfrm>
            <a:off x="1187624" y="612722"/>
            <a:ext cx="2587892" cy="23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r>
              <a:rPr lang="en-US" altLang="zh-CN" sz="1050" b="0" dirty="0">
                <a:solidFill>
                  <a:schemeClr val="tx1">
                    <a:lumMod val="85000"/>
                    <a:lumOff val="15000"/>
                  </a:schemeClr>
                </a:solidFill>
                <a:latin typeface="微软雅黑" pitchFamily="34" charset="-122"/>
                <a:ea typeface="微软雅黑" pitchFamily="34" charset="-122"/>
                <a:sym typeface="Arial" pitchFamily="34" charset="0"/>
              </a:rPr>
              <a:t>Click here to add the title text content</a:t>
            </a:r>
            <a:endParaRPr lang="zh-CN" altLang="en-US" sz="1050" b="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18" name="标题 1"/>
          <p:cNvSpPr>
            <a:spLocks noGrp="1"/>
          </p:cNvSpPr>
          <p:nvPr>
            <p:ph type="title"/>
          </p:nvPr>
        </p:nvSpPr>
        <p:spPr>
          <a:xfrm>
            <a:off x="1184649" y="250504"/>
            <a:ext cx="3216269"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lvl1pPr>
              <a:defRPr lang="zh-CN" altLang="en-US" sz="2000" b="0">
                <a:solidFill>
                  <a:schemeClr val="tx1">
                    <a:lumMod val="85000"/>
                    <a:lumOff val="15000"/>
                  </a:schemeClr>
                </a:solidFill>
                <a:latin typeface="微软雅黑" pitchFamily="34" charset="-122"/>
                <a:cs typeface="+mn-cs"/>
              </a:defRPr>
            </a:lvl1pPr>
          </a:lstStyle>
          <a:p>
            <a:pPr lvl="0" algn="l"/>
            <a:r>
              <a:rPr lang="zh-CN" altLang="en-US" dirty="0"/>
              <a:t>单击此处编辑母版标题样式</a:t>
            </a:r>
          </a:p>
        </p:txBody>
      </p:sp>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1200" fill="hold"/>
                                            <p:tgtEl>
                                              <p:spTgt spid="1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12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200" fill="hold"/>
                                            <p:tgtEl>
                                              <p:spTgt spid="15"/>
                                            </p:tgtEl>
                                            <p:attrNameLst>
                                              <p:attrName>ppt_x</p:attrName>
                                            </p:attrNameLst>
                                          </p:cBhvr>
                                          <p:tavLst>
                                            <p:tav tm="0">
                                              <p:val>
                                                <p:strVal val="0-#ppt_w/2"/>
                                              </p:val>
                                            </p:tav>
                                            <p:tav tm="100000">
                                              <p:val>
                                                <p:strVal val="#ppt_x"/>
                                              </p:val>
                                            </p:tav>
                                          </p:tavLst>
                                        </p:anim>
                                        <p:anim calcmode="lin" valueType="num">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200" fill="hold"/>
                                            <p:tgtEl>
                                              <p:spTgt spid="16"/>
                                            </p:tgtEl>
                                            <p:attrNameLst>
                                              <p:attrName>ppt_x</p:attrName>
                                            </p:attrNameLst>
                                          </p:cBhvr>
                                          <p:tavLst>
                                            <p:tav tm="0">
                                              <p:val>
                                                <p:strVal val="#ppt_x"/>
                                              </p:val>
                                            </p:tav>
                                            <p:tav tm="100000">
                                              <p:val>
                                                <p:strVal val="#ppt_x"/>
                                              </p:val>
                                            </p:tav>
                                          </p:tavLst>
                                        </p:anim>
                                        <p:anim calcmode="lin" valueType="num">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a:spLocks/>
          </p:cNvSpPr>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pPr/>
              <a:t>‹#›</a:t>
            </a:fld>
            <a:endParaRPr lang="en-US" sz="1000" dirty="0"/>
          </a:p>
        </p:txBody>
      </p:sp>
      <p:grpSp>
        <p:nvGrpSpPr>
          <p:cNvPr id="2"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5" name="Picture 3" descr="C:\Users\Administrator\Desktop\微立体创业计划\005.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6" name="Picture 4" descr="C:\Users\Administrator\Desktop\微立体创业计划\004.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userDrawn="1"/>
        </p:nvSpPr>
        <p:spPr bwMode="auto">
          <a:xfrm>
            <a:off x="1187624" y="612722"/>
            <a:ext cx="2587892" cy="23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r>
              <a:rPr lang="en-US" altLang="zh-CN" sz="1050" b="0" dirty="0">
                <a:solidFill>
                  <a:schemeClr val="tx1">
                    <a:lumMod val="85000"/>
                    <a:lumOff val="15000"/>
                  </a:schemeClr>
                </a:solidFill>
                <a:latin typeface="微软雅黑" pitchFamily="34" charset="-122"/>
                <a:ea typeface="微软雅黑" pitchFamily="34" charset="-122"/>
                <a:sym typeface="Arial" pitchFamily="34" charset="0"/>
              </a:rPr>
              <a:t>Click here to add the title text content</a:t>
            </a:r>
            <a:endParaRPr lang="zh-CN" altLang="en-US" sz="1050" b="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18" name="标题 1"/>
          <p:cNvSpPr>
            <a:spLocks noGrp="1"/>
          </p:cNvSpPr>
          <p:nvPr>
            <p:ph type="title"/>
          </p:nvPr>
        </p:nvSpPr>
        <p:spPr>
          <a:xfrm>
            <a:off x="1184649" y="250504"/>
            <a:ext cx="3216269"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lvl1pPr>
              <a:defRPr lang="zh-CN" altLang="en-US" sz="2000" b="0">
                <a:solidFill>
                  <a:schemeClr val="tx1">
                    <a:lumMod val="85000"/>
                    <a:lumOff val="15000"/>
                  </a:schemeClr>
                </a:solidFill>
                <a:latin typeface="微软雅黑" pitchFamily="34" charset="-122"/>
                <a:cs typeface="+mn-cs"/>
              </a:defRPr>
            </a:lvl1pPr>
          </a:lstStyle>
          <a:p>
            <a:pPr lvl="0" algn="l"/>
            <a:r>
              <a:rPr lang="zh-CN" altLang="en-US" dirty="0"/>
              <a:t>单击此处编辑母版标题样式</a:t>
            </a:r>
          </a:p>
        </p:txBody>
      </p:sp>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1200" fill="hold"/>
                                            <p:tgtEl>
                                              <p:spTgt spid="1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12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200" fill="hold"/>
                                            <p:tgtEl>
                                              <p:spTgt spid="15"/>
                                            </p:tgtEl>
                                            <p:attrNameLst>
                                              <p:attrName>ppt_x</p:attrName>
                                            </p:attrNameLst>
                                          </p:cBhvr>
                                          <p:tavLst>
                                            <p:tav tm="0">
                                              <p:val>
                                                <p:strVal val="0-#ppt_w/2"/>
                                              </p:val>
                                            </p:tav>
                                            <p:tav tm="100000">
                                              <p:val>
                                                <p:strVal val="#ppt_x"/>
                                              </p:val>
                                            </p:tav>
                                          </p:tavLst>
                                        </p:anim>
                                        <p:anim calcmode="lin" valueType="num">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200" fill="hold"/>
                                            <p:tgtEl>
                                              <p:spTgt spid="16"/>
                                            </p:tgtEl>
                                            <p:attrNameLst>
                                              <p:attrName>ppt_x</p:attrName>
                                            </p:attrNameLst>
                                          </p:cBhvr>
                                          <p:tavLst>
                                            <p:tav tm="0">
                                              <p:val>
                                                <p:strVal val="#ppt_x"/>
                                              </p:val>
                                            </p:tav>
                                            <p:tav tm="100000">
                                              <p:val>
                                                <p:strVal val="#ppt_x"/>
                                              </p:val>
                                            </p:tav>
                                          </p:tavLst>
                                        </p:anim>
                                        <p:anim calcmode="lin" valueType="num">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a:spLocks/>
          </p:cNvSpPr>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pPr/>
              <a:t>‹#›</a:t>
            </a:fld>
            <a:endParaRPr lang="en-US" sz="1000" dirty="0"/>
          </a:p>
        </p:txBody>
      </p:sp>
      <p:grpSp>
        <p:nvGrpSpPr>
          <p:cNvPr id="2"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5" name="Picture 3" descr="C:\Users\Administrator\Desktop\微立体创业计划\005.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6" name="Picture 4" descr="C:\Users\Administrator\Desktop\微立体创业计划\004.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userDrawn="1"/>
        </p:nvSpPr>
        <p:spPr bwMode="auto">
          <a:xfrm>
            <a:off x="1187624" y="612722"/>
            <a:ext cx="2587892" cy="23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r>
              <a:rPr lang="en-US" altLang="zh-CN" sz="1050" b="0" dirty="0">
                <a:solidFill>
                  <a:schemeClr val="tx1">
                    <a:lumMod val="85000"/>
                    <a:lumOff val="15000"/>
                  </a:schemeClr>
                </a:solidFill>
                <a:latin typeface="微软雅黑" pitchFamily="34" charset="-122"/>
                <a:ea typeface="微软雅黑" pitchFamily="34" charset="-122"/>
                <a:sym typeface="Arial" pitchFamily="34" charset="0"/>
              </a:rPr>
              <a:t>Click here to add the title text content</a:t>
            </a:r>
            <a:endParaRPr lang="zh-CN" altLang="en-US" sz="1050" b="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18" name="标题 1"/>
          <p:cNvSpPr>
            <a:spLocks noGrp="1"/>
          </p:cNvSpPr>
          <p:nvPr>
            <p:ph type="title"/>
          </p:nvPr>
        </p:nvSpPr>
        <p:spPr>
          <a:xfrm>
            <a:off x="1184649" y="250504"/>
            <a:ext cx="3216269"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lvl1pPr>
              <a:defRPr lang="zh-CN" altLang="en-US" sz="2000" b="0">
                <a:solidFill>
                  <a:schemeClr val="tx1">
                    <a:lumMod val="85000"/>
                    <a:lumOff val="15000"/>
                  </a:schemeClr>
                </a:solidFill>
                <a:latin typeface="微软雅黑" pitchFamily="34" charset="-122"/>
                <a:cs typeface="+mn-cs"/>
              </a:defRPr>
            </a:lvl1pPr>
          </a:lstStyle>
          <a:p>
            <a:pPr lvl="0" algn="l"/>
            <a:r>
              <a:rPr lang="zh-CN" altLang="en-US" dirty="0"/>
              <a:t>单击此处编辑母版标题样式</a:t>
            </a:r>
          </a:p>
        </p:txBody>
      </p:sp>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1200" fill="hold"/>
                                            <p:tgtEl>
                                              <p:spTgt spid="1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12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200" fill="hold"/>
                                            <p:tgtEl>
                                              <p:spTgt spid="15"/>
                                            </p:tgtEl>
                                            <p:attrNameLst>
                                              <p:attrName>ppt_x</p:attrName>
                                            </p:attrNameLst>
                                          </p:cBhvr>
                                          <p:tavLst>
                                            <p:tav tm="0">
                                              <p:val>
                                                <p:strVal val="0-#ppt_w/2"/>
                                              </p:val>
                                            </p:tav>
                                            <p:tav tm="100000">
                                              <p:val>
                                                <p:strVal val="#ppt_x"/>
                                              </p:val>
                                            </p:tav>
                                          </p:tavLst>
                                        </p:anim>
                                        <p:anim calcmode="lin" valueType="num">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200" fill="hold"/>
                                            <p:tgtEl>
                                              <p:spTgt spid="16"/>
                                            </p:tgtEl>
                                            <p:attrNameLst>
                                              <p:attrName>ppt_x</p:attrName>
                                            </p:attrNameLst>
                                          </p:cBhvr>
                                          <p:tavLst>
                                            <p:tav tm="0">
                                              <p:val>
                                                <p:strVal val="#ppt_x"/>
                                              </p:val>
                                            </p:tav>
                                            <p:tav tm="100000">
                                              <p:val>
                                                <p:strVal val="#ppt_x"/>
                                              </p:val>
                                            </p:tav>
                                          </p:tavLst>
                                        </p:anim>
                                        <p:anim calcmode="lin" valueType="num">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a:spLocks/>
          </p:cNvSpPr>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pPr/>
              <a:t>‹#›</a:t>
            </a:fld>
            <a:endParaRPr lang="en-US" sz="1000" dirty="0"/>
          </a:p>
        </p:txBody>
      </p:sp>
      <p:grpSp>
        <p:nvGrpSpPr>
          <p:cNvPr id="2"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5" name="Picture 3" descr="C:\Users\Administrator\Desktop\微立体创业计划\005.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5536" y="21034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6" name="Picture 4" descr="C:\Users\Administrator\Desktop\微立体创业计划\004.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47935" y="21971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userDrawn="1"/>
        </p:nvSpPr>
        <p:spPr bwMode="auto">
          <a:xfrm>
            <a:off x="1187624" y="612722"/>
            <a:ext cx="2587892" cy="23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r>
              <a:rPr lang="en-US" altLang="zh-CN" sz="1050" b="0" dirty="0">
                <a:solidFill>
                  <a:schemeClr val="tx1">
                    <a:lumMod val="85000"/>
                    <a:lumOff val="15000"/>
                  </a:schemeClr>
                </a:solidFill>
                <a:latin typeface="微软雅黑" pitchFamily="34" charset="-122"/>
                <a:ea typeface="微软雅黑" pitchFamily="34" charset="-122"/>
                <a:sym typeface="Arial" pitchFamily="34" charset="0"/>
              </a:rPr>
              <a:t>Click here to add the title text content</a:t>
            </a:r>
            <a:endParaRPr lang="zh-CN" altLang="en-US" sz="1050" b="0" dirty="0">
              <a:solidFill>
                <a:schemeClr val="tx1">
                  <a:lumMod val="85000"/>
                  <a:lumOff val="15000"/>
                </a:schemeClr>
              </a:solidFill>
              <a:latin typeface="微软雅黑" pitchFamily="34" charset="-122"/>
              <a:ea typeface="微软雅黑" pitchFamily="34" charset="-122"/>
              <a:sym typeface="Arial" pitchFamily="34" charset="0"/>
            </a:endParaRPr>
          </a:p>
        </p:txBody>
      </p:sp>
      <p:sp>
        <p:nvSpPr>
          <p:cNvPr id="18" name="标题 1"/>
          <p:cNvSpPr>
            <a:spLocks noGrp="1"/>
          </p:cNvSpPr>
          <p:nvPr>
            <p:ph type="title"/>
          </p:nvPr>
        </p:nvSpPr>
        <p:spPr>
          <a:xfrm>
            <a:off x="1184649" y="250504"/>
            <a:ext cx="3216269"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lvl1pPr>
              <a:defRPr lang="zh-CN" altLang="en-US" sz="2000" b="0">
                <a:solidFill>
                  <a:schemeClr val="tx1">
                    <a:lumMod val="85000"/>
                    <a:lumOff val="15000"/>
                  </a:schemeClr>
                </a:solidFill>
                <a:latin typeface="微软雅黑" pitchFamily="34" charset="-122"/>
                <a:cs typeface="+mn-cs"/>
              </a:defRPr>
            </a:lvl1pPr>
          </a:lstStyle>
          <a:p>
            <a:pPr lvl="0" algn="l"/>
            <a:r>
              <a:rPr lang="zh-CN" altLang="en-US" dirty="0"/>
              <a:t>单击此处编辑母版标题样式</a:t>
            </a:r>
          </a:p>
        </p:txBody>
      </p:sp>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000">
                                          <p:cBhvr additive="base">
                                            <p:cTn id="7" dur="1200" fill="hold"/>
                                            <p:tgtEl>
                                              <p:spTgt spid="1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50000">
                                          <p:cBhvr additive="base">
                                            <p:cTn id="11" dur="120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200" fill="hold"/>
                                            <p:tgtEl>
                                              <p:spTgt spid="15"/>
                                            </p:tgtEl>
                                            <p:attrNameLst>
                                              <p:attrName>ppt_x</p:attrName>
                                            </p:attrNameLst>
                                          </p:cBhvr>
                                          <p:tavLst>
                                            <p:tav tm="0">
                                              <p:val>
                                                <p:strVal val="0-#ppt_w/2"/>
                                              </p:val>
                                            </p:tav>
                                            <p:tav tm="100000">
                                              <p:val>
                                                <p:strVal val="#ppt_x"/>
                                              </p:val>
                                            </p:tav>
                                          </p:tavLst>
                                        </p:anim>
                                        <p:anim calcmode="lin" valueType="num">
                                          <p:cBhvr additive="base">
                                            <p:cTn id="8" dur="12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200" fill="hold"/>
                                            <p:tgtEl>
                                              <p:spTgt spid="16"/>
                                            </p:tgtEl>
                                            <p:attrNameLst>
                                              <p:attrName>ppt_x</p:attrName>
                                            </p:attrNameLst>
                                          </p:cBhvr>
                                          <p:tavLst>
                                            <p:tav tm="0">
                                              <p:val>
                                                <p:strVal val="#ppt_x"/>
                                              </p:val>
                                            </p:tav>
                                            <p:tav tm="100000">
                                              <p:val>
                                                <p:strVal val="#ppt_x"/>
                                              </p:val>
                                            </p:tav>
                                          </p:tavLst>
                                        </p:anim>
                                        <p:anim calcmode="lin" valueType="num">
                                          <p:cBhvr additive="base">
                                            <p:cTn id="12" dur="12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cxnSp>
        <p:nvCxnSpPr>
          <p:cNvPr id="3" name="直接连接符 2"/>
          <p:cNvCxnSpPr/>
          <p:nvPr userDrawn="1"/>
        </p:nvCxnSpPr>
        <p:spPr>
          <a:xfrm>
            <a:off x="680680" y="543191"/>
            <a:ext cx="8067784"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352840" y="250253"/>
            <a:ext cx="258720" cy="233265"/>
            <a:chOff x="3720691" y="2824413"/>
            <a:chExt cx="1341120" cy="1209172"/>
          </a:xfrm>
        </p:grpSpPr>
        <p:sp>
          <p:nvSpPr>
            <p:cNvPr id="5"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sp>
          <p:nvSpPr>
            <p:cNvPr id="6"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C00000"/>
            </a:soli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latin typeface="方正兰亭黑简体" panose="02000000000000000000" pitchFamily="2" charset="-122"/>
                <a:ea typeface="方正兰亭黑简体" panose="02000000000000000000" pitchFamily="2" charset="-122"/>
              </a:endParaRPr>
            </a:p>
          </p:txBody>
        </p:sp>
      </p:grpSp>
      <p:sp>
        <p:nvSpPr>
          <p:cNvPr id="9" name="TextBox 8"/>
          <p:cNvSpPr txBox="1"/>
          <p:nvPr userDrawn="1"/>
        </p:nvSpPr>
        <p:spPr>
          <a:xfrm>
            <a:off x="755576" y="195486"/>
            <a:ext cx="1261884" cy="307777"/>
          </a:xfrm>
          <a:prstGeom prst="rect">
            <a:avLst/>
          </a:prstGeom>
          <a:noFill/>
        </p:spPr>
        <p:txBody>
          <a:bodyPr wrap="none" rtlCol="0">
            <a:spAutoFit/>
          </a:bodyPr>
          <a:lstStyle/>
          <a:p>
            <a:r>
              <a:rPr lang="zh-CN" altLang="en-US" sz="1400" dirty="0">
                <a:solidFill>
                  <a:schemeClr val="bg1">
                    <a:lumMod val="50000"/>
                  </a:schemeClr>
                </a:solidFill>
                <a:latin typeface="微软雅黑" pitchFamily="34" charset="-122"/>
                <a:ea typeface="微软雅黑" pitchFamily="34" charset="-122"/>
              </a:rPr>
              <a:t>单击输入标题</a:t>
            </a:r>
          </a:p>
        </p:txBody>
      </p:sp>
    </p:spTree>
    <p:extLst>
      <p:ext uri="{BB962C8B-B14F-4D97-AF65-F5344CB8AC3E}">
        <p14:creationId xmlns:p14="http://schemas.microsoft.com/office/powerpoint/2010/main" val="323630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2023/7/31</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795072685"/>
      </p:ext>
    </p:extLst>
  </p:cSld>
  <p:clrMap bg1="lt1" tx1="dk1" bg2="lt2" tx2="dk2" accent1="accent1" accent2="accent2" accent3="accent3" accent4="accent4" accent5="accent5" accent6="accent6" hlink="hlink" folHlink="folHlink"/>
  <p:sldLayoutIdLst>
    <p:sldLayoutId id="2147483658" r:id="rId1"/>
    <p:sldLayoutId id="2147483669" r:id="rId2"/>
    <p:sldLayoutId id="2147483670" r:id="rId3"/>
    <p:sldLayoutId id="2147483671" r:id="rId4"/>
    <p:sldLayoutId id="2147483672" r:id="rId5"/>
    <p:sldLayoutId id="2147483673" r:id="rId6"/>
    <p:sldLayoutId id="2147483674" r:id="rId7"/>
    <p:sldLayoutId id="2147483675" r:id="rId8"/>
    <p:sldLayoutId id="2147483677" r:id="rId9"/>
    <p:sldLayoutId id="2147483678" r:id="rId10"/>
    <p:sldLayoutId id="2147483681" r:id="rId11"/>
    <p:sldLayoutId id="2147483682" r:id="rId12"/>
    <p:sldLayoutId id="2147483683" r:id="rId13"/>
  </p:sldLayoutIdLst>
  <p:transition/>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9.xml"/><Relationship Id="rId5" Type="http://schemas.openxmlformats.org/officeDocument/2006/relationships/tags" Target="../tags/tag6.xml"/><Relationship Id="rId4" Type="http://schemas.openxmlformats.org/officeDocument/2006/relationships/tags" Target="../tags/tag5.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9.xml"/><Relationship Id="rId7" Type="http://schemas.openxmlformats.org/officeDocument/2006/relationships/slideLayout" Target="../slideLayouts/slideLayout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15.xml"/><Relationship Id="rId7" Type="http://schemas.openxmlformats.org/officeDocument/2006/relationships/slideLayout" Target="../slideLayouts/slideLayout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19.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13.jpeg"/><Relationship Id="rId5" Type="http://schemas.openxmlformats.org/officeDocument/2006/relationships/tags" Target="../tags/tag23.xml"/><Relationship Id="rId10" Type="http://schemas.openxmlformats.org/officeDocument/2006/relationships/notesSlide" Target="../notesSlides/notesSlide19.xml"/><Relationship Id="rId4" Type="http://schemas.openxmlformats.org/officeDocument/2006/relationships/tags" Target="../tags/tag22.xml"/><Relationship Id="rId9"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tags" Target="../tags/tag44.xml"/><Relationship Id="rId26" Type="http://schemas.openxmlformats.org/officeDocument/2006/relationships/notesSlide" Target="../notesSlides/notesSlide24.xml"/><Relationship Id="rId3" Type="http://schemas.openxmlformats.org/officeDocument/2006/relationships/tags" Target="../tags/tag29.xml"/><Relationship Id="rId21" Type="http://schemas.openxmlformats.org/officeDocument/2006/relationships/tags" Target="../tags/tag47.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tags" Target="../tags/tag43.xml"/><Relationship Id="rId25" Type="http://schemas.openxmlformats.org/officeDocument/2006/relationships/slideLayout" Target="../slideLayouts/slideLayout9.xml"/><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tags" Target="../tags/tag46.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24" Type="http://schemas.openxmlformats.org/officeDocument/2006/relationships/tags" Target="../tags/tag50.xml"/><Relationship Id="rId5" Type="http://schemas.openxmlformats.org/officeDocument/2006/relationships/tags" Target="../tags/tag31.xml"/><Relationship Id="rId15" Type="http://schemas.openxmlformats.org/officeDocument/2006/relationships/tags" Target="../tags/tag41.xml"/><Relationship Id="rId23" Type="http://schemas.openxmlformats.org/officeDocument/2006/relationships/tags" Target="../tags/tag49.xml"/><Relationship Id="rId10" Type="http://schemas.openxmlformats.org/officeDocument/2006/relationships/tags" Target="../tags/tag36.xml"/><Relationship Id="rId19" Type="http://schemas.openxmlformats.org/officeDocument/2006/relationships/tags" Target="../tags/tag45.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tags" Target="../tags/tag4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9.png"/><Relationship Id="rId2" Type="http://schemas.openxmlformats.org/officeDocument/2006/relationships/slideLayout" Target="../slideLayouts/slideLayout9.xml"/><Relationship Id="rId1" Type="http://schemas.openxmlformats.org/officeDocument/2006/relationships/tags" Target="../tags/tag5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image" Target="../media/image23.jpe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jpeg"/><Relationship Id="rId4" Type="http://schemas.microsoft.com/office/2007/relationships/hdphoto" Target="../media/hdphoto2.wdp"/><Relationship Id="rId9"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1.jpg"/>
          <p:cNvPicPr>
            <a:picLocks noChangeAspect="1" noChangeArrowheads="1"/>
          </p:cNvPicPr>
          <p:nvPr/>
        </p:nvPicPr>
        <p:blipFill>
          <a:blip r:embed="rId3" cstate="print"/>
          <a:srcRect/>
          <a:stretch>
            <a:fillRect/>
          </a:stretch>
        </p:blipFill>
        <p:spPr bwMode="auto">
          <a:xfrm>
            <a:off x="0" y="-4762"/>
            <a:ext cx="9144000" cy="5148262"/>
          </a:xfrm>
          <a:prstGeom prst="rect">
            <a:avLst/>
          </a:prstGeom>
          <a:noFill/>
        </p:spPr>
      </p:pic>
      <p:sp>
        <p:nvSpPr>
          <p:cNvPr id="10" name="TextBox 9"/>
          <p:cNvSpPr txBox="1"/>
          <p:nvPr/>
        </p:nvSpPr>
        <p:spPr>
          <a:xfrm>
            <a:off x="781447" y="2366416"/>
            <a:ext cx="1669047" cy="369332"/>
          </a:xfrm>
          <a:prstGeom prst="rect">
            <a:avLst/>
          </a:prstGeom>
          <a:noFill/>
        </p:spPr>
        <p:txBody>
          <a:bodyPr wrap="none" rtlCol="0">
            <a:spAutoFit/>
          </a:bodyPr>
          <a:lstStyle/>
          <a:p>
            <a:r>
              <a:rPr lang="zh-CN" altLang="en-US" dirty="0">
                <a:solidFill>
                  <a:schemeClr val="tx1">
                    <a:lumMod val="75000"/>
                    <a:lumOff val="25000"/>
                  </a:schemeClr>
                </a:solidFill>
                <a:latin typeface="微软雅黑" pitchFamily="34" charset="-122"/>
                <a:ea typeface="微软雅黑" pitchFamily="34" charset="-122"/>
              </a:rPr>
              <a:t>画像组</a:t>
            </a:r>
            <a:r>
              <a:rPr lang="en-US" altLang="zh-CN" dirty="0">
                <a:solidFill>
                  <a:schemeClr val="tx1">
                    <a:lumMod val="75000"/>
                    <a:lumOff val="25000"/>
                  </a:schemeClr>
                </a:solidFill>
                <a:latin typeface="微软雅黑" pitchFamily="34" charset="-122"/>
                <a:ea typeface="微软雅黑" pitchFamily="34" charset="-122"/>
              </a:rPr>
              <a:t>-</a:t>
            </a:r>
            <a:r>
              <a:rPr lang="zh-CN" altLang="en-US" dirty="0">
                <a:solidFill>
                  <a:schemeClr val="tx1">
                    <a:lumMod val="75000"/>
                    <a:lumOff val="25000"/>
                  </a:schemeClr>
                </a:solidFill>
                <a:latin typeface="微软雅黑" pitchFamily="34" charset="-122"/>
                <a:ea typeface="微软雅黑" pitchFamily="34" charset="-122"/>
              </a:rPr>
              <a:t>肖梦杭</a:t>
            </a:r>
            <a:endParaRPr lang="en-US" altLang="zh-CN" dirty="0">
              <a:solidFill>
                <a:schemeClr val="tx1">
                  <a:lumMod val="75000"/>
                  <a:lumOff val="25000"/>
                </a:schemeClr>
              </a:solidFill>
              <a:latin typeface="微软雅黑" pitchFamily="34" charset="-122"/>
              <a:ea typeface="微软雅黑" pitchFamily="34" charset="-122"/>
            </a:endParaRPr>
          </a:p>
        </p:txBody>
      </p:sp>
      <p:sp>
        <p:nvSpPr>
          <p:cNvPr id="11" name="TextBox 10"/>
          <p:cNvSpPr txBox="1"/>
          <p:nvPr/>
        </p:nvSpPr>
        <p:spPr>
          <a:xfrm>
            <a:off x="724146" y="1628414"/>
            <a:ext cx="4711949" cy="584775"/>
          </a:xfrm>
          <a:prstGeom prst="rect">
            <a:avLst/>
          </a:prstGeom>
          <a:noFill/>
        </p:spPr>
        <p:txBody>
          <a:bodyPr wrap="square" rtlCol="0">
            <a:spAutoFit/>
          </a:bodyPr>
          <a:lstStyle/>
          <a:p>
            <a:r>
              <a:rPr lang="zh-CN" altLang="en-US" sz="3200" b="1" dirty="0">
                <a:solidFill>
                  <a:schemeClr val="tx1">
                    <a:lumMod val="75000"/>
                    <a:lumOff val="25000"/>
                  </a:schemeClr>
                </a:solidFill>
                <a:latin typeface="微软雅黑" pitchFamily="34" charset="-122"/>
                <a:ea typeface="微软雅黑" pitchFamily="34" charset="-122"/>
              </a:rPr>
              <a:t>中期汇报</a:t>
            </a:r>
          </a:p>
        </p:txBody>
      </p:sp>
      <p:grpSp>
        <p:nvGrpSpPr>
          <p:cNvPr id="12" name="组合 63"/>
          <p:cNvGrpSpPr/>
          <p:nvPr/>
        </p:nvGrpSpPr>
        <p:grpSpPr>
          <a:xfrm>
            <a:off x="1755733" y="3490242"/>
            <a:ext cx="305647" cy="305644"/>
            <a:chOff x="5196486" y="5946187"/>
            <a:chExt cx="305647" cy="305644"/>
          </a:xfrm>
        </p:grpSpPr>
        <p:grpSp>
          <p:nvGrpSpPr>
            <p:cNvPr id="13" name="组合 64"/>
            <p:cNvGrpSpPr/>
            <p:nvPr/>
          </p:nvGrpSpPr>
          <p:grpSpPr>
            <a:xfrm>
              <a:off x="5196486" y="5946187"/>
              <a:ext cx="305647" cy="305644"/>
              <a:chOff x="1517330" y="1125257"/>
              <a:chExt cx="2204282" cy="2204282"/>
            </a:xfrm>
          </p:grpSpPr>
          <p:sp>
            <p:nvSpPr>
              <p:cNvPr id="15" name="椭圆 14"/>
              <p:cNvSpPr/>
              <p:nvPr/>
            </p:nvSpPr>
            <p:spPr>
              <a:xfrm>
                <a:off x="1517330"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sp>
            <p:nvSpPr>
              <p:cNvPr id="16" name="椭圆 15"/>
              <p:cNvSpPr/>
              <p:nvPr/>
            </p:nvSpPr>
            <p:spPr>
              <a:xfrm>
                <a:off x="1719372" y="1327298"/>
                <a:ext cx="1800200" cy="1800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sp>
          <p:nvSpPr>
            <p:cNvPr id="14" name="Freeform 44"/>
            <p:cNvSpPr>
              <a:spLocks noEditPoints="1"/>
            </p:cNvSpPr>
            <p:nvPr/>
          </p:nvSpPr>
          <p:spPr bwMode="auto">
            <a:xfrm>
              <a:off x="5276888" y="6030324"/>
              <a:ext cx="170620" cy="137369"/>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bg1">
                <a:lumMod val="95000"/>
              </a:schemeClr>
            </a:solidFill>
            <a:ln>
              <a:noFill/>
            </a:ln>
          </p:spPr>
          <p:txBody>
            <a:bodyPr vert="horz" wrap="square" lIns="81015" tIns="40507" rIns="81015" bIns="40507"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grpSp>
      <p:grpSp>
        <p:nvGrpSpPr>
          <p:cNvPr id="17" name="组合 68"/>
          <p:cNvGrpSpPr/>
          <p:nvPr/>
        </p:nvGrpSpPr>
        <p:grpSpPr>
          <a:xfrm>
            <a:off x="2198130" y="3490242"/>
            <a:ext cx="305647" cy="305644"/>
            <a:chOff x="5638883" y="5946187"/>
            <a:chExt cx="305647" cy="305644"/>
          </a:xfrm>
        </p:grpSpPr>
        <p:grpSp>
          <p:nvGrpSpPr>
            <p:cNvPr id="18" name="组合 69"/>
            <p:cNvGrpSpPr/>
            <p:nvPr/>
          </p:nvGrpSpPr>
          <p:grpSpPr>
            <a:xfrm>
              <a:off x="5638883" y="5946187"/>
              <a:ext cx="305647" cy="305644"/>
              <a:chOff x="1517330" y="1125257"/>
              <a:chExt cx="2204282" cy="2204282"/>
            </a:xfrm>
          </p:grpSpPr>
          <p:sp>
            <p:nvSpPr>
              <p:cNvPr id="20" name="椭圆 19"/>
              <p:cNvSpPr/>
              <p:nvPr/>
            </p:nvSpPr>
            <p:spPr>
              <a:xfrm>
                <a:off x="1517330"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sp>
            <p:nvSpPr>
              <p:cNvPr id="21" name="椭圆 20"/>
              <p:cNvSpPr/>
              <p:nvPr/>
            </p:nvSpPr>
            <p:spPr>
              <a:xfrm>
                <a:off x="1719372" y="1327298"/>
                <a:ext cx="1800200" cy="1800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sp>
          <p:nvSpPr>
            <p:cNvPr id="19" name="Freeform 6"/>
            <p:cNvSpPr>
              <a:spLocks noEditPoints="1"/>
            </p:cNvSpPr>
            <p:nvPr/>
          </p:nvSpPr>
          <p:spPr bwMode="auto">
            <a:xfrm>
              <a:off x="5694390" y="6035130"/>
              <a:ext cx="194632" cy="113061"/>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grpSp>
      <p:grpSp>
        <p:nvGrpSpPr>
          <p:cNvPr id="22" name="组合 73"/>
          <p:cNvGrpSpPr/>
          <p:nvPr/>
        </p:nvGrpSpPr>
        <p:grpSpPr>
          <a:xfrm>
            <a:off x="859013" y="3490242"/>
            <a:ext cx="305647" cy="305644"/>
            <a:chOff x="4299766" y="5946187"/>
            <a:chExt cx="305647" cy="305644"/>
          </a:xfrm>
        </p:grpSpPr>
        <p:grpSp>
          <p:nvGrpSpPr>
            <p:cNvPr id="23" name="组合 74"/>
            <p:cNvGrpSpPr/>
            <p:nvPr/>
          </p:nvGrpSpPr>
          <p:grpSpPr>
            <a:xfrm>
              <a:off x="4299766" y="5946187"/>
              <a:ext cx="305647" cy="305644"/>
              <a:chOff x="1517330" y="1125257"/>
              <a:chExt cx="2204282" cy="2204282"/>
            </a:xfrm>
          </p:grpSpPr>
          <p:sp>
            <p:nvSpPr>
              <p:cNvPr id="28" name="椭圆 27"/>
              <p:cNvSpPr/>
              <p:nvPr/>
            </p:nvSpPr>
            <p:spPr>
              <a:xfrm>
                <a:off x="1517330"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sp>
            <p:nvSpPr>
              <p:cNvPr id="29" name="椭圆 28"/>
              <p:cNvSpPr/>
              <p:nvPr/>
            </p:nvSpPr>
            <p:spPr>
              <a:xfrm>
                <a:off x="1719372" y="1327298"/>
                <a:ext cx="1800200" cy="1800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sp>
          <p:nvSpPr>
            <p:cNvPr id="25" name="Freeform 45"/>
            <p:cNvSpPr>
              <a:spLocks noEditPoints="1"/>
            </p:cNvSpPr>
            <p:nvPr/>
          </p:nvSpPr>
          <p:spPr bwMode="auto">
            <a:xfrm>
              <a:off x="4381353" y="6022165"/>
              <a:ext cx="142472" cy="146367"/>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chemeClr val="bg1">
                <a:lumMod val="95000"/>
              </a:schemeClr>
            </a:solidFill>
            <a:ln>
              <a:noFill/>
            </a:ln>
          </p:spPr>
          <p:txBody>
            <a:bodyPr vert="horz" wrap="square" lIns="81015" tIns="40507" rIns="81015" bIns="40507"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grpSp>
      <p:grpSp>
        <p:nvGrpSpPr>
          <p:cNvPr id="30" name="组合 78"/>
          <p:cNvGrpSpPr/>
          <p:nvPr/>
        </p:nvGrpSpPr>
        <p:grpSpPr>
          <a:xfrm>
            <a:off x="1299637" y="3490242"/>
            <a:ext cx="305647" cy="305644"/>
            <a:chOff x="4740390" y="5946187"/>
            <a:chExt cx="305647" cy="305644"/>
          </a:xfrm>
        </p:grpSpPr>
        <p:grpSp>
          <p:nvGrpSpPr>
            <p:cNvPr id="31" name="组合 79"/>
            <p:cNvGrpSpPr/>
            <p:nvPr/>
          </p:nvGrpSpPr>
          <p:grpSpPr>
            <a:xfrm>
              <a:off x="4740390" y="5946187"/>
              <a:ext cx="305647" cy="305644"/>
              <a:chOff x="1517330" y="1125257"/>
              <a:chExt cx="2204282" cy="2204282"/>
            </a:xfrm>
          </p:grpSpPr>
          <p:sp>
            <p:nvSpPr>
              <p:cNvPr id="35" name="椭圆 34"/>
              <p:cNvSpPr/>
              <p:nvPr/>
            </p:nvSpPr>
            <p:spPr>
              <a:xfrm>
                <a:off x="1517330"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sp>
            <p:nvSpPr>
              <p:cNvPr id="36" name="椭圆 35"/>
              <p:cNvSpPr/>
              <p:nvPr/>
            </p:nvSpPr>
            <p:spPr>
              <a:xfrm>
                <a:off x="1719372" y="1327298"/>
                <a:ext cx="1800200" cy="1800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sp>
          <p:nvSpPr>
            <p:cNvPr id="32" name="Freeform 39"/>
            <p:cNvSpPr>
              <a:spLocks noEditPoints="1"/>
            </p:cNvSpPr>
            <p:nvPr/>
          </p:nvSpPr>
          <p:spPr bwMode="auto">
            <a:xfrm>
              <a:off x="4814511" y="6022165"/>
              <a:ext cx="157403" cy="145529"/>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chemeClr val="bg1">
                <a:lumMod val="95000"/>
              </a:schemeClr>
            </a:solidFill>
            <a:ln>
              <a:noFill/>
            </a:ln>
          </p:spPr>
          <p:txBody>
            <a:bodyPr vert="horz" wrap="square" lIns="81015" tIns="40507" rIns="81015" bIns="40507"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grpSp>
      <p:cxnSp>
        <p:nvCxnSpPr>
          <p:cNvPr id="37" name="直接连接符 36"/>
          <p:cNvCxnSpPr/>
          <p:nvPr/>
        </p:nvCxnSpPr>
        <p:spPr>
          <a:xfrm>
            <a:off x="833641" y="2736779"/>
            <a:ext cx="3880999" cy="0"/>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7005" y="2830918"/>
            <a:ext cx="3929011" cy="461665"/>
          </a:xfrm>
          <a:prstGeom prst="rect">
            <a:avLst/>
          </a:prstGeom>
          <a:noFill/>
          <a:effectLst/>
        </p:spPr>
        <p:txBody>
          <a:bodyPr wrap="square" rtlCol="0">
            <a:spAutoFit/>
          </a:bodyPr>
          <a:lstStyle/>
          <a:p>
            <a:r>
              <a:rPr lang="en-US" altLang="zh-CN" sz="800" dirty="0">
                <a:solidFill>
                  <a:schemeClr val="tx1">
                    <a:lumMod val="75000"/>
                    <a:lumOff val="25000"/>
                  </a:schemeClr>
                </a:solidFill>
                <a:latin typeface="微软雅黑" pitchFamily="34" charset="-122"/>
                <a:ea typeface="微软雅黑" pitchFamily="34" charset="-122"/>
              </a:rPr>
              <a:t>Innovator in Electronics</a:t>
            </a:r>
          </a:p>
          <a:p>
            <a:r>
              <a:rPr lang="zh-CN" altLang="en-US" sz="800" dirty="0">
                <a:solidFill>
                  <a:schemeClr val="tx1">
                    <a:lumMod val="75000"/>
                    <a:lumOff val="25000"/>
                  </a:schemeClr>
                </a:solidFill>
                <a:latin typeface="微软雅黑" pitchFamily="34" charset="-122"/>
                <a:ea typeface="微软雅黑" pitchFamily="34" charset="-122"/>
              </a:rPr>
              <a:t>开拓新市场、新产品、新的事业领域，成为“电子行业的创新者”</a:t>
            </a:r>
            <a:endParaRPr lang="en-US" altLang="zh-CN" sz="800" dirty="0">
              <a:solidFill>
                <a:schemeClr val="tx1">
                  <a:lumMod val="75000"/>
                  <a:lumOff val="25000"/>
                </a:schemeClr>
              </a:solidFill>
              <a:latin typeface="微软雅黑" pitchFamily="34" charset="-122"/>
              <a:ea typeface="微软雅黑" pitchFamily="34" charset="-122"/>
            </a:endParaRPr>
          </a:p>
          <a:p>
            <a:r>
              <a:rPr lang="en-US" altLang="zh-CN" sz="800" dirty="0">
                <a:solidFill>
                  <a:schemeClr val="tx1">
                    <a:lumMod val="75000"/>
                    <a:lumOff val="25000"/>
                  </a:schemeClr>
                </a:solidFill>
                <a:latin typeface="微软雅黑" pitchFamily="34" charset="-122"/>
                <a:ea typeface="微软雅黑" pitchFamily="34" charset="-122"/>
              </a:rPr>
              <a:t>		             -----</a:t>
            </a:r>
            <a:r>
              <a:rPr lang="zh-CN" altLang="en-US" sz="800" dirty="0">
                <a:solidFill>
                  <a:schemeClr val="tx1">
                    <a:lumMod val="75000"/>
                    <a:lumOff val="25000"/>
                  </a:schemeClr>
                </a:solidFill>
                <a:latin typeface="微软雅黑" pitchFamily="34" charset="-122"/>
                <a:ea typeface="微软雅黑" pitchFamily="34" charset="-122"/>
              </a:rPr>
              <a:t>村田电子</a:t>
            </a:r>
            <a:endParaRPr lang="en-US" altLang="zh-CN" sz="800" dirty="0">
              <a:solidFill>
                <a:schemeClr val="tx1">
                  <a:lumMod val="75000"/>
                  <a:lumOff val="25000"/>
                </a:schemeClr>
              </a:solidFill>
              <a:latin typeface="微软雅黑" pitchFamily="34" charset="-122"/>
              <a:ea typeface="微软雅黑" pitchFamily="34" charset="-122"/>
            </a:endParaRPr>
          </a:p>
        </p:txBody>
      </p:sp>
      <p:sp>
        <p:nvSpPr>
          <p:cNvPr id="33" name="原创设计师QQ598969553      _2"/>
          <p:cNvSpPr txBox="1"/>
          <p:nvPr/>
        </p:nvSpPr>
        <p:spPr>
          <a:xfrm>
            <a:off x="659881" y="656702"/>
            <a:ext cx="4840480" cy="892061"/>
          </a:xfrm>
          <a:prstGeom prst="rect">
            <a:avLst/>
          </a:prstGeom>
          <a:noFill/>
        </p:spPr>
        <p:txBody>
          <a:bodyPr wrap="square" lIns="60474" tIns="30237" rIns="60474" bIns="30237" rtlCol="0">
            <a:spAutoFit/>
          </a:bodyPr>
          <a:lstStyle/>
          <a:p>
            <a:r>
              <a:rPr lang="en-US" altLang="zh-CN" sz="5400" dirty="0">
                <a:solidFill>
                  <a:schemeClr val="accent1"/>
                </a:solidFill>
                <a:latin typeface="Broadway" pitchFamily="82" charset="0"/>
                <a:ea typeface="微软雅黑" panose="020B0503020204020204" pitchFamily="34" charset="-122"/>
              </a:rPr>
              <a:t>2023</a:t>
            </a:r>
            <a:r>
              <a:rPr lang="zh-CN" altLang="en-US" sz="5400" dirty="0">
                <a:solidFill>
                  <a:schemeClr val="accent1"/>
                </a:solidFill>
                <a:latin typeface="Broadway" pitchFamily="82" charset="0"/>
                <a:ea typeface="微软雅黑" panose="020B0503020204020204" pitchFamily="34" charset="-122"/>
              </a:rPr>
              <a:t>年</a:t>
            </a:r>
            <a:r>
              <a:rPr lang="en-US" altLang="zh-CN" sz="5400" dirty="0">
                <a:solidFill>
                  <a:schemeClr val="accent1"/>
                </a:solidFill>
                <a:latin typeface="Broadway" pitchFamily="82" charset="0"/>
                <a:ea typeface="微软雅黑" panose="020B0503020204020204" pitchFamily="34" charset="-122"/>
              </a:rPr>
              <a:t>8</a:t>
            </a:r>
            <a:r>
              <a:rPr lang="zh-CN" altLang="en-US" sz="5400" dirty="0">
                <a:solidFill>
                  <a:schemeClr val="accent1"/>
                </a:solidFill>
                <a:latin typeface="Broadway" pitchFamily="82" charset="0"/>
                <a:ea typeface="微软雅黑" panose="020B0503020204020204" pitchFamily="34" charset="-122"/>
              </a:rPr>
              <a:t>月</a:t>
            </a:r>
            <a:r>
              <a:rPr lang="en-US" altLang="zh-CN" sz="5400" dirty="0">
                <a:solidFill>
                  <a:schemeClr val="accent1"/>
                </a:solidFill>
                <a:latin typeface="Broadway" pitchFamily="82" charset="0"/>
                <a:ea typeface="微软雅黑" panose="020B0503020204020204" pitchFamily="34" charset="-122"/>
              </a:rPr>
              <a:t>2</a:t>
            </a:r>
            <a:r>
              <a:rPr lang="zh-CN" altLang="en-US" sz="5400" dirty="0">
                <a:solidFill>
                  <a:schemeClr val="accent1"/>
                </a:solidFill>
                <a:latin typeface="Broadway" pitchFamily="82" charset="0"/>
                <a:ea typeface="微软雅黑" panose="020B0503020204020204" pitchFamily="34" charset="-122"/>
              </a:rPr>
              <a:t>号</a:t>
            </a:r>
          </a:p>
        </p:txBody>
      </p:sp>
      <p:pic>
        <p:nvPicPr>
          <p:cNvPr id="4" name="图片 3">
            <a:extLst>
              <a:ext uri="{FF2B5EF4-FFF2-40B4-BE49-F238E27FC236}">
                <a16:creationId xmlns:a16="http://schemas.microsoft.com/office/drawing/2014/main" id="{16E3CDDE-1F70-95E5-2281-0D2BC9BB4F69}"/>
              </a:ext>
            </a:extLst>
          </p:cNvPr>
          <p:cNvPicPr>
            <a:picLocks noChangeAspect="1"/>
          </p:cNvPicPr>
          <p:nvPr/>
        </p:nvPicPr>
        <p:blipFill>
          <a:blip r:embed="rId4"/>
          <a:stretch>
            <a:fillRect/>
          </a:stretch>
        </p:blipFill>
        <p:spPr>
          <a:xfrm>
            <a:off x="7005265" y="0"/>
            <a:ext cx="2138735" cy="881487"/>
          </a:xfrm>
          <a:prstGeom prst="rect">
            <a:avLst/>
          </a:prstGeom>
        </p:spPr>
      </p:pic>
    </p:spTree>
  </p:cSld>
  <p:clrMapOvr>
    <a:masterClrMapping/>
  </p:clrMapOvr>
  <p:transition spd="med"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8" fill="hold" grpId="0" nodeType="afterEffect">
                                  <p:stCondLst>
                                    <p:cond delay="0"/>
                                  </p:stCondLst>
                                  <p:iterate type="lt">
                                    <p:tmPct val="1000"/>
                                  </p:iterate>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p:tgtEl>
                                          <p:spTgt spid="33"/>
                                        </p:tgtEl>
                                        <p:attrNameLst>
                                          <p:attrName>ppt_x</p:attrName>
                                        </p:attrNameLst>
                                      </p:cBhvr>
                                      <p:tavLst>
                                        <p:tav tm="0">
                                          <p:val>
                                            <p:strVal val="#ppt_x-#ppt_w*1.125000"/>
                                          </p:val>
                                        </p:tav>
                                        <p:tav tm="100000">
                                          <p:val>
                                            <p:strVal val="#ppt_x"/>
                                          </p:val>
                                        </p:tav>
                                      </p:tavLst>
                                    </p:anim>
                                    <p:animEffect transition="in" filter="wipe(right)">
                                      <p:cBhvr>
                                        <p:cTn id="14" dur="500"/>
                                        <p:tgtEl>
                                          <p:spTgt spid="33"/>
                                        </p:tgtEl>
                                      </p:cBhvr>
                                    </p:animEffect>
                                  </p:childTnLst>
                                </p:cTn>
                              </p:par>
                            </p:childTnLst>
                          </p:cTn>
                        </p:par>
                        <p:par>
                          <p:cTn id="15" fill="hold">
                            <p:stCondLst>
                              <p:cond delay="154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1"/>
                                        </p:tgtEl>
                                        <p:attrNameLst>
                                          <p:attrName>ppt_y</p:attrName>
                                        </p:attrNameLst>
                                      </p:cBhvr>
                                      <p:tavLst>
                                        <p:tav tm="0">
                                          <p:val>
                                            <p:strVal val="#ppt_y"/>
                                          </p:val>
                                        </p:tav>
                                        <p:tav tm="100000">
                                          <p:val>
                                            <p:strVal val="#ppt_y"/>
                                          </p:val>
                                        </p:tav>
                                      </p:tavLst>
                                    </p:anim>
                                    <p:anim calcmode="lin" valueType="num">
                                      <p:cBhvr>
                                        <p:cTn id="2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1"/>
                                        </p:tgtEl>
                                      </p:cBhvr>
                                    </p:animEffect>
                                  </p:childTnLst>
                                </p:cTn>
                              </p:par>
                            </p:childTnLst>
                          </p:cTn>
                        </p:par>
                        <p:par>
                          <p:cTn id="23" fill="hold">
                            <p:stCondLst>
                              <p:cond delay="2190"/>
                            </p:stCondLst>
                            <p:childTnLst>
                              <p:par>
                                <p:cTn id="24" presetID="1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800"/>
                                        <p:tgtEl>
                                          <p:spTgt spid="10"/>
                                        </p:tgtEl>
                                        <p:attrNameLst>
                                          <p:attrName>ppt_y</p:attrName>
                                        </p:attrNameLst>
                                      </p:cBhvr>
                                      <p:tavLst>
                                        <p:tav tm="0">
                                          <p:val>
                                            <p:strVal val="#ppt_y-#ppt_h*1.125000"/>
                                          </p:val>
                                        </p:tav>
                                        <p:tav tm="100000">
                                          <p:val>
                                            <p:strVal val="#ppt_y"/>
                                          </p:val>
                                        </p:tav>
                                      </p:tavLst>
                                    </p:anim>
                                    <p:animEffect transition="in" filter="wipe(down)">
                                      <p:cBhvr>
                                        <p:cTn id="27" dur="800"/>
                                        <p:tgtEl>
                                          <p:spTgt spid="10"/>
                                        </p:tgtEl>
                                      </p:cBhvr>
                                    </p:animEffect>
                                  </p:childTnLst>
                                </p:cTn>
                              </p:par>
                            </p:childTnLst>
                          </p:cTn>
                        </p:par>
                        <p:par>
                          <p:cTn id="28" fill="hold">
                            <p:stCondLst>
                              <p:cond delay="2990"/>
                            </p:stCondLst>
                            <p:childTnLst>
                              <p:par>
                                <p:cTn id="29" presetID="10"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3490"/>
                            </p:stCondLst>
                            <p:childTnLst>
                              <p:par>
                                <p:cTn id="33" presetID="10" presetClass="entr" presetSubtype="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par>
                          <p:cTn id="36" fill="hold">
                            <p:stCondLst>
                              <p:cond delay="3990"/>
                            </p:stCondLst>
                            <p:childTnLst>
                              <p:par>
                                <p:cTn id="37" presetID="2" presetClass="entr" presetSubtype="2"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20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1+#ppt_w/2"/>
                                          </p:val>
                                        </p:tav>
                                        <p:tav tm="100000">
                                          <p:val>
                                            <p:strVal val="#ppt_x"/>
                                          </p:val>
                                        </p:tav>
                                      </p:tavLst>
                                    </p:anim>
                                    <p:anim calcmode="lin" valueType="num">
                                      <p:cBhvr additive="base">
                                        <p:cTn id="44" dur="500" fill="hold"/>
                                        <p:tgtEl>
                                          <p:spTgt spid="30"/>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4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1+#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6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1+#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8" grpId="0"/>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0"/>
          <p:cNvGrpSpPr/>
          <p:nvPr/>
        </p:nvGrpSpPr>
        <p:grpSpPr>
          <a:xfrm>
            <a:off x="2064628" y="1988265"/>
            <a:ext cx="1384430" cy="1248546"/>
            <a:chOff x="3720691" y="2824413"/>
            <a:chExt cx="1341120" cy="1209172"/>
          </a:xfrm>
        </p:grpSpPr>
        <p:sp>
          <p:nvSpPr>
            <p:cNvPr id="1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5"/>
          <p:cNvSpPr>
            <a:spLocks/>
          </p:cNvSpPr>
          <p:nvPr/>
        </p:nvSpPr>
        <p:spPr bwMode="auto">
          <a:xfrm rot="1855731">
            <a:off x="2159429" y="2073762"/>
            <a:ext cx="1194827" cy="107755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48" name="TextBox 80"/>
          <p:cNvSpPr txBox="1"/>
          <p:nvPr/>
        </p:nvSpPr>
        <p:spPr>
          <a:xfrm>
            <a:off x="2374366" y="2285459"/>
            <a:ext cx="757474" cy="646331"/>
          </a:xfrm>
          <a:prstGeom prst="rect">
            <a:avLst/>
          </a:prstGeom>
          <a:noFill/>
        </p:spPr>
        <p:txBody>
          <a:bodyPr wrap="square" rtlCol="0">
            <a:spAutoFit/>
          </a:bodyPr>
          <a:lstStyle/>
          <a:p>
            <a:r>
              <a:rPr lang="en-US" altLang="zh-CN" sz="3600" dirty="0">
                <a:solidFill>
                  <a:schemeClr val="accent1"/>
                </a:solidFill>
                <a:latin typeface="微软雅黑" panose="020B0503020204020204" pitchFamily="34" charset="-122"/>
                <a:ea typeface="微软雅黑" panose="020B0503020204020204" pitchFamily="34" charset="-122"/>
              </a:rPr>
              <a:t>03</a:t>
            </a:r>
            <a:endParaRPr lang="zh-CN" altLang="en-US" sz="3600" dirty="0">
              <a:solidFill>
                <a:schemeClr val="accent1"/>
              </a:solidFill>
              <a:latin typeface="微软雅黑" panose="020B0503020204020204" pitchFamily="34" charset="-122"/>
              <a:ea typeface="微软雅黑" panose="020B0503020204020204" pitchFamily="34" charset="-122"/>
            </a:endParaRPr>
          </a:p>
        </p:txBody>
      </p:sp>
      <p:sp>
        <p:nvSpPr>
          <p:cNvPr id="49" name="原创设计师QQ598969553      _2"/>
          <p:cNvSpPr txBox="1"/>
          <p:nvPr/>
        </p:nvSpPr>
        <p:spPr>
          <a:xfrm>
            <a:off x="4220042" y="2192683"/>
            <a:ext cx="2020871" cy="430396"/>
          </a:xfrm>
          <a:prstGeom prst="rect">
            <a:avLst/>
          </a:prstGeom>
          <a:noFill/>
        </p:spPr>
        <p:txBody>
          <a:bodyPr wrap="square" lIns="60474" tIns="30237" rIns="60474" bIns="30237" rtlCol="0">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成果展示</a:t>
            </a:r>
          </a:p>
        </p:txBody>
      </p:sp>
      <p:sp>
        <p:nvSpPr>
          <p:cNvPr id="60" name="原创设计师QQ598969553      _10"/>
          <p:cNvSpPr txBox="1"/>
          <p:nvPr/>
        </p:nvSpPr>
        <p:spPr>
          <a:xfrm>
            <a:off x="4208036" y="1851670"/>
            <a:ext cx="1532298" cy="338063"/>
          </a:xfrm>
          <a:prstGeom prst="rect">
            <a:avLst/>
          </a:prstGeom>
          <a:noFill/>
        </p:spPr>
        <p:txBody>
          <a:bodyPr wrap="square" lIns="60474" tIns="30237" rIns="60474" bIns="30237" rtlCol="0">
            <a:spAutoFit/>
          </a:bodyPr>
          <a:lstStyle/>
          <a:p>
            <a:r>
              <a:rPr lang="en-US" altLang="zh-CN" spc="-99" dirty="0">
                <a:solidFill>
                  <a:schemeClr val="bg1">
                    <a:lumMod val="50000"/>
                  </a:schemeClr>
                </a:solidFill>
                <a:latin typeface="微软雅黑" panose="020B0503020204020204" pitchFamily="34" charset="-122"/>
                <a:ea typeface="微软雅黑" panose="020B0503020204020204" pitchFamily="34" charset="-122"/>
              </a:rPr>
              <a:t>[ </a:t>
            </a:r>
            <a:r>
              <a:rPr lang="zh-CN" altLang="en-US" spc="-99" dirty="0">
                <a:solidFill>
                  <a:schemeClr val="bg1">
                    <a:lumMod val="50000"/>
                  </a:schemeClr>
                </a:solidFill>
                <a:latin typeface="微软雅黑" panose="020B0503020204020204" pitchFamily="34" charset="-122"/>
                <a:ea typeface="微软雅黑" panose="020B0503020204020204" pitchFamily="34" charset="-122"/>
              </a:rPr>
              <a:t>第三部分 </a:t>
            </a:r>
            <a:r>
              <a:rPr lang="en-US" altLang="zh-CN" spc="-99"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pc="-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原创设计师QQ598969553      _12"/>
          <p:cNvSpPr>
            <a:spLocks noChangeShapeType="1"/>
          </p:cNvSpPr>
          <p:nvPr/>
        </p:nvSpPr>
        <p:spPr bwMode="auto">
          <a:xfrm flipH="1" flipV="1">
            <a:off x="3746916" y="1707654"/>
            <a:ext cx="0" cy="1999669"/>
          </a:xfrm>
          <a:prstGeom prst="line">
            <a:avLst/>
          </a:prstGeom>
          <a:noFill/>
          <a:ln w="19050">
            <a:solidFill>
              <a:schemeClr val="accent1"/>
            </a:solidFill>
            <a:prstDash val="dash"/>
            <a:round/>
          </a:ln>
          <a:extLst>
            <a:ext uri="{909E8E84-426E-40DD-AFC4-6F175D3DCCD1}">
              <a14:hiddenFill xmlns:a14="http://schemas.microsoft.com/office/drawing/2010/main">
                <a:noFill/>
              </a14:hiddenFill>
            </a:ext>
          </a:extLst>
        </p:spPr>
        <p:txBody>
          <a:bodyPr lIns="68580" tIns="34290" rIns="68580" bIns="34290"/>
          <a:lstStyle/>
          <a:p>
            <a:endParaRPr lang="zh-CN" altLang="en-US" dirty="0">
              <a:solidFill>
                <a:schemeClr val="bg1">
                  <a:lumMod val="50000"/>
                </a:schemeClr>
              </a:solidFill>
            </a:endParaRPr>
          </a:p>
        </p:txBody>
      </p:sp>
      <p:pic>
        <p:nvPicPr>
          <p:cNvPr id="3" name="图片 2">
            <a:extLst>
              <a:ext uri="{FF2B5EF4-FFF2-40B4-BE49-F238E27FC236}">
                <a16:creationId xmlns:a16="http://schemas.microsoft.com/office/drawing/2014/main" id="{895E2ED4-BBC0-275D-3DFD-89B78D109898}"/>
              </a:ext>
            </a:extLst>
          </p:cNvPr>
          <p:cNvPicPr>
            <a:picLocks noChangeAspect="1"/>
          </p:cNvPicPr>
          <p:nvPr/>
        </p:nvPicPr>
        <p:blipFill>
          <a:blip r:embed="rId3"/>
          <a:stretch>
            <a:fillRect/>
          </a:stretch>
        </p:blipFill>
        <p:spPr>
          <a:xfrm>
            <a:off x="4250362" y="2623080"/>
            <a:ext cx="4551105" cy="2517458"/>
          </a:xfrm>
          <a:prstGeom prst="rect">
            <a:avLst/>
          </a:prstGeom>
          <a:effectLst>
            <a:softEdge rad="317500"/>
          </a:effectLst>
        </p:spPr>
      </p:pic>
      <p:pic>
        <p:nvPicPr>
          <p:cNvPr id="4" name="图片 3">
            <a:extLst>
              <a:ext uri="{FF2B5EF4-FFF2-40B4-BE49-F238E27FC236}">
                <a16:creationId xmlns:a16="http://schemas.microsoft.com/office/drawing/2014/main" id="{980C3880-0217-72E3-7878-42AE394C71C4}"/>
              </a:ext>
            </a:extLst>
          </p:cNvPr>
          <p:cNvPicPr>
            <a:picLocks noChangeAspect="1"/>
          </p:cNvPicPr>
          <p:nvPr/>
        </p:nvPicPr>
        <p:blipFill>
          <a:blip r:embed="rId4"/>
          <a:stretch>
            <a:fillRect/>
          </a:stretch>
        </p:blipFill>
        <p:spPr>
          <a:xfrm>
            <a:off x="7005265" y="0"/>
            <a:ext cx="2138735" cy="881487"/>
          </a:xfrm>
          <a:prstGeom prst="rect">
            <a:avLst/>
          </a:prstGeom>
          <a:effectLst>
            <a:softEdge rad="31750"/>
          </a:effectLst>
        </p:spPr>
      </p:pic>
    </p:spTree>
    <p:extLst>
      <p:ext uri="{BB962C8B-B14F-4D97-AF65-F5344CB8AC3E}">
        <p14:creationId xmlns:p14="http://schemas.microsoft.com/office/powerpoint/2010/main" val="1645457886"/>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0"/>
          <p:cNvGrpSpPr/>
          <p:nvPr/>
        </p:nvGrpSpPr>
        <p:grpSpPr>
          <a:xfrm>
            <a:off x="2064628" y="1988265"/>
            <a:ext cx="1384430" cy="1248546"/>
            <a:chOff x="3720691" y="2824413"/>
            <a:chExt cx="1341120" cy="1209172"/>
          </a:xfrm>
        </p:grpSpPr>
        <p:sp>
          <p:nvSpPr>
            <p:cNvPr id="1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5"/>
          <p:cNvSpPr>
            <a:spLocks/>
          </p:cNvSpPr>
          <p:nvPr/>
        </p:nvSpPr>
        <p:spPr bwMode="auto">
          <a:xfrm rot="1855731">
            <a:off x="2159429" y="2073762"/>
            <a:ext cx="1194827" cy="107755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48" name="TextBox 80"/>
          <p:cNvSpPr txBox="1"/>
          <p:nvPr/>
        </p:nvSpPr>
        <p:spPr>
          <a:xfrm>
            <a:off x="2374366" y="2285459"/>
            <a:ext cx="757474" cy="646331"/>
          </a:xfrm>
          <a:prstGeom prst="rect">
            <a:avLst/>
          </a:prstGeom>
          <a:noFill/>
        </p:spPr>
        <p:txBody>
          <a:bodyPr wrap="square" rtlCol="0">
            <a:spAutoFit/>
          </a:bodyPr>
          <a:lstStyle/>
          <a:p>
            <a:r>
              <a:rPr lang="en-US" altLang="zh-CN" sz="3600" dirty="0">
                <a:solidFill>
                  <a:schemeClr val="accent1"/>
                </a:solidFill>
                <a:latin typeface="微软雅黑" panose="020B0503020204020204" pitchFamily="34" charset="-122"/>
                <a:ea typeface="微软雅黑" panose="020B0503020204020204" pitchFamily="34" charset="-122"/>
              </a:rPr>
              <a:t>04</a:t>
            </a:r>
            <a:endParaRPr lang="zh-CN" altLang="en-US" sz="3600" dirty="0">
              <a:solidFill>
                <a:schemeClr val="accent1"/>
              </a:solidFill>
              <a:latin typeface="微软雅黑" panose="020B0503020204020204" pitchFamily="34" charset="-122"/>
              <a:ea typeface="微软雅黑" panose="020B0503020204020204" pitchFamily="34" charset="-122"/>
            </a:endParaRPr>
          </a:p>
        </p:txBody>
      </p:sp>
      <p:sp>
        <p:nvSpPr>
          <p:cNvPr id="49" name="原创设计师QQ598969553      _2"/>
          <p:cNvSpPr txBox="1"/>
          <p:nvPr/>
        </p:nvSpPr>
        <p:spPr>
          <a:xfrm>
            <a:off x="4220042" y="2192683"/>
            <a:ext cx="2956498" cy="430396"/>
          </a:xfrm>
          <a:prstGeom prst="rect">
            <a:avLst/>
          </a:prstGeom>
          <a:noFill/>
        </p:spPr>
        <p:txBody>
          <a:bodyPr wrap="square" lIns="60474" tIns="30237" rIns="60474" bIns="30237" rtlCol="0">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下半月工作计划</a:t>
            </a:r>
          </a:p>
        </p:txBody>
      </p:sp>
      <p:sp>
        <p:nvSpPr>
          <p:cNvPr id="60" name="原创设计师QQ598969553      _10"/>
          <p:cNvSpPr txBox="1"/>
          <p:nvPr/>
        </p:nvSpPr>
        <p:spPr>
          <a:xfrm>
            <a:off x="4208036" y="1851670"/>
            <a:ext cx="1532298" cy="338063"/>
          </a:xfrm>
          <a:prstGeom prst="rect">
            <a:avLst/>
          </a:prstGeom>
          <a:noFill/>
        </p:spPr>
        <p:txBody>
          <a:bodyPr wrap="square" lIns="60474" tIns="30237" rIns="60474" bIns="30237" rtlCol="0">
            <a:spAutoFit/>
          </a:bodyPr>
          <a:lstStyle/>
          <a:p>
            <a:r>
              <a:rPr lang="en-US" altLang="zh-CN" spc="-99" dirty="0">
                <a:solidFill>
                  <a:schemeClr val="bg1">
                    <a:lumMod val="50000"/>
                  </a:schemeClr>
                </a:solidFill>
                <a:latin typeface="微软雅黑" panose="020B0503020204020204" pitchFamily="34" charset="-122"/>
                <a:ea typeface="微软雅黑" panose="020B0503020204020204" pitchFamily="34" charset="-122"/>
              </a:rPr>
              <a:t>[ </a:t>
            </a:r>
            <a:r>
              <a:rPr lang="zh-CN" altLang="en-US" spc="-99" dirty="0">
                <a:solidFill>
                  <a:schemeClr val="bg1">
                    <a:lumMod val="50000"/>
                  </a:schemeClr>
                </a:solidFill>
                <a:latin typeface="微软雅黑" panose="020B0503020204020204" pitchFamily="34" charset="-122"/>
                <a:ea typeface="微软雅黑" panose="020B0503020204020204" pitchFamily="34" charset="-122"/>
              </a:rPr>
              <a:t>第四部分 </a:t>
            </a:r>
            <a:r>
              <a:rPr lang="en-US" altLang="zh-CN" spc="-99"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pc="-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原创设计师QQ598969553      _12"/>
          <p:cNvSpPr>
            <a:spLocks noChangeShapeType="1"/>
          </p:cNvSpPr>
          <p:nvPr/>
        </p:nvSpPr>
        <p:spPr bwMode="auto">
          <a:xfrm flipH="1" flipV="1">
            <a:off x="3746916" y="1707654"/>
            <a:ext cx="0" cy="1999669"/>
          </a:xfrm>
          <a:prstGeom prst="line">
            <a:avLst/>
          </a:prstGeom>
          <a:noFill/>
          <a:ln w="19050">
            <a:solidFill>
              <a:schemeClr val="accent1"/>
            </a:solidFill>
            <a:prstDash val="dash"/>
            <a:round/>
          </a:ln>
          <a:extLst>
            <a:ext uri="{909E8E84-426E-40DD-AFC4-6F175D3DCCD1}">
              <a14:hiddenFill xmlns:a14="http://schemas.microsoft.com/office/drawing/2010/main">
                <a:noFill/>
              </a14:hiddenFill>
            </a:ext>
          </a:extLst>
        </p:spPr>
        <p:txBody>
          <a:bodyPr lIns="68580" tIns="34290" rIns="68580" bIns="34290"/>
          <a:lstStyle/>
          <a:p>
            <a:endParaRPr lang="zh-CN" altLang="en-US" dirty="0">
              <a:solidFill>
                <a:schemeClr val="bg1">
                  <a:lumMod val="50000"/>
                </a:schemeClr>
              </a:solidFill>
            </a:endParaRPr>
          </a:p>
        </p:txBody>
      </p:sp>
      <p:pic>
        <p:nvPicPr>
          <p:cNvPr id="6" name="图片 5">
            <a:extLst>
              <a:ext uri="{FF2B5EF4-FFF2-40B4-BE49-F238E27FC236}">
                <a16:creationId xmlns:a16="http://schemas.microsoft.com/office/drawing/2014/main" id="{7E3C33D1-B8CF-D144-70E6-E46D1D9045CF}"/>
              </a:ext>
            </a:extLst>
          </p:cNvPr>
          <p:cNvPicPr>
            <a:picLocks noChangeAspect="1"/>
          </p:cNvPicPr>
          <p:nvPr/>
        </p:nvPicPr>
        <p:blipFill>
          <a:blip r:embed="rId3"/>
          <a:stretch>
            <a:fillRect/>
          </a:stretch>
        </p:blipFill>
        <p:spPr>
          <a:xfrm>
            <a:off x="4250362" y="2623080"/>
            <a:ext cx="4551105" cy="2517458"/>
          </a:xfrm>
          <a:prstGeom prst="rect">
            <a:avLst/>
          </a:prstGeom>
          <a:effectLst>
            <a:softEdge rad="317500"/>
          </a:effectLst>
        </p:spPr>
      </p:pic>
      <p:pic>
        <p:nvPicPr>
          <p:cNvPr id="7" name="图片 6">
            <a:extLst>
              <a:ext uri="{FF2B5EF4-FFF2-40B4-BE49-F238E27FC236}">
                <a16:creationId xmlns:a16="http://schemas.microsoft.com/office/drawing/2014/main" id="{993AB729-C5E5-F149-199E-7D8F537F5ED8}"/>
              </a:ext>
            </a:extLst>
          </p:cNvPr>
          <p:cNvPicPr>
            <a:picLocks noChangeAspect="1"/>
          </p:cNvPicPr>
          <p:nvPr/>
        </p:nvPicPr>
        <p:blipFill>
          <a:blip r:embed="rId4"/>
          <a:stretch>
            <a:fillRect/>
          </a:stretch>
        </p:blipFill>
        <p:spPr>
          <a:xfrm>
            <a:off x="7005265" y="0"/>
            <a:ext cx="2138735" cy="881487"/>
          </a:xfrm>
          <a:prstGeom prst="rect">
            <a:avLst/>
          </a:prstGeom>
          <a:effectLst>
            <a:softEdge rad="31750"/>
          </a:effectLst>
        </p:spPr>
      </p:pic>
    </p:spTree>
    <p:extLst>
      <p:ext uri="{BB962C8B-B14F-4D97-AF65-F5344CB8AC3E}">
        <p14:creationId xmlns:p14="http://schemas.microsoft.com/office/powerpoint/2010/main" val="2734848041"/>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a:off x="1115166" y="1802464"/>
            <a:ext cx="6961374" cy="1799783"/>
            <a:chOff x="1260022" y="2163164"/>
            <a:chExt cx="6960165" cy="1748634"/>
          </a:xfrm>
          <a:noFill/>
          <a:effectLst>
            <a:outerShdw blurRad="76200" dist="50800" dir="5400000" algn="t" rotWithShape="0">
              <a:prstClr val="black">
                <a:alpha val="28000"/>
              </a:prstClr>
            </a:outerShdw>
          </a:effectLst>
        </p:grpSpPr>
        <p:sp>
          <p:nvSpPr>
            <p:cNvPr id="31" name="Arc 54"/>
            <p:cNvSpPr/>
            <p:nvPr/>
          </p:nvSpPr>
          <p:spPr bwMode="auto">
            <a:xfrm>
              <a:off x="4740104"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latin typeface="Roboto" pitchFamily="2" charset="0"/>
                <a:ea typeface="Roboto" pitchFamily="2" charset="0"/>
              </a:endParaRPr>
            </a:p>
          </p:txBody>
        </p:sp>
        <p:sp>
          <p:nvSpPr>
            <p:cNvPr id="32" name="Arc 42"/>
            <p:cNvSpPr/>
            <p:nvPr/>
          </p:nvSpPr>
          <p:spPr bwMode="auto">
            <a:xfrm>
              <a:off x="1260022"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latin typeface="Roboto" pitchFamily="2" charset="0"/>
                <a:ea typeface="Roboto" pitchFamily="2" charset="0"/>
              </a:endParaRPr>
            </a:p>
          </p:txBody>
        </p:sp>
        <p:sp>
          <p:nvSpPr>
            <p:cNvPr id="33" name="Arc 40"/>
            <p:cNvSpPr/>
            <p:nvPr/>
          </p:nvSpPr>
          <p:spPr bwMode="auto">
            <a:xfrm rot="10800000">
              <a:off x="3000064"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latin typeface="Roboto" pitchFamily="2" charset="0"/>
                <a:ea typeface="Roboto" pitchFamily="2" charset="0"/>
              </a:endParaRPr>
            </a:p>
          </p:txBody>
        </p:sp>
        <p:sp>
          <p:nvSpPr>
            <p:cNvPr id="34" name="Arc 52"/>
            <p:cNvSpPr/>
            <p:nvPr/>
          </p:nvSpPr>
          <p:spPr bwMode="auto">
            <a:xfrm rot="10800000">
              <a:off x="6480146"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latin typeface="Roboto" pitchFamily="2" charset="0"/>
                <a:ea typeface="Roboto" pitchFamily="2" charset="0"/>
              </a:endParaRPr>
            </a:p>
          </p:txBody>
        </p:sp>
      </p:grpSp>
      <p:grpSp>
        <p:nvGrpSpPr>
          <p:cNvPr id="3" name="组合 38"/>
          <p:cNvGrpSpPr/>
          <p:nvPr/>
        </p:nvGrpSpPr>
        <p:grpSpPr>
          <a:xfrm>
            <a:off x="1163312" y="1202295"/>
            <a:ext cx="1669828" cy="819718"/>
            <a:chOff x="6084168" y="1274556"/>
            <a:chExt cx="1669538" cy="796423"/>
          </a:xfrm>
        </p:grpSpPr>
        <p:sp>
          <p:nvSpPr>
            <p:cNvPr id="40" name="TextBox 39"/>
            <p:cNvSpPr txBox="1"/>
            <p:nvPr/>
          </p:nvSpPr>
          <p:spPr>
            <a:xfrm>
              <a:off x="6084168" y="1514664"/>
              <a:ext cx="1669538" cy="556315"/>
            </a:xfrm>
            <a:prstGeom prst="rect">
              <a:avLst/>
            </a:prstGeom>
            <a:noFill/>
          </p:spPr>
          <p:txBody>
            <a:bodyPr wrap="square" lIns="91431" tIns="45715" rIns="91431" bIns="45715"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您的内容打在这里，或者通过您的内容打在这里，或者您的内容打在这里，</a:t>
              </a:r>
            </a:p>
          </p:txBody>
        </p:sp>
        <p:sp>
          <p:nvSpPr>
            <p:cNvPr id="41" name="TextBox 40"/>
            <p:cNvSpPr txBox="1"/>
            <p:nvPr/>
          </p:nvSpPr>
          <p:spPr>
            <a:xfrm>
              <a:off x="6532344" y="1274556"/>
              <a:ext cx="1008112" cy="237418"/>
            </a:xfrm>
            <a:prstGeom prst="rect">
              <a:avLst/>
            </a:prstGeom>
            <a:noFill/>
          </p:spPr>
          <p:txBody>
            <a:bodyPr wrap="square" lIns="91431" tIns="0" rIns="91431" bIns="0" rtlCol="0" anchor="t">
              <a:spAutoFit/>
            </a:bodyPr>
            <a:lstStyle/>
            <a:p>
              <a:pPr>
                <a:lnSpc>
                  <a:spcPct val="150000"/>
                </a:lnSpc>
              </a:pPr>
              <a:r>
                <a:rPr lang="zh-CN" altLang="en-US" sz="1200" dirty="0">
                  <a:solidFill>
                    <a:schemeClr val="bg1">
                      <a:lumMod val="50000"/>
                    </a:schemeClr>
                  </a:solidFill>
                  <a:latin typeface="微软雅黑" pitchFamily="34" charset="-122"/>
                  <a:ea typeface="微软雅黑" pitchFamily="34" charset="-122"/>
                  <a:cs typeface="华文黑体" pitchFamily="2" charset="-122"/>
                </a:rPr>
                <a:t>添加标题</a:t>
              </a:r>
            </a:p>
          </p:txBody>
        </p:sp>
      </p:grpSp>
      <p:grpSp>
        <p:nvGrpSpPr>
          <p:cNvPr id="4" name="组合 47"/>
          <p:cNvGrpSpPr/>
          <p:nvPr/>
        </p:nvGrpSpPr>
        <p:grpSpPr>
          <a:xfrm>
            <a:off x="2911695" y="3588236"/>
            <a:ext cx="1669828" cy="819718"/>
            <a:chOff x="6084168" y="1274556"/>
            <a:chExt cx="1669538" cy="796423"/>
          </a:xfrm>
        </p:grpSpPr>
        <p:sp>
          <p:nvSpPr>
            <p:cNvPr id="49" name="TextBox 48"/>
            <p:cNvSpPr txBox="1"/>
            <p:nvPr/>
          </p:nvSpPr>
          <p:spPr>
            <a:xfrm>
              <a:off x="6084168" y="1514664"/>
              <a:ext cx="1669538" cy="556315"/>
            </a:xfrm>
            <a:prstGeom prst="rect">
              <a:avLst/>
            </a:prstGeom>
            <a:noFill/>
          </p:spPr>
          <p:txBody>
            <a:bodyPr wrap="square" lIns="91431" tIns="45715" rIns="91431" bIns="45715"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您的内容打在这里，或者通过您的内容打在这里，或者您的内容打在这里，</a:t>
              </a:r>
            </a:p>
          </p:txBody>
        </p:sp>
        <p:sp>
          <p:nvSpPr>
            <p:cNvPr id="50" name="TextBox 49"/>
            <p:cNvSpPr txBox="1"/>
            <p:nvPr/>
          </p:nvSpPr>
          <p:spPr>
            <a:xfrm>
              <a:off x="6532344" y="1274556"/>
              <a:ext cx="1008112" cy="237418"/>
            </a:xfrm>
            <a:prstGeom prst="rect">
              <a:avLst/>
            </a:prstGeom>
            <a:noFill/>
          </p:spPr>
          <p:txBody>
            <a:bodyPr wrap="square" lIns="91431" tIns="0" rIns="91431" bIns="0" rtlCol="0" anchor="t">
              <a:spAutoFit/>
            </a:bodyPr>
            <a:lstStyle/>
            <a:p>
              <a:pPr>
                <a:lnSpc>
                  <a:spcPct val="150000"/>
                </a:lnSpc>
              </a:pPr>
              <a:r>
                <a:rPr lang="zh-CN" altLang="en-US" sz="1200" dirty="0">
                  <a:solidFill>
                    <a:schemeClr val="bg1">
                      <a:lumMod val="50000"/>
                    </a:schemeClr>
                  </a:solidFill>
                  <a:latin typeface="微软雅黑" pitchFamily="34" charset="-122"/>
                  <a:ea typeface="微软雅黑" pitchFamily="34" charset="-122"/>
                  <a:cs typeface="华文黑体" pitchFamily="2" charset="-122"/>
                </a:rPr>
                <a:t>添加标题</a:t>
              </a:r>
            </a:p>
          </p:txBody>
        </p:sp>
      </p:grpSp>
      <p:grpSp>
        <p:nvGrpSpPr>
          <p:cNvPr id="5" name="组合 50"/>
          <p:cNvGrpSpPr/>
          <p:nvPr/>
        </p:nvGrpSpPr>
        <p:grpSpPr>
          <a:xfrm>
            <a:off x="4595851" y="1202295"/>
            <a:ext cx="1669828" cy="819718"/>
            <a:chOff x="6084168" y="1274556"/>
            <a:chExt cx="1669538" cy="796423"/>
          </a:xfrm>
        </p:grpSpPr>
        <p:sp>
          <p:nvSpPr>
            <p:cNvPr id="52" name="TextBox 51"/>
            <p:cNvSpPr txBox="1"/>
            <p:nvPr/>
          </p:nvSpPr>
          <p:spPr>
            <a:xfrm>
              <a:off x="6084168" y="1514664"/>
              <a:ext cx="1669538" cy="556315"/>
            </a:xfrm>
            <a:prstGeom prst="rect">
              <a:avLst/>
            </a:prstGeom>
            <a:noFill/>
          </p:spPr>
          <p:txBody>
            <a:bodyPr wrap="square" lIns="91431" tIns="45715" rIns="91431" bIns="45715"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您的内容打在这里，或者通过您的内容打在这里，或者您的内容打在这里，</a:t>
              </a:r>
            </a:p>
          </p:txBody>
        </p:sp>
        <p:sp>
          <p:nvSpPr>
            <p:cNvPr id="53" name="TextBox 52"/>
            <p:cNvSpPr txBox="1"/>
            <p:nvPr/>
          </p:nvSpPr>
          <p:spPr>
            <a:xfrm>
              <a:off x="6532344" y="1274556"/>
              <a:ext cx="1008112" cy="237418"/>
            </a:xfrm>
            <a:prstGeom prst="rect">
              <a:avLst/>
            </a:prstGeom>
            <a:noFill/>
          </p:spPr>
          <p:txBody>
            <a:bodyPr wrap="square" lIns="91431" tIns="0" rIns="91431" bIns="0" rtlCol="0" anchor="t">
              <a:spAutoFit/>
            </a:bodyPr>
            <a:lstStyle/>
            <a:p>
              <a:pPr>
                <a:lnSpc>
                  <a:spcPct val="150000"/>
                </a:lnSpc>
              </a:pPr>
              <a:r>
                <a:rPr lang="zh-CN" altLang="en-US" sz="1200" dirty="0">
                  <a:solidFill>
                    <a:schemeClr val="bg1">
                      <a:lumMod val="50000"/>
                    </a:schemeClr>
                  </a:solidFill>
                  <a:latin typeface="微软雅黑" pitchFamily="34" charset="-122"/>
                  <a:ea typeface="微软雅黑" pitchFamily="34" charset="-122"/>
                  <a:cs typeface="华文黑体" pitchFamily="2" charset="-122"/>
                </a:rPr>
                <a:t>添加标题</a:t>
              </a:r>
            </a:p>
          </p:txBody>
        </p:sp>
      </p:grpSp>
      <p:grpSp>
        <p:nvGrpSpPr>
          <p:cNvPr id="6" name="组合 53"/>
          <p:cNvGrpSpPr/>
          <p:nvPr/>
        </p:nvGrpSpPr>
        <p:grpSpPr>
          <a:xfrm>
            <a:off x="6409559" y="3588237"/>
            <a:ext cx="1669828" cy="819718"/>
            <a:chOff x="6084168" y="1274556"/>
            <a:chExt cx="1669538" cy="796422"/>
          </a:xfrm>
        </p:grpSpPr>
        <p:sp>
          <p:nvSpPr>
            <p:cNvPr id="55" name="TextBox 54"/>
            <p:cNvSpPr txBox="1"/>
            <p:nvPr/>
          </p:nvSpPr>
          <p:spPr>
            <a:xfrm>
              <a:off x="6084168" y="1514664"/>
              <a:ext cx="1669538" cy="556314"/>
            </a:xfrm>
            <a:prstGeom prst="rect">
              <a:avLst/>
            </a:prstGeom>
            <a:noFill/>
          </p:spPr>
          <p:txBody>
            <a:bodyPr wrap="square" lIns="91431" tIns="45715" rIns="91431" bIns="45715"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您的内容打在这里，或者通过您的内容打在这里，或者您的内容打在这里，</a:t>
              </a:r>
            </a:p>
          </p:txBody>
        </p:sp>
        <p:sp>
          <p:nvSpPr>
            <p:cNvPr id="56" name="TextBox 55"/>
            <p:cNvSpPr txBox="1"/>
            <p:nvPr/>
          </p:nvSpPr>
          <p:spPr>
            <a:xfrm>
              <a:off x="6532344" y="1274556"/>
              <a:ext cx="1008112" cy="237417"/>
            </a:xfrm>
            <a:prstGeom prst="rect">
              <a:avLst/>
            </a:prstGeom>
            <a:noFill/>
          </p:spPr>
          <p:txBody>
            <a:bodyPr wrap="square" lIns="91431" tIns="0" rIns="91431" bIns="0" rtlCol="0" anchor="t">
              <a:spAutoFit/>
            </a:bodyPr>
            <a:lstStyle/>
            <a:p>
              <a:pPr>
                <a:lnSpc>
                  <a:spcPct val="150000"/>
                </a:lnSpc>
              </a:pPr>
              <a:r>
                <a:rPr lang="zh-CN" altLang="en-US" sz="1200" dirty="0">
                  <a:solidFill>
                    <a:schemeClr val="bg1">
                      <a:lumMod val="50000"/>
                    </a:schemeClr>
                  </a:solidFill>
                  <a:latin typeface="微软雅黑" pitchFamily="34" charset="-122"/>
                  <a:ea typeface="微软雅黑" pitchFamily="34" charset="-122"/>
                  <a:cs typeface="华文黑体" pitchFamily="2" charset="-122"/>
                </a:rPr>
                <a:t>添加标题</a:t>
              </a:r>
            </a:p>
          </p:txBody>
        </p:sp>
      </p:grpSp>
      <p:grpSp>
        <p:nvGrpSpPr>
          <p:cNvPr id="7" name="组合 56"/>
          <p:cNvGrpSpPr/>
          <p:nvPr/>
        </p:nvGrpSpPr>
        <p:grpSpPr>
          <a:xfrm>
            <a:off x="1413047" y="2103331"/>
            <a:ext cx="1206806" cy="1206893"/>
            <a:chOff x="2201071" y="3406041"/>
            <a:chExt cx="1805286" cy="1805938"/>
          </a:xfrm>
          <a:effectLst>
            <a:outerShdw blurRad="355600" dist="139700" dir="7980000" algn="ctr" rotWithShape="0">
              <a:srgbClr val="000000">
                <a:alpha val="43137"/>
              </a:srgbClr>
            </a:outerShdw>
          </a:effectLst>
        </p:grpSpPr>
        <p:grpSp>
          <p:nvGrpSpPr>
            <p:cNvPr id="8" name="组合 57"/>
            <p:cNvGrpSpPr/>
            <p:nvPr/>
          </p:nvGrpSpPr>
          <p:grpSpPr>
            <a:xfrm>
              <a:off x="2201071" y="3406041"/>
              <a:ext cx="1805286" cy="1805938"/>
              <a:chOff x="4345444" y="2542859"/>
              <a:chExt cx="1810550" cy="1811205"/>
            </a:xfrm>
          </p:grpSpPr>
          <p:grpSp>
            <p:nvGrpSpPr>
              <p:cNvPr id="9" name="组合 5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2" name="同心圆 6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solidFill>
                      <a:schemeClr val="tx1"/>
                    </a:solidFill>
                  </a:endParaRPr>
                </a:p>
              </p:txBody>
            </p:sp>
            <p:sp>
              <p:nvSpPr>
                <p:cNvPr id="63" name="椭圆 6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p>
              </p:txBody>
            </p:sp>
          </p:grpSp>
          <p:sp>
            <p:nvSpPr>
              <p:cNvPr id="61" name="椭圆 60"/>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p>
            </p:txBody>
          </p:sp>
        </p:grpSp>
        <p:sp>
          <p:nvSpPr>
            <p:cNvPr id="59" name="TextBox 58"/>
            <p:cNvSpPr txBox="1"/>
            <p:nvPr/>
          </p:nvSpPr>
          <p:spPr>
            <a:xfrm>
              <a:off x="2739222" y="3898557"/>
              <a:ext cx="1023614" cy="82897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核心</a:t>
              </a:r>
              <a:endParaRPr lang="en-US" altLang="zh-CN" sz="1500" b="1" dirty="0">
                <a:solidFill>
                  <a:schemeClr val="bg1"/>
                </a:solidFill>
                <a:latin typeface="微软雅黑" panose="020B0503020204020204" pitchFamily="34" charset="-122"/>
                <a:ea typeface="微软雅黑" panose="020B0503020204020204" pitchFamily="34" charset="-122"/>
              </a:endParaRPr>
            </a:p>
            <a:p>
              <a:r>
                <a:rPr lang="zh-CN" altLang="en-US" sz="1500" b="1" dirty="0">
                  <a:solidFill>
                    <a:schemeClr val="bg1"/>
                  </a:solidFill>
                  <a:latin typeface="微软雅黑" panose="020B0503020204020204" pitchFamily="34" charset="-122"/>
                  <a:ea typeface="微软雅黑" panose="020B0503020204020204" pitchFamily="34" charset="-122"/>
                </a:rPr>
                <a:t>是人</a:t>
              </a:r>
            </a:p>
          </p:txBody>
        </p:sp>
      </p:grpSp>
      <p:grpSp>
        <p:nvGrpSpPr>
          <p:cNvPr id="10" name="组合 63"/>
          <p:cNvGrpSpPr/>
          <p:nvPr/>
        </p:nvGrpSpPr>
        <p:grpSpPr>
          <a:xfrm>
            <a:off x="4876592" y="2103331"/>
            <a:ext cx="1206806" cy="1206893"/>
            <a:chOff x="7382260" y="3406041"/>
            <a:chExt cx="1805286" cy="1805938"/>
          </a:xfrm>
          <a:effectLst>
            <a:outerShdw blurRad="355600" dist="139700" dir="7980000" algn="ctr" rotWithShape="0">
              <a:srgbClr val="000000">
                <a:alpha val="43137"/>
              </a:srgbClr>
            </a:outerShdw>
          </a:effectLst>
        </p:grpSpPr>
        <p:grpSp>
          <p:nvGrpSpPr>
            <p:cNvPr id="11" name="组合 64"/>
            <p:cNvGrpSpPr/>
            <p:nvPr/>
          </p:nvGrpSpPr>
          <p:grpSpPr>
            <a:xfrm>
              <a:off x="7382260" y="3406041"/>
              <a:ext cx="1805286" cy="1805938"/>
              <a:chOff x="4345444" y="2542859"/>
              <a:chExt cx="1810550" cy="1811205"/>
            </a:xfrm>
          </p:grpSpPr>
          <p:grpSp>
            <p:nvGrpSpPr>
              <p:cNvPr id="12" name="组合 6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9" name="同心圆 6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solidFill>
                      <a:schemeClr val="tx1"/>
                    </a:solidFill>
                  </a:endParaRPr>
                </a:p>
              </p:txBody>
            </p:sp>
            <p:sp>
              <p:nvSpPr>
                <p:cNvPr id="70" name="椭圆 6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p>
              </p:txBody>
            </p:sp>
          </p:grpSp>
          <p:sp>
            <p:nvSpPr>
              <p:cNvPr id="68" name="椭圆 67"/>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p>
            </p:txBody>
          </p:sp>
        </p:grpSp>
        <p:sp>
          <p:nvSpPr>
            <p:cNvPr id="66" name="TextBox 65"/>
            <p:cNvSpPr txBox="1"/>
            <p:nvPr/>
          </p:nvSpPr>
          <p:spPr>
            <a:xfrm>
              <a:off x="7875197" y="3892719"/>
              <a:ext cx="1023614" cy="828976"/>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包容</a:t>
              </a:r>
              <a:endParaRPr lang="en-US" altLang="zh-CN" sz="1500" b="1" dirty="0">
                <a:solidFill>
                  <a:schemeClr val="bg1"/>
                </a:solidFill>
                <a:latin typeface="微软雅黑" panose="020B0503020204020204" pitchFamily="34" charset="-122"/>
                <a:ea typeface="微软雅黑" panose="020B0503020204020204" pitchFamily="34" charset="-122"/>
              </a:endParaRPr>
            </a:p>
            <a:p>
              <a:r>
                <a:rPr lang="zh-CN" altLang="en-US" sz="1500" b="1" dirty="0">
                  <a:solidFill>
                    <a:schemeClr val="bg1"/>
                  </a:solidFill>
                  <a:latin typeface="微软雅黑" panose="020B0503020204020204" pitchFamily="34" charset="-122"/>
                  <a:ea typeface="微软雅黑" panose="020B0503020204020204" pitchFamily="34" charset="-122"/>
                </a:rPr>
                <a:t>心态</a:t>
              </a:r>
            </a:p>
          </p:txBody>
        </p:sp>
      </p:grpSp>
      <p:grpSp>
        <p:nvGrpSpPr>
          <p:cNvPr id="13" name="组合 70"/>
          <p:cNvGrpSpPr/>
          <p:nvPr/>
        </p:nvGrpSpPr>
        <p:grpSpPr>
          <a:xfrm>
            <a:off x="3157804" y="2103331"/>
            <a:ext cx="1206806" cy="1206893"/>
            <a:chOff x="4811090" y="3406041"/>
            <a:chExt cx="1805286" cy="1805938"/>
          </a:xfrm>
          <a:effectLst>
            <a:outerShdw blurRad="355600" dist="139700" dir="7980000" algn="ctr" rotWithShape="0">
              <a:srgbClr val="000000">
                <a:alpha val="43137"/>
              </a:srgbClr>
            </a:outerShdw>
          </a:effectLst>
        </p:grpSpPr>
        <p:grpSp>
          <p:nvGrpSpPr>
            <p:cNvPr id="14" name="组合 71"/>
            <p:cNvGrpSpPr/>
            <p:nvPr/>
          </p:nvGrpSpPr>
          <p:grpSpPr>
            <a:xfrm>
              <a:off x="4811090" y="3406041"/>
              <a:ext cx="1805286" cy="1805938"/>
              <a:chOff x="4345444" y="2542859"/>
              <a:chExt cx="1810550" cy="1811205"/>
            </a:xfrm>
          </p:grpSpPr>
          <p:grpSp>
            <p:nvGrpSpPr>
              <p:cNvPr id="15" name="组合 73"/>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6" name="同心圆 7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solidFill>
                      <a:schemeClr val="tx1"/>
                    </a:solidFill>
                  </a:endParaRPr>
                </a:p>
              </p:txBody>
            </p:sp>
            <p:sp>
              <p:nvSpPr>
                <p:cNvPr id="77" name="椭圆 76"/>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p>
              </p:txBody>
            </p:sp>
          </p:grpSp>
          <p:sp>
            <p:nvSpPr>
              <p:cNvPr id="75" name="椭圆 74"/>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p>
            </p:txBody>
          </p:sp>
        </p:grpSp>
        <p:sp>
          <p:nvSpPr>
            <p:cNvPr id="73" name="TextBox 72"/>
            <p:cNvSpPr txBox="1"/>
            <p:nvPr/>
          </p:nvSpPr>
          <p:spPr>
            <a:xfrm>
              <a:off x="5309103" y="3895639"/>
              <a:ext cx="1023614" cy="82897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了解</a:t>
              </a:r>
              <a:endParaRPr lang="en-US" altLang="zh-CN" sz="1500" b="1" dirty="0">
                <a:solidFill>
                  <a:schemeClr val="bg1"/>
                </a:solidFill>
                <a:latin typeface="微软雅黑" panose="020B0503020204020204" pitchFamily="34" charset="-122"/>
                <a:ea typeface="微软雅黑" panose="020B0503020204020204" pitchFamily="34" charset="-122"/>
              </a:endParaRPr>
            </a:p>
            <a:p>
              <a:r>
                <a:rPr lang="zh-CN" altLang="en-US" sz="1500" b="1" dirty="0">
                  <a:solidFill>
                    <a:schemeClr val="bg1"/>
                  </a:solidFill>
                  <a:latin typeface="微软雅黑" panose="020B0503020204020204" pitchFamily="34" charset="-122"/>
                  <a:ea typeface="微软雅黑" panose="020B0503020204020204" pitchFamily="34" charset="-122"/>
                </a:rPr>
                <a:t>成员</a:t>
              </a:r>
            </a:p>
          </p:txBody>
        </p:sp>
      </p:grpSp>
      <p:grpSp>
        <p:nvGrpSpPr>
          <p:cNvPr id="16" name="组合 77"/>
          <p:cNvGrpSpPr/>
          <p:nvPr/>
        </p:nvGrpSpPr>
        <p:grpSpPr>
          <a:xfrm>
            <a:off x="6602965" y="2103331"/>
            <a:ext cx="1206806" cy="1206893"/>
            <a:chOff x="9964778" y="3406041"/>
            <a:chExt cx="1805286" cy="1805938"/>
          </a:xfrm>
          <a:effectLst>
            <a:outerShdw blurRad="355600" dist="139700" dir="7980000" algn="ctr" rotWithShape="0">
              <a:srgbClr val="000000">
                <a:alpha val="43137"/>
              </a:srgbClr>
            </a:outerShdw>
          </a:effectLst>
        </p:grpSpPr>
        <p:grpSp>
          <p:nvGrpSpPr>
            <p:cNvPr id="17" name="组合 78"/>
            <p:cNvGrpSpPr/>
            <p:nvPr/>
          </p:nvGrpSpPr>
          <p:grpSpPr>
            <a:xfrm>
              <a:off x="9964778" y="3406041"/>
              <a:ext cx="1805286" cy="1805938"/>
              <a:chOff x="4345444" y="2542859"/>
              <a:chExt cx="1810550" cy="1811205"/>
            </a:xfrm>
          </p:grpSpPr>
          <p:grpSp>
            <p:nvGrpSpPr>
              <p:cNvPr id="18" name="组合 8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3" name="同心圆 8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solidFill>
                      <a:schemeClr val="tx1"/>
                    </a:solidFill>
                  </a:endParaRPr>
                </a:p>
              </p:txBody>
            </p:sp>
            <p:sp>
              <p:nvSpPr>
                <p:cNvPr id="84" name="椭圆 83"/>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p>
              </p:txBody>
            </p:sp>
          </p:grpSp>
          <p:sp>
            <p:nvSpPr>
              <p:cNvPr id="82" name="椭圆 81"/>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b="1" dirty="0"/>
              </a:p>
            </p:txBody>
          </p:sp>
        </p:grpSp>
        <p:sp>
          <p:nvSpPr>
            <p:cNvPr id="80" name="TextBox 79"/>
            <p:cNvSpPr txBox="1"/>
            <p:nvPr/>
          </p:nvSpPr>
          <p:spPr>
            <a:xfrm>
              <a:off x="10502069" y="3892719"/>
              <a:ext cx="1023614" cy="828976"/>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保持</a:t>
              </a:r>
              <a:endParaRPr lang="en-US" altLang="zh-CN" sz="1500" b="1" dirty="0">
                <a:solidFill>
                  <a:schemeClr val="bg1"/>
                </a:solidFill>
                <a:latin typeface="微软雅黑" panose="020B0503020204020204" pitchFamily="34" charset="-122"/>
                <a:ea typeface="微软雅黑" panose="020B0503020204020204" pitchFamily="34" charset="-122"/>
              </a:endParaRPr>
            </a:p>
            <a:p>
              <a:r>
                <a:rPr lang="zh-CN" altLang="en-US" sz="1500" b="1" dirty="0">
                  <a:solidFill>
                    <a:schemeClr val="bg1"/>
                  </a:solidFill>
                  <a:latin typeface="微软雅黑" panose="020B0503020204020204" pitchFamily="34" charset="-122"/>
                  <a:ea typeface="微软雅黑" panose="020B0503020204020204" pitchFamily="34" charset="-122"/>
                </a:rPr>
                <a:t>谦虚</a:t>
              </a:r>
            </a:p>
          </p:txBody>
        </p:sp>
      </p:grpSp>
      <p:sp>
        <p:nvSpPr>
          <p:cNvPr id="85" name="TextBox 84"/>
          <p:cNvSpPr txBox="1"/>
          <p:nvPr/>
        </p:nvSpPr>
        <p:spPr>
          <a:xfrm>
            <a:off x="1146936" y="6097552"/>
            <a:ext cx="785056" cy="323278"/>
          </a:xfrm>
          <a:prstGeom prst="rect">
            <a:avLst/>
          </a:prstGeom>
          <a:noFill/>
        </p:spPr>
        <p:txBody>
          <a:bodyPr wrap="none" lIns="45832" tIns="22916" rIns="45832" bIns="22916" rtlCol="0">
            <a:spAutoFit/>
          </a:bodyPr>
          <a:lstStyle/>
          <a:p>
            <a:r>
              <a:rPr lang="zh-CN" altLang="en-US" dirty="0"/>
              <a:t>延迟符</a:t>
            </a:r>
          </a:p>
        </p:txBody>
      </p:sp>
    </p:spTree>
    <p:extLst>
      <p:ext uri="{BB962C8B-B14F-4D97-AF65-F5344CB8AC3E}">
        <p14:creationId xmlns:p14="http://schemas.microsoft.com/office/powerpoint/2010/main" val="925672395"/>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 presetClass="entr" presetSubtype="12" accel="58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0-#ppt_w/2"/>
                                          </p:val>
                                        </p:tav>
                                        <p:tav tm="100000">
                                          <p:val>
                                            <p:strVal val="#ppt_x"/>
                                          </p:val>
                                        </p:tav>
                                      </p:tavLst>
                                    </p:anim>
                                    <p:anim calcmode="lin" valueType="num">
                                      <p:cBhvr additive="base">
                                        <p:cTn id="12" dur="2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000" fill="hold"/>
                                        <p:tgtEl>
                                          <p:spTgt spid="13"/>
                                        </p:tgtEl>
                                        <p:attrNameLst>
                                          <p:attrName>ppt_x</p:attrName>
                                        </p:attrNameLst>
                                      </p:cBhvr>
                                      <p:tavLst>
                                        <p:tav tm="0">
                                          <p:val>
                                            <p:strVal val="1+#ppt_w/2"/>
                                          </p:val>
                                        </p:tav>
                                        <p:tav tm="100000">
                                          <p:val>
                                            <p:strVal val="#ppt_x"/>
                                          </p:val>
                                        </p:tav>
                                      </p:tavLst>
                                    </p:anim>
                                    <p:anim calcmode="lin" valueType="num">
                                      <p:cBhvr additive="base">
                                        <p:cTn id="16" dur="2000" fill="hold"/>
                                        <p:tgtEl>
                                          <p:spTgt spid="13"/>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000" fill="hold"/>
                                        <p:tgtEl>
                                          <p:spTgt spid="10"/>
                                        </p:tgtEl>
                                        <p:attrNameLst>
                                          <p:attrName>ppt_x</p:attrName>
                                        </p:attrNameLst>
                                      </p:cBhvr>
                                      <p:tavLst>
                                        <p:tav tm="0">
                                          <p:val>
                                            <p:strVal val="0-#ppt_w/2"/>
                                          </p:val>
                                        </p:tav>
                                        <p:tav tm="100000">
                                          <p:val>
                                            <p:strVal val="#ppt_x"/>
                                          </p:val>
                                        </p:tav>
                                      </p:tavLst>
                                    </p:anim>
                                    <p:anim calcmode="lin" valueType="num">
                                      <p:cBhvr additive="base">
                                        <p:cTn id="20" dur="20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2000" fill="hold"/>
                                        <p:tgtEl>
                                          <p:spTgt spid="16"/>
                                        </p:tgtEl>
                                        <p:attrNameLst>
                                          <p:attrName>ppt_x</p:attrName>
                                        </p:attrNameLst>
                                      </p:cBhvr>
                                      <p:tavLst>
                                        <p:tav tm="0">
                                          <p:val>
                                            <p:strVal val="1+#ppt_w/2"/>
                                          </p:val>
                                        </p:tav>
                                        <p:tav tm="100000">
                                          <p:val>
                                            <p:strVal val="#ppt_x"/>
                                          </p:val>
                                        </p:tav>
                                      </p:tavLst>
                                    </p:anim>
                                    <p:anim calcmode="lin" valueType="num">
                                      <p:cBhvr additive="base">
                                        <p:cTn id="24" dur="2000" fill="hold"/>
                                        <p:tgtEl>
                                          <p:spTgt spid="16"/>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10" presetClass="entr" presetSubtype="0" fill="hold" grpId="0" nodeType="after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 name="直接连接符 127"/>
          <p:cNvCxnSpPr/>
          <p:nvPr/>
        </p:nvCxnSpPr>
        <p:spPr>
          <a:xfrm>
            <a:off x="323528" y="4461600"/>
            <a:ext cx="8352928"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1291885" y="2452921"/>
            <a:ext cx="0" cy="2009068"/>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2832403" y="2066121"/>
            <a:ext cx="0" cy="2395869"/>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5935815" y="2670490"/>
            <a:ext cx="0" cy="172800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373984" y="3174424"/>
            <a:ext cx="0" cy="1287635"/>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7489731" y="2238250"/>
            <a:ext cx="0" cy="216000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4" name="椭圆 133"/>
          <p:cNvSpPr/>
          <p:nvPr/>
        </p:nvSpPr>
        <p:spPr bwMode="auto">
          <a:xfrm>
            <a:off x="2770319" y="4380304"/>
            <a:ext cx="144000" cy="144000"/>
          </a:xfrm>
          <a:prstGeom prst="ellipse">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lumMod val="50000"/>
                </a:schemeClr>
              </a:solidFill>
            </a:endParaRPr>
          </a:p>
        </p:txBody>
      </p:sp>
      <p:sp>
        <p:nvSpPr>
          <p:cNvPr id="135" name="椭圆 134"/>
          <p:cNvSpPr/>
          <p:nvPr/>
        </p:nvSpPr>
        <p:spPr bwMode="auto">
          <a:xfrm>
            <a:off x="1237885" y="4380304"/>
            <a:ext cx="144000" cy="144000"/>
          </a:xfrm>
          <a:prstGeom prst="ellipse">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lumMod val="50000"/>
                </a:schemeClr>
              </a:solidFill>
            </a:endParaRPr>
          </a:p>
        </p:txBody>
      </p:sp>
      <p:sp>
        <p:nvSpPr>
          <p:cNvPr id="136" name="椭圆 135"/>
          <p:cNvSpPr/>
          <p:nvPr/>
        </p:nvSpPr>
        <p:spPr bwMode="auto">
          <a:xfrm>
            <a:off x="4319984" y="4380304"/>
            <a:ext cx="144000" cy="144000"/>
          </a:xfrm>
          <a:prstGeom prst="ellipse">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lumMod val="50000"/>
                </a:schemeClr>
              </a:solidFill>
            </a:endParaRPr>
          </a:p>
        </p:txBody>
      </p:sp>
      <p:sp>
        <p:nvSpPr>
          <p:cNvPr id="137" name="椭圆 136"/>
          <p:cNvSpPr/>
          <p:nvPr/>
        </p:nvSpPr>
        <p:spPr bwMode="auto">
          <a:xfrm>
            <a:off x="5881815" y="4380304"/>
            <a:ext cx="144000" cy="144000"/>
          </a:xfrm>
          <a:prstGeom prst="ellipse">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lumMod val="50000"/>
                </a:schemeClr>
              </a:solidFill>
            </a:endParaRPr>
          </a:p>
        </p:txBody>
      </p:sp>
      <p:sp>
        <p:nvSpPr>
          <p:cNvPr id="138" name="椭圆 137"/>
          <p:cNvSpPr/>
          <p:nvPr/>
        </p:nvSpPr>
        <p:spPr bwMode="auto">
          <a:xfrm>
            <a:off x="7440708" y="4380304"/>
            <a:ext cx="144000" cy="144000"/>
          </a:xfrm>
          <a:prstGeom prst="ellipse">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lumMod val="50000"/>
                </a:schemeClr>
              </a:solidFill>
            </a:endParaRPr>
          </a:p>
        </p:txBody>
      </p:sp>
      <p:sp>
        <p:nvSpPr>
          <p:cNvPr id="139" name="TextBox 138"/>
          <p:cNvSpPr txBox="1"/>
          <p:nvPr/>
        </p:nvSpPr>
        <p:spPr>
          <a:xfrm>
            <a:off x="1368075" y="2939929"/>
            <a:ext cx="1259721" cy="350865"/>
          </a:xfrm>
          <a:prstGeom prst="rect">
            <a:avLst/>
          </a:prstGeom>
          <a:noFill/>
        </p:spPr>
        <p:txBody>
          <a:bodyPr wrap="square" rtlCol="0">
            <a:spAutoFit/>
          </a:bodyPr>
          <a:lstStyle/>
          <a:p>
            <a:pPr>
              <a:lnSpc>
                <a:spcPct val="120000"/>
              </a:lnSpc>
              <a:defRPr/>
            </a:pPr>
            <a:r>
              <a:rPr lang="en-US" altLang="zh-CN" sz="1400" b="1" kern="0" dirty="0">
                <a:solidFill>
                  <a:schemeClr val="bg1">
                    <a:lumMod val="50000"/>
                  </a:schemeClr>
                </a:solidFill>
                <a:cs typeface="+mn-ea"/>
                <a:sym typeface="+mn-lt"/>
              </a:rPr>
              <a:t>2010</a:t>
            </a:r>
            <a:r>
              <a:rPr lang="zh-CN" altLang="en-US" sz="1400" b="1" kern="0" dirty="0">
                <a:solidFill>
                  <a:schemeClr val="bg1">
                    <a:lumMod val="50000"/>
                  </a:schemeClr>
                </a:solidFill>
                <a:cs typeface="+mn-ea"/>
                <a:sym typeface="+mn-lt"/>
              </a:rPr>
              <a:t>年</a:t>
            </a:r>
            <a:endParaRPr lang="en-US" altLang="zh-CN" sz="1400" b="1" kern="0" dirty="0">
              <a:solidFill>
                <a:schemeClr val="bg1">
                  <a:lumMod val="50000"/>
                </a:schemeClr>
              </a:solidFill>
              <a:cs typeface="+mn-ea"/>
              <a:sym typeface="+mn-lt"/>
            </a:endParaRPr>
          </a:p>
        </p:txBody>
      </p:sp>
      <p:sp>
        <p:nvSpPr>
          <p:cNvPr id="140" name="TextBox 139"/>
          <p:cNvSpPr txBox="1"/>
          <p:nvPr/>
        </p:nvSpPr>
        <p:spPr>
          <a:xfrm>
            <a:off x="1368079" y="3175005"/>
            <a:ext cx="1259713" cy="78880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zh-CN"/>
            </a:defPPr>
            <a:lvl1pPr lvl="0" fontAlgn="auto">
              <a:lnSpc>
                <a:spcPct val="130000"/>
              </a:lnSpc>
              <a:spcBef>
                <a:spcPts val="0"/>
              </a:spcBef>
              <a:spcAft>
                <a:spcPts val="0"/>
              </a:spcAft>
              <a:defRPr sz="1200">
                <a:solidFill>
                  <a:prstClr val="white">
                    <a:lumMod val="50000"/>
                  </a:prstClr>
                </a:solidFill>
                <a:latin typeface="Arial"/>
                <a:cs typeface="+mn-ea"/>
              </a:defRPr>
            </a:lvl1pPr>
            <a:lvl2pPr fontAlgn="base">
              <a:spcBef>
                <a:spcPct val="0"/>
              </a:spcBef>
              <a:spcAft>
                <a:spcPct val="0"/>
              </a:spcAft>
              <a:defRPr>
                <a:latin typeface="Calibri" panose="020F0502020204030204" pitchFamily="34" charset="0"/>
                <a:cs typeface="Arial" panose="020B0604020202020204" pitchFamily="34" charset="0"/>
              </a:defRPr>
            </a:lvl2pPr>
            <a:lvl3pPr fontAlgn="base">
              <a:spcBef>
                <a:spcPct val="0"/>
              </a:spcBef>
              <a:spcAft>
                <a:spcPct val="0"/>
              </a:spcAft>
              <a:defRPr>
                <a:latin typeface="Calibri" panose="020F0502020204030204" pitchFamily="34" charset="0"/>
                <a:cs typeface="Arial" panose="020B0604020202020204" pitchFamily="34" charset="0"/>
              </a:defRPr>
            </a:lvl3pPr>
            <a:lvl4pPr fontAlgn="base">
              <a:spcBef>
                <a:spcPct val="0"/>
              </a:spcBef>
              <a:spcAft>
                <a:spcPct val="0"/>
              </a:spcAft>
              <a:defRPr>
                <a:latin typeface="Calibri" panose="020F0502020204030204" pitchFamily="34" charset="0"/>
                <a:cs typeface="Arial" panose="020B0604020202020204" pitchFamily="34" charset="0"/>
              </a:defRPr>
            </a:lvl4pPr>
            <a:lvl5pPr fontAlgn="base">
              <a:spcBef>
                <a:spcPct val="0"/>
              </a:spcBef>
              <a:spcAft>
                <a:spcPct val="0"/>
              </a:spcAft>
              <a:defRPr>
                <a:latin typeface="Calibri" panose="020F0502020204030204" pitchFamily="34" charset="0"/>
                <a:cs typeface="Arial" panose="020B0604020202020204" pitchFamily="34" charset="0"/>
              </a:defRPr>
            </a:lvl5pPr>
            <a:lvl6pPr>
              <a:defRPr>
                <a:latin typeface="Calibri" panose="020F0502020204030204" pitchFamily="34" charset="0"/>
                <a:cs typeface="Arial" panose="020B0604020202020204" pitchFamily="34" charset="0"/>
              </a:defRPr>
            </a:lvl6pPr>
            <a:lvl7pPr>
              <a:defRPr>
                <a:latin typeface="Calibri" panose="020F0502020204030204" pitchFamily="34" charset="0"/>
                <a:cs typeface="Arial" panose="020B0604020202020204" pitchFamily="34" charset="0"/>
              </a:defRPr>
            </a:lvl7pPr>
            <a:lvl8pPr>
              <a:defRPr>
                <a:latin typeface="Calibri" panose="020F0502020204030204" pitchFamily="34" charset="0"/>
                <a:cs typeface="Arial" panose="020B0604020202020204" pitchFamily="34" charset="0"/>
              </a:defRPr>
            </a:lvl8pPr>
            <a:lvl9pPr>
              <a:defRPr>
                <a:latin typeface="Calibri" panose="020F0502020204030204" pitchFamily="34" charset="0"/>
                <a:cs typeface="Arial" panose="020B0604020202020204" pitchFamily="34" charset="0"/>
              </a:defRPr>
            </a:lvl9pPr>
          </a:lstStyle>
          <a:p>
            <a:pPr>
              <a:lnSpc>
                <a:spcPct val="100000"/>
              </a:lnSpc>
            </a:pPr>
            <a:r>
              <a:rPr lang="zh-CN" altLang="en-US" sz="1000" dirty="0">
                <a:solidFill>
                  <a:schemeClr val="bg1">
                    <a:lumMod val="50000"/>
                  </a:schemeClr>
                </a:solidFill>
                <a:sym typeface="+mn-lt"/>
              </a:rPr>
              <a:t>您的内容打在这里，或者通过复制您的文本后，在此框中选择粘贴，并选择只保留文字。</a:t>
            </a:r>
            <a:endParaRPr lang="zh-CN" altLang="en-US" sz="1000" dirty="0">
              <a:solidFill>
                <a:schemeClr val="bg1">
                  <a:lumMod val="50000"/>
                </a:schemeClr>
              </a:solidFill>
            </a:endParaRPr>
          </a:p>
        </p:txBody>
      </p:sp>
      <p:sp>
        <p:nvSpPr>
          <p:cNvPr id="141" name="TextBox 140"/>
          <p:cNvSpPr txBox="1"/>
          <p:nvPr/>
        </p:nvSpPr>
        <p:spPr>
          <a:xfrm>
            <a:off x="2878594" y="3032425"/>
            <a:ext cx="1189359" cy="350865"/>
          </a:xfrm>
          <a:prstGeom prst="rect">
            <a:avLst/>
          </a:prstGeom>
          <a:noFill/>
        </p:spPr>
        <p:txBody>
          <a:bodyPr wrap="square" rtlCol="0">
            <a:spAutoFit/>
          </a:bodyPr>
          <a:lstStyle>
            <a:defPPr>
              <a:defRPr lang="zh-CN"/>
            </a:defPPr>
            <a:lvl1pPr>
              <a:lnSpc>
                <a:spcPct val="120000"/>
              </a:lnSpc>
              <a:defRPr sz="1400" b="1" kern="0">
                <a:solidFill>
                  <a:schemeClr val="bg1">
                    <a:lumMod val="50000"/>
                  </a:schemeClr>
                </a:solidFill>
                <a:cs typeface="+mn-ea"/>
              </a:defRPr>
            </a:lvl1pPr>
          </a:lstStyle>
          <a:p>
            <a:r>
              <a:rPr lang="en-US" altLang="zh-CN" dirty="0">
                <a:sym typeface="+mn-lt"/>
              </a:rPr>
              <a:t>2011</a:t>
            </a:r>
            <a:r>
              <a:rPr lang="zh-CN" altLang="en-US" dirty="0">
                <a:sym typeface="+mn-lt"/>
              </a:rPr>
              <a:t>年</a:t>
            </a:r>
            <a:endParaRPr lang="en-US" altLang="zh-CN" dirty="0">
              <a:sym typeface="+mn-lt"/>
            </a:endParaRPr>
          </a:p>
        </p:txBody>
      </p:sp>
      <p:sp>
        <p:nvSpPr>
          <p:cNvPr id="142" name="TextBox 141"/>
          <p:cNvSpPr txBox="1"/>
          <p:nvPr/>
        </p:nvSpPr>
        <p:spPr>
          <a:xfrm>
            <a:off x="2878592" y="3292761"/>
            <a:ext cx="1333373" cy="5724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zh-CN"/>
            </a:defPPr>
            <a:lvl1pPr lvl="0" fontAlgn="auto">
              <a:lnSpc>
                <a:spcPct val="130000"/>
              </a:lnSpc>
              <a:spcBef>
                <a:spcPts val="0"/>
              </a:spcBef>
              <a:spcAft>
                <a:spcPts val="0"/>
              </a:spcAft>
              <a:defRPr sz="1200">
                <a:solidFill>
                  <a:prstClr val="white">
                    <a:lumMod val="50000"/>
                  </a:prstClr>
                </a:solidFill>
                <a:latin typeface="Arial"/>
                <a:cs typeface="+mn-ea"/>
              </a:defRPr>
            </a:lvl1pPr>
            <a:lvl2pPr fontAlgn="base">
              <a:spcBef>
                <a:spcPct val="0"/>
              </a:spcBef>
              <a:spcAft>
                <a:spcPct val="0"/>
              </a:spcAft>
              <a:defRPr>
                <a:latin typeface="Calibri" panose="020F0502020204030204" pitchFamily="34" charset="0"/>
                <a:cs typeface="Arial" panose="020B0604020202020204" pitchFamily="34" charset="0"/>
              </a:defRPr>
            </a:lvl2pPr>
            <a:lvl3pPr fontAlgn="base">
              <a:spcBef>
                <a:spcPct val="0"/>
              </a:spcBef>
              <a:spcAft>
                <a:spcPct val="0"/>
              </a:spcAft>
              <a:defRPr>
                <a:latin typeface="Calibri" panose="020F0502020204030204" pitchFamily="34" charset="0"/>
                <a:cs typeface="Arial" panose="020B0604020202020204" pitchFamily="34" charset="0"/>
              </a:defRPr>
            </a:lvl3pPr>
            <a:lvl4pPr fontAlgn="base">
              <a:spcBef>
                <a:spcPct val="0"/>
              </a:spcBef>
              <a:spcAft>
                <a:spcPct val="0"/>
              </a:spcAft>
              <a:defRPr>
                <a:latin typeface="Calibri" panose="020F0502020204030204" pitchFamily="34" charset="0"/>
                <a:cs typeface="Arial" panose="020B0604020202020204" pitchFamily="34" charset="0"/>
              </a:defRPr>
            </a:lvl4pPr>
            <a:lvl5pPr fontAlgn="base">
              <a:spcBef>
                <a:spcPct val="0"/>
              </a:spcBef>
              <a:spcAft>
                <a:spcPct val="0"/>
              </a:spcAft>
              <a:defRPr>
                <a:latin typeface="Calibri" panose="020F0502020204030204" pitchFamily="34" charset="0"/>
                <a:cs typeface="Arial" panose="020B0604020202020204" pitchFamily="34" charset="0"/>
              </a:defRPr>
            </a:lvl5pPr>
            <a:lvl6pPr>
              <a:defRPr>
                <a:latin typeface="Calibri" panose="020F0502020204030204" pitchFamily="34" charset="0"/>
                <a:cs typeface="Arial" panose="020B0604020202020204" pitchFamily="34" charset="0"/>
              </a:defRPr>
            </a:lvl6pPr>
            <a:lvl7pPr>
              <a:defRPr>
                <a:latin typeface="Calibri" panose="020F0502020204030204" pitchFamily="34" charset="0"/>
                <a:cs typeface="Arial" panose="020B0604020202020204" pitchFamily="34" charset="0"/>
              </a:defRPr>
            </a:lvl7pPr>
            <a:lvl8pPr>
              <a:defRPr>
                <a:latin typeface="Calibri" panose="020F0502020204030204" pitchFamily="34" charset="0"/>
                <a:cs typeface="Arial" panose="020B0604020202020204" pitchFamily="34" charset="0"/>
              </a:defRPr>
            </a:lvl8pPr>
            <a:lvl9pPr>
              <a:defRPr>
                <a:latin typeface="Calibri" panose="020F0502020204030204" pitchFamily="34" charset="0"/>
                <a:cs typeface="Arial" panose="020B0604020202020204" pitchFamily="34" charset="0"/>
              </a:defRPr>
            </a:lvl9pPr>
          </a:lstStyle>
          <a:p>
            <a:pPr>
              <a:lnSpc>
                <a:spcPct val="100000"/>
              </a:lnSpc>
            </a:pPr>
            <a:r>
              <a:rPr lang="zh-CN" altLang="en-US" sz="1000" dirty="0">
                <a:solidFill>
                  <a:schemeClr val="bg1">
                    <a:lumMod val="50000"/>
                  </a:schemeClr>
                </a:solidFill>
                <a:sym typeface="+mn-lt"/>
              </a:rPr>
              <a:t>您的内容打在这里，或者通过复制您的文本后，在此框中选择粘贴，并选择只保留文字。</a:t>
            </a:r>
            <a:endParaRPr lang="zh-CN" altLang="en-US" sz="1000" dirty="0">
              <a:solidFill>
                <a:schemeClr val="bg1">
                  <a:lumMod val="50000"/>
                </a:schemeClr>
              </a:solidFill>
            </a:endParaRPr>
          </a:p>
        </p:txBody>
      </p:sp>
      <p:sp>
        <p:nvSpPr>
          <p:cNvPr id="143" name="TextBox 142"/>
          <p:cNvSpPr txBox="1"/>
          <p:nvPr/>
        </p:nvSpPr>
        <p:spPr>
          <a:xfrm>
            <a:off x="4454200" y="3299956"/>
            <a:ext cx="1269928" cy="330155"/>
          </a:xfrm>
          <a:prstGeom prst="rect">
            <a:avLst/>
          </a:prstGeom>
          <a:noFill/>
        </p:spPr>
        <p:txBody>
          <a:bodyPr wrap="square" rtlCol="0">
            <a:spAutoFit/>
          </a:bodyPr>
          <a:lstStyle>
            <a:defPPr>
              <a:defRPr lang="zh-CN"/>
            </a:defPPr>
            <a:lvl1pPr>
              <a:lnSpc>
                <a:spcPct val="120000"/>
              </a:lnSpc>
              <a:defRPr sz="1400" b="1" kern="0">
                <a:solidFill>
                  <a:schemeClr val="bg1">
                    <a:lumMod val="50000"/>
                  </a:schemeClr>
                </a:solidFill>
                <a:cs typeface="+mn-ea"/>
              </a:defRPr>
            </a:lvl1pPr>
          </a:lstStyle>
          <a:p>
            <a:r>
              <a:rPr lang="en-US" altLang="zh-CN" dirty="0">
                <a:sym typeface="+mn-lt"/>
              </a:rPr>
              <a:t>2014</a:t>
            </a:r>
            <a:r>
              <a:rPr lang="zh-CN" altLang="en-US" dirty="0">
                <a:sym typeface="+mn-lt"/>
              </a:rPr>
              <a:t>年</a:t>
            </a:r>
            <a:endParaRPr lang="en-US" altLang="zh-CN" dirty="0">
              <a:sym typeface="+mn-lt"/>
            </a:endParaRPr>
          </a:p>
        </p:txBody>
      </p:sp>
      <p:sp>
        <p:nvSpPr>
          <p:cNvPr id="144" name="TextBox 143"/>
          <p:cNvSpPr txBox="1"/>
          <p:nvPr/>
        </p:nvSpPr>
        <p:spPr>
          <a:xfrm>
            <a:off x="4454212" y="3545906"/>
            <a:ext cx="1269916" cy="5724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zh-CN"/>
            </a:defPPr>
            <a:lvl1pPr lvl="0" fontAlgn="auto">
              <a:lnSpc>
                <a:spcPct val="130000"/>
              </a:lnSpc>
              <a:spcBef>
                <a:spcPts val="0"/>
              </a:spcBef>
              <a:spcAft>
                <a:spcPts val="0"/>
              </a:spcAft>
              <a:defRPr sz="1200">
                <a:solidFill>
                  <a:prstClr val="white">
                    <a:lumMod val="50000"/>
                  </a:prstClr>
                </a:solidFill>
                <a:latin typeface="Arial"/>
                <a:cs typeface="+mn-ea"/>
              </a:defRPr>
            </a:lvl1pPr>
            <a:lvl2pPr fontAlgn="base">
              <a:spcBef>
                <a:spcPct val="0"/>
              </a:spcBef>
              <a:spcAft>
                <a:spcPct val="0"/>
              </a:spcAft>
              <a:defRPr>
                <a:latin typeface="Calibri" panose="020F0502020204030204" pitchFamily="34" charset="0"/>
                <a:cs typeface="Arial" panose="020B0604020202020204" pitchFamily="34" charset="0"/>
              </a:defRPr>
            </a:lvl2pPr>
            <a:lvl3pPr fontAlgn="base">
              <a:spcBef>
                <a:spcPct val="0"/>
              </a:spcBef>
              <a:spcAft>
                <a:spcPct val="0"/>
              </a:spcAft>
              <a:defRPr>
                <a:latin typeface="Calibri" panose="020F0502020204030204" pitchFamily="34" charset="0"/>
                <a:cs typeface="Arial" panose="020B0604020202020204" pitchFamily="34" charset="0"/>
              </a:defRPr>
            </a:lvl3pPr>
            <a:lvl4pPr fontAlgn="base">
              <a:spcBef>
                <a:spcPct val="0"/>
              </a:spcBef>
              <a:spcAft>
                <a:spcPct val="0"/>
              </a:spcAft>
              <a:defRPr>
                <a:latin typeface="Calibri" panose="020F0502020204030204" pitchFamily="34" charset="0"/>
                <a:cs typeface="Arial" panose="020B0604020202020204" pitchFamily="34" charset="0"/>
              </a:defRPr>
            </a:lvl4pPr>
            <a:lvl5pPr fontAlgn="base">
              <a:spcBef>
                <a:spcPct val="0"/>
              </a:spcBef>
              <a:spcAft>
                <a:spcPct val="0"/>
              </a:spcAft>
              <a:defRPr>
                <a:latin typeface="Calibri" panose="020F0502020204030204" pitchFamily="34" charset="0"/>
                <a:cs typeface="Arial" panose="020B0604020202020204" pitchFamily="34" charset="0"/>
              </a:defRPr>
            </a:lvl5pPr>
            <a:lvl6pPr>
              <a:defRPr>
                <a:latin typeface="Calibri" panose="020F0502020204030204" pitchFamily="34" charset="0"/>
                <a:cs typeface="Arial" panose="020B0604020202020204" pitchFamily="34" charset="0"/>
              </a:defRPr>
            </a:lvl6pPr>
            <a:lvl7pPr>
              <a:defRPr>
                <a:latin typeface="Calibri" panose="020F0502020204030204" pitchFamily="34" charset="0"/>
                <a:cs typeface="Arial" panose="020B0604020202020204" pitchFamily="34" charset="0"/>
              </a:defRPr>
            </a:lvl7pPr>
            <a:lvl8pPr>
              <a:defRPr>
                <a:latin typeface="Calibri" panose="020F0502020204030204" pitchFamily="34" charset="0"/>
                <a:cs typeface="Arial" panose="020B0604020202020204" pitchFamily="34" charset="0"/>
              </a:defRPr>
            </a:lvl8pPr>
            <a:lvl9pPr>
              <a:defRPr>
                <a:latin typeface="Calibri" panose="020F0502020204030204" pitchFamily="34" charset="0"/>
                <a:cs typeface="Arial" panose="020B0604020202020204" pitchFamily="34" charset="0"/>
              </a:defRPr>
            </a:lvl9pPr>
          </a:lstStyle>
          <a:p>
            <a:pPr>
              <a:lnSpc>
                <a:spcPct val="100000"/>
              </a:lnSpc>
            </a:pPr>
            <a:r>
              <a:rPr lang="zh-CN" altLang="en-US" sz="1000" dirty="0">
                <a:solidFill>
                  <a:schemeClr val="bg1">
                    <a:lumMod val="50000"/>
                  </a:schemeClr>
                </a:solidFill>
                <a:sym typeface="+mn-lt"/>
              </a:rPr>
              <a:t>您的内容打在这里，或者通过复制您的文本后，在此框中选择粘贴，并选择只保留文字。</a:t>
            </a:r>
            <a:endParaRPr lang="zh-CN" altLang="en-US" sz="1000" dirty="0">
              <a:solidFill>
                <a:schemeClr val="bg1">
                  <a:lumMod val="50000"/>
                </a:schemeClr>
              </a:solidFill>
            </a:endParaRPr>
          </a:p>
        </p:txBody>
      </p:sp>
      <p:sp>
        <p:nvSpPr>
          <p:cNvPr id="145" name="TextBox 144"/>
          <p:cNvSpPr txBox="1"/>
          <p:nvPr/>
        </p:nvSpPr>
        <p:spPr>
          <a:xfrm>
            <a:off x="5989829" y="3155944"/>
            <a:ext cx="1246481" cy="330155"/>
          </a:xfrm>
          <a:prstGeom prst="rect">
            <a:avLst/>
          </a:prstGeom>
          <a:noFill/>
        </p:spPr>
        <p:txBody>
          <a:bodyPr wrap="square" rtlCol="0">
            <a:spAutoFit/>
          </a:bodyPr>
          <a:lstStyle>
            <a:defPPr>
              <a:defRPr lang="zh-CN"/>
            </a:defPPr>
            <a:lvl1pPr>
              <a:lnSpc>
                <a:spcPct val="120000"/>
              </a:lnSpc>
              <a:defRPr sz="1400" b="1" kern="0">
                <a:solidFill>
                  <a:schemeClr val="bg1">
                    <a:lumMod val="50000"/>
                  </a:schemeClr>
                </a:solidFill>
                <a:cs typeface="+mn-ea"/>
              </a:defRPr>
            </a:lvl1pPr>
          </a:lstStyle>
          <a:p>
            <a:r>
              <a:rPr lang="en-US" altLang="zh-CN" dirty="0">
                <a:sym typeface="+mn-lt"/>
              </a:rPr>
              <a:t>2015</a:t>
            </a:r>
            <a:r>
              <a:rPr lang="zh-CN" altLang="en-US" dirty="0">
                <a:sym typeface="+mn-lt"/>
              </a:rPr>
              <a:t>年</a:t>
            </a:r>
            <a:endParaRPr lang="en-US" altLang="zh-CN" dirty="0">
              <a:sym typeface="+mn-lt"/>
            </a:endParaRPr>
          </a:p>
        </p:txBody>
      </p:sp>
      <p:sp>
        <p:nvSpPr>
          <p:cNvPr id="146" name="TextBox 145"/>
          <p:cNvSpPr txBox="1"/>
          <p:nvPr/>
        </p:nvSpPr>
        <p:spPr>
          <a:xfrm>
            <a:off x="5989829" y="3384918"/>
            <a:ext cx="1246481" cy="57246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zh-CN"/>
            </a:defPPr>
            <a:lvl1pPr lvl="0" fontAlgn="auto">
              <a:lnSpc>
                <a:spcPct val="130000"/>
              </a:lnSpc>
              <a:spcBef>
                <a:spcPts val="0"/>
              </a:spcBef>
              <a:spcAft>
                <a:spcPts val="0"/>
              </a:spcAft>
              <a:defRPr sz="1200">
                <a:solidFill>
                  <a:prstClr val="white">
                    <a:lumMod val="50000"/>
                  </a:prstClr>
                </a:solidFill>
                <a:latin typeface="Arial"/>
                <a:cs typeface="+mn-ea"/>
              </a:defRPr>
            </a:lvl1pPr>
            <a:lvl2pPr fontAlgn="base">
              <a:spcBef>
                <a:spcPct val="0"/>
              </a:spcBef>
              <a:spcAft>
                <a:spcPct val="0"/>
              </a:spcAft>
              <a:defRPr>
                <a:latin typeface="Calibri" panose="020F0502020204030204" pitchFamily="34" charset="0"/>
                <a:cs typeface="Arial" panose="020B0604020202020204" pitchFamily="34" charset="0"/>
              </a:defRPr>
            </a:lvl2pPr>
            <a:lvl3pPr fontAlgn="base">
              <a:spcBef>
                <a:spcPct val="0"/>
              </a:spcBef>
              <a:spcAft>
                <a:spcPct val="0"/>
              </a:spcAft>
              <a:defRPr>
                <a:latin typeface="Calibri" panose="020F0502020204030204" pitchFamily="34" charset="0"/>
                <a:cs typeface="Arial" panose="020B0604020202020204" pitchFamily="34" charset="0"/>
              </a:defRPr>
            </a:lvl3pPr>
            <a:lvl4pPr fontAlgn="base">
              <a:spcBef>
                <a:spcPct val="0"/>
              </a:spcBef>
              <a:spcAft>
                <a:spcPct val="0"/>
              </a:spcAft>
              <a:defRPr>
                <a:latin typeface="Calibri" panose="020F0502020204030204" pitchFamily="34" charset="0"/>
                <a:cs typeface="Arial" panose="020B0604020202020204" pitchFamily="34" charset="0"/>
              </a:defRPr>
            </a:lvl4pPr>
            <a:lvl5pPr fontAlgn="base">
              <a:spcBef>
                <a:spcPct val="0"/>
              </a:spcBef>
              <a:spcAft>
                <a:spcPct val="0"/>
              </a:spcAft>
              <a:defRPr>
                <a:latin typeface="Calibri" panose="020F0502020204030204" pitchFamily="34" charset="0"/>
                <a:cs typeface="Arial" panose="020B0604020202020204" pitchFamily="34" charset="0"/>
              </a:defRPr>
            </a:lvl5pPr>
            <a:lvl6pPr>
              <a:defRPr>
                <a:latin typeface="Calibri" panose="020F0502020204030204" pitchFamily="34" charset="0"/>
                <a:cs typeface="Arial" panose="020B0604020202020204" pitchFamily="34" charset="0"/>
              </a:defRPr>
            </a:lvl6pPr>
            <a:lvl7pPr>
              <a:defRPr>
                <a:latin typeface="Calibri" panose="020F0502020204030204" pitchFamily="34" charset="0"/>
                <a:cs typeface="Arial" panose="020B0604020202020204" pitchFamily="34" charset="0"/>
              </a:defRPr>
            </a:lvl7pPr>
            <a:lvl8pPr>
              <a:defRPr>
                <a:latin typeface="Calibri" panose="020F0502020204030204" pitchFamily="34" charset="0"/>
                <a:cs typeface="Arial" panose="020B0604020202020204" pitchFamily="34" charset="0"/>
              </a:defRPr>
            </a:lvl8pPr>
            <a:lvl9pPr>
              <a:defRPr>
                <a:latin typeface="Calibri" panose="020F0502020204030204" pitchFamily="34" charset="0"/>
                <a:cs typeface="Arial" panose="020B0604020202020204" pitchFamily="34" charset="0"/>
              </a:defRPr>
            </a:lvl9pPr>
          </a:lstStyle>
          <a:p>
            <a:pPr>
              <a:lnSpc>
                <a:spcPct val="100000"/>
              </a:lnSpc>
            </a:pPr>
            <a:r>
              <a:rPr lang="zh-CN" altLang="en-US" sz="1000" dirty="0">
                <a:solidFill>
                  <a:schemeClr val="bg1">
                    <a:lumMod val="50000"/>
                  </a:schemeClr>
                </a:solidFill>
                <a:sym typeface="+mn-lt"/>
              </a:rPr>
              <a:t>您的内容打在这里，或者通过复制您的文本后，在此框中选择粘贴，并选择只保留文字。</a:t>
            </a:r>
            <a:endParaRPr lang="zh-CN" altLang="en-US" sz="1000" dirty="0">
              <a:solidFill>
                <a:schemeClr val="bg1">
                  <a:lumMod val="50000"/>
                </a:schemeClr>
              </a:solidFill>
            </a:endParaRPr>
          </a:p>
        </p:txBody>
      </p:sp>
      <p:sp>
        <p:nvSpPr>
          <p:cNvPr id="147" name="TextBox 146"/>
          <p:cNvSpPr txBox="1"/>
          <p:nvPr/>
        </p:nvSpPr>
        <p:spPr>
          <a:xfrm>
            <a:off x="7554147" y="2742306"/>
            <a:ext cx="1194319" cy="330155"/>
          </a:xfrm>
          <a:prstGeom prst="rect">
            <a:avLst/>
          </a:prstGeom>
          <a:noFill/>
        </p:spPr>
        <p:txBody>
          <a:bodyPr wrap="square" rtlCol="0">
            <a:spAutoFit/>
          </a:bodyPr>
          <a:lstStyle>
            <a:defPPr>
              <a:defRPr lang="zh-CN"/>
            </a:defPPr>
            <a:lvl1pPr>
              <a:lnSpc>
                <a:spcPct val="120000"/>
              </a:lnSpc>
              <a:defRPr sz="1400" b="1" kern="0">
                <a:solidFill>
                  <a:schemeClr val="bg1">
                    <a:lumMod val="50000"/>
                  </a:schemeClr>
                </a:solidFill>
                <a:cs typeface="+mn-ea"/>
              </a:defRPr>
            </a:lvl1pPr>
          </a:lstStyle>
          <a:p>
            <a:r>
              <a:rPr lang="en-US" altLang="zh-CN" dirty="0">
                <a:sym typeface="+mn-lt"/>
              </a:rPr>
              <a:t>2017</a:t>
            </a:r>
            <a:r>
              <a:rPr lang="zh-CN" altLang="en-US" dirty="0">
                <a:sym typeface="+mn-lt"/>
              </a:rPr>
              <a:t>年</a:t>
            </a:r>
            <a:endParaRPr lang="en-US" altLang="zh-CN" dirty="0">
              <a:sym typeface="+mn-lt"/>
            </a:endParaRPr>
          </a:p>
        </p:txBody>
      </p:sp>
      <p:sp>
        <p:nvSpPr>
          <p:cNvPr id="148" name="TextBox 147"/>
          <p:cNvSpPr txBox="1"/>
          <p:nvPr/>
        </p:nvSpPr>
        <p:spPr>
          <a:xfrm>
            <a:off x="7554170" y="2958330"/>
            <a:ext cx="1338335" cy="12669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zh-CN"/>
            </a:defPPr>
            <a:lvl1pPr lvl="0" fontAlgn="auto">
              <a:lnSpc>
                <a:spcPct val="130000"/>
              </a:lnSpc>
              <a:spcBef>
                <a:spcPts val="0"/>
              </a:spcBef>
              <a:spcAft>
                <a:spcPts val="0"/>
              </a:spcAft>
              <a:defRPr sz="1200">
                <a:solidFill>
                  <a:prstClr val="white">
                    <a:lumMod val="50000"/>
                  </a:prstClr>
                </a:solidFill>
                <a:latin typeface="Arial"/>
                <a:cs typeface="+mn-ea"/>
              </a:defRPr>
            </a:lvl1pPr>
            <a:lvl2pPr fontAlgn="base">
              <a:spcBef>
                <a:spcPct val="0"/>
              </a:spcBef>
              <a:spcAft>
                <a:spcPct val="0"/>
              </a:spcAft>
              <a:defRPr>
                <a:latin typeface="Calibri" panose="020F0502020204030204" pitchFamily="34" charset="0"/>
                <a:cs typeface="Arial" panose="020B0604020202020204" pitchFamily="34" charset="0"/>
              </a:defRPr>
            </a:lvl2pPr>
            <a:lvl3pPr fontAlgn="base">
              <a:spcBef>
                <a:spcPct val="0"/>
              </a:spcBef>
              <a:spcAft>
                <a:spcPct val="0"/>
              </a:spcAft>
              <a:defRPr>
                <a:latin typeface="Calibri" panose="020F0502020204030204" pitchFamily="34" charset="0"/>
                <a:cs typeface="Arial" panose="020B0604020202020204" pitchFamily="34" charset="0"/>
              </a:defRPr>
            </a:lvl3pPr>
            <a:lvl4pPr fontAlgn="base">
              <a:spcBef>
                <a:spcPct val="0"/>
              </a:spcBef>
              <a:spcAft>
                <a:spcPct val="0"/>
              </a:spcAft>
              <a:defRPr>
                <a:latin typeface="Calibri" panose="020F0502020204030204" pitchFamily="34" charset="0"/>
                <a:cs typeface="Arial" panose="020B0604020202020204" pitchFamily="34" charset="0"/>
              </a:defRPr>
            </a:lvl4pPr>
            <a:lvl5pPr fontAlgn="base">
              <a:spcBef>
                <a:spcPct val="0"/>
              </a:spcBef>
              <a:spcAft>
                <a:spcPct val="0"/>
              </a:spcAft>
              <a:defRPr>
                <a:latin typeface="Calibri" panose="020F0502020204030204" pitchFamily="34" charset="0"/>
                <a:cs typeface="Arial" panose="020B0604020202020204" pitchFamily="34" charset="0"/>
              </a:defRPr>
            </a:lvl5pPr>
            <a:lvl6pPr>
              <a:defRPr>
                <a:latin typeface="Calibri" panose="020F0502020204030204" pitchFamily="34" charset="0"/>
                <a:cs typeface="Arial" panose="020B0604020202020204" pitchFamily="34" charset="0"/>
              </a:defRPr>
            </a:lvl6pPr>
            <a:lvl7pPr>
              <a:defRPr>
                <a:latin typeface="Calibri" panose="020F0502020204030204" pitchFamily="34" charset="0"/>
                <a:cs typeface="Arial" panose="020B0604020202020204" pitchFamily="34" charset="0"/>
              </a:defRPr>
            </a:lvl7pPr>
            <a:lvl8pPr>
              <a:defRPr>
                <a:latin typeface="Calibri" panose="020F0502020204030204" pitchFamily="34" charset="0"/>
                <a:cs typeface="Arial" panose="020B0604020202020204" pitchFamily="34" charset="0"/>
              </a:defRPr>
            </a:lvl8pPr>
            <a:lvl9pPr>
              <a:defRPr>
                <a:latin typeface="Calibri" panose="020F0502020204030204" pitchFamily="34" charset="0"/>
                <a:cs typeface="Arial" panose="020B0604020202020204" pitchFamily="34" charset="0"/>
              </a:defRPr>
            </a:lvl9pPr>
          </a:lstStyle>
          <a:p>
            <a:pPr>
              <a:lnSpc>
                <a:spcPct val="100000"/>
              </a:lnSpc>
            </a:pPr>
            <a:r>
              <a:rPr lang="zh-CN" altLang="en-US" sz="1000" dirty="0">
                <a:solidFill>
                  <a:schemeClr val="bg1">
                    <a:lumMod val="50000"/>
                  </a:schemeClr>
                </a:solidFill>
                <a:sym typeface="+mn-lt"/>
              </a:rPr>
              <a:t>您的内容打在这里，或者通过复制您的文本后，在此框中选择粘贴，并选择只保留文字。</a:t>
            </a:r>
            <a:endParaRPr lang="zh-CN" altLang="en-US" sz="1000" dirty="0">
              <a:solidFill>
                <a:schemeClr val="bg1">
                  <a:lumMod val="50000"/>
                </a:schemeClr>
              </a:solidFill>
            </a:endParaRPr>
          </a:p>
        </p:txBody>
      </p:sp>
      <p:grpSp>
        <p:nvGrpSpPr>
          <p:cNvPr id="2" name="组合 148"/>
          <p:cNvGrpSpPr>
            <a:grpSpLocks noChangeAspect="1"/>
          </p:cNvGrpSpPr>
          <p:nvPr/>
        </p:nvGrpSpPr>
        <p:grpSpPr>
          <a:xfrm>
            <a:off x="2215638" y="987574"/>
            <a:ext cx="1233535" cy="1486363"/>
            <a:chOff x="1230317" y="1347616"/>
            <a:chExt cx="948873" cy="1143356"/>
          </a:xfrm>
        </p:grpSpPr>
        <p:sp>
          <p:nvSpPr>
            <p:cNvPr id="150" name="椭圆 11"/>
            <p:cNvSpPr/>
            <p:nvPr/>
          </p:nvSpPr>
          <p:spPr>
            <a:xfrm>
              <a:off x="1230317" y="1347616"/>
              <a:ext cx="948873" cy="1143356"/>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151" name="MH_Other_9"/>
            <p:cNvSpPr/>
            <p:nvPr>
              <p:custDataLst>
                <p:tags r:id="rId5"/>
              </p:custDataLst>
            </p:nvPr>
          </p:nvSpPr>
          <p:spPr>
            <a:xfrm>
              <a:off x="1317475" y="1428351"/>
              <a:ext cx="774557" cy="77455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r>
                <a:rPr lang="en-US" altLang="zh-CN" sz="2800" dirty="0">
                  <a:latin typeface="Impact" panose="020B0806030902050204" pitchFamily="34" charset="0"/>
                  <a:ea typeface="微软雅黑" panose="020B0503020204020204" pitchFamily="34" charset="-122"/>
                </a:rPr>
                <a:t>2011</a:t>
              </a:r>
              <a:endParaRPr lang="zh-CN" altLang="en-US" sz="2800" dirty="0">
                <a:latin typeface="Impact" panose="020B0806030902050204" pitchFamily="34" charset="0"/>
                <a:ea typeface="微软雅黑" panose="020B0503020204020204" pitchFamily="34" charset="-122"/>
              </a:endParaRPr>
            </a:p>
          </p:txBody>
        </p:sp>
      </p:grpSp>
      <p:grpSp>
        <p:nvGrpSpPr>
          <p:cNvPr id="3" name="组合 151"/>
          <p:cNvGrpSpPr>
            <a:grpSpLocks noChangeAspect="1"/>
          </p:cNvGrpSpPr>
          <p:nvPr/>
        </p:nvGrpSpPr>
        <p:grpSpPr>
          <a:xfrm>
            <a:off x="5319048" y="1138091"/>
            <a:ext cx="1233535" cy="1486363"/>
            <a:chOff x="1230317" y="1347616"/>
            <a:chExt cx="948873" cy="1143356"/>
          </a:xfrm>
        </p:grpSpPr>
        <p:sp>
          <p:nvSpPr>
            <p:cNvPr id="153" name="椭圆 11"/>
            <p:cNvSpPr/>
            <p:nvPr/>
          </p:nvSpPr>
          <p:spPr>
            <a:xfrm>
              <a:off x="1230317" y="1347616"/>
              <a:ext cx="948873" cy="1143356"/>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154" name="MH_Other_9"/>
            <p:cNvSpPr/>
            <p:nvPr>
              <p:custDataLst>
                <p:tags r:id="rId4"/>
              </p:custDataLst>
            </p:nvPr>
          </p:nvSpPr>
          <p:spPr>
            <a:xfrm>
              <a:off x="1334047" y="1444924"/>
              <a:ext cx="741412" cy="74141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r>
                <a:rPr lang="en-US" altLang="zh-CN" sz="2600" dirty="0">
                  <a:latin typeface="Impact" panose="020B0806030902050204" pitchFamily="34" charset="0"/>
                  <a:ea typeface="微软雅黑" panose="020B0503020204020204" pitchFamily="34" charset="-122"/>
                </a:rPr>
                <a:t>2016</a:t>
              </a:r>
              <a:endParaRPr lang="zh-CN" altLang="en-US" sz="2600" dirty="0">
                <a:latin typeface="Impact" panose="020B0806030902050204" pitchFamily="34" charset="0"/>
                <a:ea typeface="微软雅黑" panose="020B0503020204020204" pitchFamily="34" charset="-122"/>
              </a:endParaRPr>
            </a:p>
          </p:txBody>
        </p:sp>
      </p:grpSp>
      <p:grpSp>
        <p:nvGrpSpPr>
          <p:cNvPr id="4" name="组合 154"/>
          <p:cNvGrpSpPr>
            <a:grpSpLocks noChangeAspect="1"/>
          </p:cNvGrpSpPr>
          <p:nvPr/>
        </p:nvGrpSpPr>
        <p:grpSpPr>
          <a:xfrm>
            <a:off x="807394" y="1482328"/>
            <a:ext cx="968982" cy="1167586"/>
            <a:chOff x="1230317" y="1347616"/>
            <a:chExt cx="948873" cy="1143356"/>
          </a:xfrm>
        </p:grpSpPr>
        <p:sp>
          <p:nvSpPr>
            <p:cNvPr id="156" name="椭圆 11"/>
            <p:cNvSpPr/>
            <p:nvPr/>
          </p:nvSpPr>
          <p:spPr>
            <a:xfrm>
              <a:off x="1230317" y="1347616"/>
              <a:ext cx="948873" cy="1143356"/>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157" name="MH_Other_9"/>
            <p:cNvSpPr/>
            <p:nvPr>
              <p:custDataLst>
                <p:tags r:id="rId3"/>
              </p:custDataLst>
            </p:nvPr>
          </p:nvSpPr>
          <p:spPr>
            <a:xfrm>
              <a:off x="1309349" y="1429659"/>
              <a:ext cx="788523" cy="78852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r>
                <a:rPr lang="en-US" altLang="zh-CN" sz="2200" dirty="0">
                  <a:latin typeface="Impact" panose="020B0806030902050204" pitchFamily="34" charset="0"/>
                  <a:ea typeface="微软雅黑" panose="020B0503020204020204" pitchFamily="34" charset="-122"/>
                </a:rPr>
                <a:t>2010</a:t>
              </a:r>
              <a:endParaRPr lang="zh-CN" altLang="en-US" sz="2200" dirty="0">
                <a:latin typeface="Impact" panose="020B0806030902050204" pitchFamily="34" charset="0"/>
                <a:ea typeface="微软雅黑" panose="020B0503020204020204" pitchFamily="34" charset="-122"/>
              </a:endParaRPr>
            </a:p>
          </p:txBody>
        </p:sp>
      </p:grpSp>
      <p:grpSp>
        <p:nvGrpSpPr>
          <p:cNvPr id="5" name="组合 157"/>
          <p:cNvGrpSpPr>
            <a:grpSpLocks noChangeAspect="1"/>
          </p:cNvGrpSpPr>
          <p:nvPr/>
        </p:nvGrpSpPr>
        <p:grpSpPr>
          <a:xfrm>
            <a:off x="3889493" y="1955731"/>
            <a:ext cx="968982" cy="1167586"/>
            <a:chOff x="1230317" y="1347616"/>
            <a:chExt cx="948873" cy="1143356"/>
          </a:xfrm>
        </p:grpSpPr>
        <p:sp>
          <p:nvSpPr>
            <p:cNvPr id="159" name="椭圆 11"/>
            <p:cNvSpPr/>
            <p:nvPr/>
          </p:nvSpPr>
          <p:spPr>
            <a:xfrm>
              <a:off x="1230317" y="1347616"/>
              <a:ext cx="948873" cy="1143356"/>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160" name="MH_Other_9"/>
            <p:cNvSpPr/>
            <p:nvPr>
              <p:custDataLst>
                <p:tags r:id="rId2"/>
              </p:custDataLst>
            </p:nvPr>
          </p:nvSpPr>
          <p:spPr>
            <a:xfrm>
              <a:off x="1351032" y="1446470"/>
              <a:ext cx="738321" cy="73832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r>
                <a:rPr lang="en-US" altLang="zh-CN" sz="2200" dirty="0">
                  <a:latin typeface="Impact" panose="020B0806030902050204" pitchFamily="34" charset="0"/>
                  <a:ea typeface="微软雅黑" panose="020B0503020204020204" pitchFamily="34" charset="-122"/>
                </a:rPr>
                <a:t>2014</a:t>
              </a:r>
              <a:endParaRPr lang="zh-CN" altLang="en-US" sz="2200" dirty="0">
                <a:latin typeface="Impact" panose="020B0806030902050204" pitchFamily="34" charset="0"/>
                <a:ea typeface="微软雅黑" panose="020B0503020204020204" pitchFamily="34" charset="-122"/>
              </a:endParaRPr>
            </a:p>
          </p:txBody>
        </p:sp>
      </p:grpSp>
      <p:grpSp>
        <p:nvGrpSpPr>
          <p:cNvPr id="6" name="组合 160"/>
          <p:cNvGrpSpPr>
            <a:grpSpLocks noChangeAspect="1"/>
          </p:cNvGrpSpPr>
          <p:nvPr/>
        </p:nvGrpSpPr>
        <p:grpSpPr>
          <a:xfrm>
            <a:off x="7010217" y="1093093"/>
            <a:ext cx="968982" cy="1167586"/>
            <a:chOff x="1230317" y="1347616"/>
            <a:chExt cx="948873" cy="1143356"/>
          </a:xfrm>
        </p:grpSpPr>
        <p:sp>
          <p:nvSpPr>
            <p:cNvPr id="162" name="椭圆 11"/>
            <p:cNvSpPr/>
            <p:nvPr/>
          </p:nvSpPr>
          <p:spPr>
            <a:xfrm>
              <a:off x="1230317" y="1347616"/>
              <a:ext cx="948873" cy="1143356"/>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100000">
                  <a:schemeClr val="bg1"/>
                </a:gs>
                <a:gs pos="0">
                  <a:srgbClr val="E0E0E0"/>
                </a:gs>
              </a:gsLst>
              <a:lin ang="8100000" scaled="0"/>
              <a:tileRect/>
            </a:gradFill>
            <a:ln w="22225">
              <a:gradFill>
                <a:gsLst>
                  <a:gs pos="100000">
                    <a:schemeClr val="bg1">
                      <a:lumMod val="85000"/>
                    </a:schemeClr>
                  </a:gs>
                  <a:gs pos="0">
                    <a:schemeClr val="bg1"/>
                  </a:gs>
                </a:gsLst>
                <a:lin ang="8100000" scaled="0"/>
              </a:grad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sym typeface="+mn-lt"/>
              </a:endParaRPr>
            </a:p>
          </p:txBody>
        </p:sp>
        <p:sp>
          <p:nvSpPr>
            <p:cNvPr id="163" name="MH_Other_9"/>
            <p:cNvSpPr/>
            <p:nvPr>
              <p:custDataLst>
                <p:tags r:id="rId1"/>
              </p:custDataLst>
            </p:nvPr>
          </p:nvSpPr>
          <p:spPr>
            <a:xfrm>
              <a:off x="1350657" y="1446095"/>
              <a:ext cx="739071" cy="73907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spcBef>
                  <a:spcPts val="0"/>
                </a:spcBef>
                <a:spcAft>
                  <a:spcPts val="0"/>
                </a:spcAft>
                <a:defRPr/>
              </a:pPr>
              <a:r>
                <a:rPr lang="en-US" altLang="zh-CN" sz="2200" dirty="0">
                  <a:latin typeface="Impact" panose="020B0806030902050204" pitchFamily="34" charset="0"/>
                  <a:ea typeface="微软雅黑" panose="020B0503020204020204" pitchFamily="34" charset="-122"/>
                </a:rPr>
                <a:t>2018</a:t>
              </a:r>
              <a:endParaRPr lang="zh-CN" altLang="en-US" sz="2200" dirty="0">
                <a:latin typeface="Impact" panose="020B0806030902050204" pitchFamily="34" charset="0"/>
                <a:ea typeface="微软雅黑" panose="020B0503020204020204" pitchFamily="34" charset="-122"/>
              </a:endParaRPr>
            </a:p>
          </p:txBody>
        </p:sp>
      </p:grpSp>
    </p:spTree>
    <p:extLst>
      <p:ext uri="{BB962C8B-B14F-4D97-AF65-F5344CB8AC3E}">
        <p14:creationId xmlns:p14="http://schemas.microsoft.com/office/powerpoint/2010/main" val="153997728"/>
      </p:ext>
    </p:extLst>
  </p:cSld>
  <p:clrMapOvr>
    <a:masterClrMapping/>
  </p:clrMapOvr>
  <p:transition spd="med" advClick="0" advTm="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0-#ppt_w/2"/>
                                          </p:val>
                                        </p:tav>
                                        <p:tav tm="100000">
                                          <p:val>
                                            <p:strVal val="#ppt_x"/>
                                          </p:val>
                                        </p:tav>
                                      </p:tavLst>
                                    </p:anim>
                                    <p:anim calcmode="lin" valueType="num">
                                      <p:cBhvr additive="base">
                                        <p:cTn id="8" dur="500" fill="hold"/>
                                        <p:tgtEl>
                                          <p:spTgt spid="12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134"/>
                                        </p:tgtEl>
                                        <p:attrNameLst>
                                          <p:attrName>style.visibility</p:attrName>
                                        </p:attrNameLst>
                                      </p:cBhvr>
                                      <p:to>
                                        <p:strVal val="visible"/>
                                      </p:to>
                                    </p:set>
                                    <p:anim calcmode="lin" valueType="num">
                                      <p:cBhvr additive="base">
                                        <p:cTn id="12" dur="500" fill="hold"/>
                                        <p:tgtEl>
                                          <p:spTgt spid="134"/>
                                        </p:tgtEl>
                                        <p:attrNameLst>
                                          <p:attrName>ppt_x</p:attrName>
                                        </p:attrNameLst>
                                      </p:cBhvr>
                                      <p:tavLst>
                                        <p:tav tm="0">
                                          <p:val>
                                            <p:strVal val="0-#ppt_w/2"/>
                                          </p:val>
                                        </p:tav>
                                        <p:tav tm="100000">
                                          <p:val>
                                            <p:strVal val="#ppt_x"/>
                                          </p:val>
                                        </p:tav>
                                      </p:tavLst>
                                    </p:anim>
                                    <p:anim calcmode="lin" valueType="num">
                                      <p:cBhvr additive="base">
                                        <p:cTn id="13" dur="500" fill="hold"/>
                                        <p:tgtEl>
                                          <p:spTgt spid="134"/>
                                        </p:tgtEl>
                                        <p:attrNameLst>
                                          <p:attrName>ppt_y</p:attrName>
                                        </p:attrNameLst>
                                      </p:cBhvr>
                                      <p:tavLst>
                                        <p:tav tm="0">
                                          <p:val>
                                            <p:strVal val="0-#ppt_h/2"/>
                                          </p:val>
                                        </p:tav>
                                        <p:tav tm="100000">
                                          <p:val>
                                            <p:strVal val="#ppt_y"/>
                                          </p:val>
                                        </p:tav>
                                      </p:tavLst>
                                    </p:anim>
                                  </p:childTnLst>
                                </p:cTn>
                              </p:par>
                              <p:par>
                                <p:cTn id="14" presetID="2" presetClass="entr" presetSubtype="9" fill="hold" grpId="0" nodeType="withEffect">
                                  <p:stCondLst>
                                    <p:cond delay="0"/>
                                  </p:stCondLst>
                                  <p:childTnLst>
                                    <p:set>
                                      <p:cBhvr>
                                        <p:cTn id="15" dur="1" fill="hold">
                                          <p:stCondLst>
                                            <p:cond delay="0"/>
                                          </p:stCondLst>
                                        </p:cTn>
                                        <p:tgtEl>
                                          <p:spTgt spid="135"/>
                                        </p:tgtEl>
                                        <p:attrNameLst>
                                          <p:attrName>style.visibility</p:attrName>
                                        </p:attrNameLst>
                                      </p:cBhvr>
                                      <p:to>
                                        <p:strVal val="visible"/>
                                      </p:to>
                                    </p:set>
                                    <p:anim calcmode="lin" valueType="num">
                                      <p:cBhvr additive="base">
                                        <p:cTn id="16" dur="500" fill="hold"/>
                                        <p:tgtEl>
                                          <p:spTgt spid="135"/>
                                        </p:tgtEl>
                                        <p:attrNameLst>
                                          <p:attrName>ppt_x</p:attrName>
                                        </p:attrNameLst>
                                      </p:cBhvr>
                                      <p:tavLst>
                                        <p:tav tm="0">
                                          <p:val>
                                            <p:strVal val="0-#ppt_w/2"/>
                                          </p:val>
                                        </p:tav>
                                        <p:tav tm="100000">
                                          <p:val>
                                            <p:strVal val="#ppt_x"/>
                                          </p:val>
                                        </p:tav>
                                      </p:tavLst>
                                    </p:anim>
                                    <p:anim calcmode="lin" valueType="num">
                                      <p:cBhvr additive="base">
                                        <p:cTn id="17" dur="500" fill="hold"/>
                                        <p:tgtEl>
                                          <p:spTgt spid="135"/>
                                        </p:tgtEl>
                                        <p:attrNameLst>
                                          <p:attrName>ppt_y</p:attrName>
                                        </p:attrNameLst>
                                      </p:cBhvr>
                                      <p:tavLst>
                                        <p:tav tm="0">
                                          <p:val>
                                            <p:strVal val="0-#ppt_h/2"/>
                                          </p:val>
                                        </p:tav>
                                        <p:tav tm="100000">
                                          <p:val>
                                            <p:strVal val="#ppt_y"/>
                                          </p:val>
                                        </p:tav>
                                      </p:tavLst>
                                    </p:anim>
                                  </p:childTnLst>
                                </p:cTn>
                              </p:par>
                              <p:par>
                                <p:cTn id="18" presetID="2" presetClass="entr" presetSubtype="9" fill="hold" grpId="0" nodeType="withEffect">
                                  <p:stCondLst>
                                    <p:cond delay="0"/>
                                  </p:stCondLst>
                                  <p:childTnLst>
                                    <p:set>
                                      <p:cBhvr>
                                        <p:cTn id="19" dur="1" fill="hold">
                                          <p:stCondLst>
                                            <p:cond delay="0"/>
                                          </p:stCondLst>
                                        </p:cTn>
                                        <p:tgtEl>
                                          <p:spTgt spid="136"/>
                                        </p:tgtEl>
                                        <p:attrNameLst>
                                          <p:attrName>style.visibility</p:attrName>
                                        </p:attrNameLst>
                                      </p:cBhvr>
                                      <p:to>
                                        <p:strVal val="visible"/>
                                      </p:to>
                                    </p:set>
                                    <p:anim calcmode="lin" valueType="num">
                                      <p:cBhvr additive="base">
                                        <p:cTn id="20" dur="500" fill="hold"/>
                                        <p:tgtEl>
                                          <p:spTgt spid="136"/>
                                        </p:tgtEl>
                                        <p:attrNameLst>
                                          <p:attrName>ppt_x</p:attrName>
                                        </p:attrNameLst>
                                      </p:cBhvr>
                                      <p:tavLst>
                                        <p:tav tm="0">
                                          <p:val>
                                            <p:strVal val="0-#ppt_w/2"/>
                                          </p:val>
                                        </p:tav>
                                        <p:tav tm="100000">
                                          <p:val>
                                            <p:strVal val="#ppt_x"/>
                                          </p:val>
                                        </p:tav>
                                      </p:tavLst>
                                    </p:anim>
                                    <p:anim calcmode="lin" valueType="num">
                                      <p:cBhvr additive="base">
                                        <p:cTn id="21" dur="500" fill="hold"/>
                                        <p:tgtEl>
                                          <p:spTgt spid="136"/>
                                        </p:tgtEl>
                                        <p:attrNameLst>
                                          <p:attrName>ppt_y</p:attrName>
                                        </p:attrNameLst>
                                      </p:cBhvr>
                                      <p:tavLst>
                                        <p:tav tm="0">
                                          <p:val>
                                            <p:strVal val="0-#ppt_h/2"/>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137"/>
                                        </p:tgtEl>
                                        <p:attrNameLst>
                                          <p:attrName>style.visibility</p:attrName>
                                        </p:attrNameLst>
                                      </p:cBhvr>
                                      <p:to>
                                        <p:strVal val="visible"/>
                                      </p:to>
                                    </p:set>
                                    <p:anim calcmode="lin" valueType="num">
                                      <p:cBhvr additive="base">
                                        <p:cTn id="24" dur="500" fill="hold"/>
                                        <p:tgtEl>
                                          <p:spTgt spid="137"/>
                                        </p:tgtEl>
                                        <p:attrNameLst>
                                          <p:attrName>ppt_x</p:attrName>
                                        </p:attrNameLst>
                                      </p:cBhvr>
                                      <p:tavLst>
                                        <p:tav tm="0">
                                          <p:val>
                                            <p:strVal val="0-#ppt_w/2"/>
                                          </p:val>
                                        </p:tav>
                                        <p:tav tm="100000">
                                          <p:val>
                                            <p:strVal val="#ppt_x"/>
                                          </p:val>
                                        </p:tav>
                                      </p:tavLst>
                                    </p:anim>
                                    <p:anim calcmode="lin" valueType="num">
                                      <p:cBhvr additive="base">
                                        <p:cTn id="25" dur="500" fill="hold"/>
                                        <p:tgtEl>
                                          <p:spTgt spid="137"/>
                                        </p:tgtEl>
                                        <p:attrNameLst>
                                          <p:attrName>ppt_y</p:attrName>
                                        </p:attrNameLst>
                                      </p:cBhvr>
                                      <p:tavLst>
                                        <p:tav tm="0">
                                          <p:val>
                                            <p:strVal val="0-#ppt_h/2"/>
                                          </p:val>
                                        </p:tav>
                                        <p:tav tm="100000">
                                          <p:val>
                                            <p:strVal val="#ppt_y"/>
                                          </p:val>
                                        </p:tav>
                                      </p:tavLst>
                                    </p:anim>
                                  </p:childTnLst>
                                </p:cTn>
                              </p:par>
                              <p:par>
                                <p:cTn id="26" presetID="2" presetClass="entr" presetSubtype="9" fill="hold" grpId="0" nodeType="withEffect">
                                  <p:stCondLst>
                                    <p:cond delay="0"/>
                                  </p:stCondLst>
                                  <p:childTnLst>
                                    <p:set>
                                      <p:cBhvr>
                                        <p:cTn id="27" dur="1" fill="hold">
                                          <p:stCondLst>
                                            <p:cond delay="0"/>
                                          </p:stCondLst>
                                        </p:cTn>
                                        <p:tgtEl>
                                          <p:spTgt spid="138"/>
                                        </p:tgtEl>
                                        <p:attrNameLst>
                                          <p:attrName>style.visibility</p:attrName>
                                        </p:attrNameLst>
                                      </p:cBhvr>
                                      <p:to>
                                        <p:strVal val="visible"/>
                                      </p:to>
                                    </p:set>
                                    <p:anim calcmode="lin" valueType="num">
                                      <p:cBhvr additive="base">
                                        <p:cTn id="28" dur="500" fill="hold"/>
                                        <p:tgtEl>
                                          <p:spTgt spid="138"/>
                                        </p:tgtEl>
                                        <p:attrNameLst>
                                          <p:attrName>ppt_x</p:attrName>
                                        </p:attrNameLst>
                                      </p:cBhvr>
                                      <p:tavLst>
                                        <p:tav tm="0">
                                          <p:val>
                                            <p:strVal val="0-#ppt_w/2"/>
                                          </p:val>
                                        </p:tav>
                                        <p:tav tm="100000">
                                          <p:val>
                                            <p:strVal val="#ppt_x"/>
                                          </p:val>
                                        </p:tav>
                                      </p:tavLst>
                                    </p:anim>
                                    <p:anim calcmode="lin" valueType="num">
                                      <p:cBhvr additive="base">
                                        <p:cTn id="29" dur="500" fill="hold"/>
                                        <p:tgtEl>
                                          <p:spTgt spid="138"/>
                                        </p:tgtEl>
                                        <p:attrNameLst>
                                          <p:attrName>ppt_y</p:attrName>
                                        </p:attrNameLst>
                                      </p:cBhvr>
                                      <p:tavLst>
                                        <p:tav tm="0">
                                          <p:val>
                                            <p:strVal val="0-#ppt_h/2"/>
                                          </p:val>
                                        </p:tav>
                                        <p:tav tm="100000">
                                          <p:val>
                                            <p:strVal val="#ppt_y"/>
                                          </p:val>
                                        </p:tav>
                                      </p:tavLst>
                                    </p:anim>
                                  </p:childTnLst>
                                </p:cTn>
                              </p:par>
                            </p:childTnLst>
                          </p:cTn>
                        </p:par>
                        <p:par>
                          <p:cTn id="30" fill="hold">
                            <p:stCondLst>
                              <p:cond delay="1000"/>
                            </p:stCondLst>
                            <p:childTnLst>
                              <p:par>
                                <p:cTn id="31" presetID="22" presetClass="entr" presetSubtype="4" fill="hold" nodeType="afterEffect">
                                  <p:stCondLst>
                                    <p:cond delay="0"/>
                                  </p:stCondLst>
                                  <p:childTnLst>
                                    <p:set>
                                      <p:cBhvr>
                                        <p:cTn id="32" dur="1" fill="hold">
                                          <p:stCondLst>
                                            <p:cond delay="0"/>
                                          </p:stCondLst>
                                        </p:cTn>
                                        <p:tgtEl>
                                          <p:spTgt spid="129"/>
                                        </p:tgtEl>
                                        <p:attrNameLst>
                                          <p:attrName>style.visibility</p:attrName>
                                        </p:attrNameLst>
                                      </p:cBhvr>
                                      <p:to>
                                        <p:strVal val="visible"/>
                                      </p:to>
                                    </p:set>
                                    <p:animEffect transition="in" filter="wipe(down)">
                                      <p:cBhvr>
                                        <p:cTn id="33" dur="1000"/>
                                        <p:tgtEl>
                                          <p:spTgt spid="129"/>
                                        </p:tgtEl>
                                      </p:cBhvr>
                                    </p:animEffect>
                                  </p:childTnLst>
                                </p:cTn>
                              </p:par>
                              <p:par>
                                <p:cTn id="34" presetID="22" presetClass="entr" presetSubtype="4" fill="hold" nodeType="withEffect">
                                  <p:stCondLst>
                                    <p:cond delay="0"/>
                                  </p:stCondLst>
                                  <p:childTnLst>
                                    <p:set>
                                      <p:cBhvr>
                                        <p:cTn id="35" dur="1" fill="hold">
                                          <p:stCondLst>
                                            <p:cond delay="0"/>
                                          </p:stCondLst>
                                        </p:cTn>
                                        <p:tgtEl>
                                          <p:spTgt spid="130"/>
                                        </p:tgtEl>
                                        <p:attrNameLst>
                                          <p:attrName>style.visibility</p:attrName>
                                        </p:attrNameLst>
                                      </p:cBhvr>
                                      <p:to>
                                        <p:strVal val="visible"/>
                                      </p:to>
                                    </p:set>
                                    <p:animEffect transition="in" filter="wipe(down)">
                                      <p:cBhvr>
                                        <p:cTn id="36" dur="1000"/>
                                        <p:tgtEl>
                                          <p:spTgt spid="130"/>
                                        </p:tgtEl>
                                      </p:cBhvr>
                                    </p:animEffect>
                                  </p:childTnLst>
                                </p:cTn>
                              </p:par>
                              <p:par>
                                <p:cTn id="37" presetID="22" presetClass="entr" presetSubtype="4"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wipe(down)">
                                      <p:cBhvr>
                                        <p:cTn id="39" dur="1000"/>
                                        <p:tgtEl>
                                          <p:spTgt spid="132"/>
                                        </p:tgtEl>
                                      </p:cBhvr>
                                    </p:animEffect>
                                  </p:childTnLst>
                                </p:cTn>
                              </p:par>
                              <p:par>
                                <p:cTn id="40" presetID="22" presetClass="entr" presetSubtype="4" fill="hold" nodeType="withEffect">
                                  <p:stCondLst>
                                    <p:cond delay="0"/>
                                  </p:stCondLst>
                                  <p:childTnLst>
                                    <p:set>
                                      <p:cBhvr>
                                        <p:cTn id="41" dur="1" fill="hold">
                                          <p:stCondLst>
                                            <p:cond delay="0"/>
                                          </p:stCondLst>
                                        </p:cTn>
                                        <p:tgtEl>
                                          <p:spTgt spid="131"/>
                                        </p:tgtEl>
                                        <p:attrNameLst>
                                          <p:attrName>style.visibility</p:attrName>
                                        </p:attrNameLst>
                                      </p:cBhvr>
                                      <p:to>
                                        <p:strVal val="visible"/>
                                      </p:to>
                                    </p:set>
                                    <p:animEffect transition="in" filter="wipe(down)">
                                      <p:cBhvr>
                                        <p:cTn id="42" dur="1000"/>
                                        <p:tgtEl>
                                          <p:spTgt spid="131"/>
                                        </p:tgtEl>
                                      </p:cBhvr>
                                    </p:animEffect>
                                  </p:childTnLst>
                                </p:cTn>
                              </p:par>
                              <p:par>
                                <p:cTn id="43" presetID="22" presetClass="entr" presetSubtype="4" fill="hold" nodeType="withEffect">
                                  <p:stCondLst>
                                    <p:cond delay="0"/>
                                  </p:stCondLst>
                                  <p:childTnLst>
                                    <p:set>
                                      <p:cBhvr>
                                        <p:cTn id="44" dur="1" fill="hold">
                                          <p:stCondLst>
                                            <p:cond delay="0"/>
                                          </p:stCondLst>
                                        </p:cTn>
                                        <p:tgtEl>
                                          <p:spTgt spid="133"/>
                                        </p:tgtEl>
                                        <p:attrNameLst>
                                          <p:attrName>style.visibility</p:attrName>
                                        </p:attrNameLst>
                                      </p:cBhvr>
                                      <p:to>
                                        <p:strVal val="visible"/>
                                      </p:to>
                                    </p:set>
                                    <p:animEffect transition="in" filter="wipe(down)">
                                      <p:cBhvr>
                                        <p:cTn id="45" dur="1000"/>
                                        <p:tgtEl>
                                          <p:spTgt spid="133"/>
                                        </p:tgtEl>
                                      </p:cBhvr>
                                    </p:animEffect>
                                  </p:childTnLst>
                                </p:cTn>
                              </p:par>
                            </p:childTnLst>
                          </p:cTn>
                        </p:par>
                        <p:par>
                          <p:cTn id="46" fill="hold">
                            <p:stCondLst>
                              <p:cond delay="2000"/>
                            </p:stCondLst>
                            <p:childTnLst>
                              <p:par>
                                <p:cTn id="47" presetID="49" presetClass="entr" presetSubtype="0" decel="100000"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
                                          </p:val>
                                        </p:tav>
                                        <p:tav tm="100000">
                                          <p:val>
                                            <p:strVal val="#ppt_w"/>
                                          </p:val>
                                        </p:tav>
                                      </p:tavLst>
                                    </p:anim>
                                    <p:anim calcmode="lin" valueType="num">
                                      <p:cBhvr>
                                        <p:cTn id="50" dur="500" fill="hold"/>
                                        <p:tgtEl>
                                          <p:spTgt spid="4"/>
                                        </p:tgtEl>
                                        <p:attrNameLst>
                                          <p:attrName>ppt_h</p:attrName>
                                        </p:attrNameLst>
                                      </p:cBhvr>
                                      <p:tavLst>
                                        <p:tav tm="0">
                                          <p:val>
                                            <p:fltVal val="0"/>
                                          </p:val>
                                        </p:tav>
                                        <p:tav tm="100000">
                                          <p:val>
                                            <p:strVal val="#ppt_h"/>
                                          </p:val>
                                        </p:tav>
                                      </p:tavLst>
                                    </p:anim>
                                    <p:anim calcmode="lin" valueType="num">
                                      <p:cBhvr>
                                        <p:cTn id="51" dur="500" fill="hold"/>
                                        <p:tgtEl>
                                          <p:spTgt spid="4"/>
                                        </p:tgtEl>
                                        <p:attrNameLst>
                                          <p:attrName>style.rotation</p:attrName>
                                        </p:attrNameLst>
                                      </p:cBhvr>
                                      <p:tavLst>
                                        <p:tav tm="0">
                                          <p:val>
                                            <p:fltVal val="360"/>
                                          </p:val>
                                        </p:tav>
                                        <p:tav tm="100000">
                                          <p:val>
                                            <p:fltVal val="0"/>
                                          </p:val>
                                        </p:tav>
                                      </p:tavLst>
                                    </p:anim>
                                    <p:animEffect transition="in" filter="fade">
                                      <p:cBhvr>
                                        <p:cTn id="52" dur="500"/>
                                        <p:tgtEl>
                                          <p:spTgt spid="4"/>
                                        </p:tgtEl>
                                      </p:cBhvr>
                                    </p:animEffect>
                                  </p:childTnLst>
                                </p:cTn>
                              </p:par>
                              <p:par>
                                <p:cTn id="53" presetID="47" presetClass="entr" presetSubtype="0" fill="hold" grpId="0" nodeType="withEffect">
                                  <p:stCondLst>
                                    <p:cond delay="0"/>
                                  </p:stCondLst>
                                  <p:childTnLst>
                                    <p:set>
                                      <p:cBhvr>
                                        <p:cTn id="54" dur="1" fill="hold">
                                          <p:stCondLst>
                                            <p:cond delay="0"/>
                                          </p:stCondLst>
                                        </p:cTn>
                                        <p:tgtEl>
                                          <p:spTgt spid="139"/>
                                        </p:tgtEl>
                                        <p:attrNameLst>
                                          <p:attrName>style.visibility</p:attrName>
                                        </p:attrNameLst>
                                      </p:cBhvr>
                                      <p:to>
                                        <p:strVal val="visible"/>
                                      </p:to>
                                    </p:set>
                                    <p:animEffect transition="in" filter="fade">
                                      <p:cBhvr>
                                        <p:cTn id="55" dur="500"/>
                                        <p:tgtEl>
                                          <p:spTgt spid="139"/>
                                        </p:tgtEl>
                                      </p:cBhvr>
                                    </p:animEffect>
                                    <p:anim calcmode="lin" valueType="num">
                                      <p:cBhvr>
                                        <p:cTn id="56" dur="500" fill="hold"/>
                                        <p:tgtEl>
                                          <p:spTgt spid="139"/>
                                        </p:tgtEl>
                                        <p:attrNameLst>
                                          <p:attrName>ppt_x</p:attrName>
                                        </p:attrNameLst>
                                      </p:cBhvr>
                                      <p:tavLst>
                                        <p:tav tm="0">
                                          <p:val>
                                            <p:strVal val="#ppt_x"/>
                                          </p:val>
                                        </p:tav>
                                        <p:tav tm="100000">
                                          <p:val>
                                            <p:strVal val="#ppt_x"/>
                                          </p:val>
                                        </p:tav>
                                      </p:tavLst>
                                    </p:anim>
                                    <p:anim calcmode="lin" valueType="num">
                                      <p:cBhvr>
                                        <p:cTn id="57" dur="500" fill="hold"/>
                                        <p:tgtEl>
                                          <p:spTgt spid="13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40"/>
                                        </p:tgtEl>
                                        <p:attrNameLst>
                                          <p:attrName>style.visibility</p:attrName>
                                        </p:attrNameLst>
                                      </p:cBhvr>
                                      <p:to>
                                        <p:strVal val="visible"/>
                                      </p:to>
                                    </p:set>
                                    <p:animEffect transition="in" filter="fade">
                                      <p:cBhvr>
                                        <p:cTn id="60" dur="500"/>
                                        <p:tgtEl>
                                          <p:spTgt spid="140"/>
                                        </p:tgtEl>
                                      </p:cBhvr>
                                    </p:animEffect>
                                    <p:anim calcmode="lin" valueType="num">
                                      <p:cBhvr>
                                        <p:cTn id="61" dur="500" fill="hold"/>
                                        <p:tgtEl>
                                          <p:spTgt spid="140"/>
                                        </p:tgtEl>
                                        <p:attrNameLst>
                                          <p:attrName>ppt_x</p:attrName>
                                        </p:attrNameLst>
                                      </p:cBhvr>
                                      <p:tavLst>
                                        <p:tav tm="0">
                                          <p:val>
                                            <p:strVal val="#ppt_x"/>
                                          </p:val>
                                        </p:tav>
                                        <p:tav tm="100000">
                                          <p:val>
                                            <p:strVal val="#ppt_x"/>
                                          </p:val>
                                        </p:tav>
                                      </p:tavLst>
                                    </p:anim>
                                    <p:anim calcmode="lin" valueType="num">
                                      <p:cBhvr>
                                        <p:cTn id="62" dur="500" fill="hold"/>
                                        <p:tgtEl>
                                          <p:spTgt spid="140"/>
                                        </p:tgtEl>
                                        <p:attrNameLst>
                                          <p:attrName>ppt_y</p:attrName>
                                        </p:attrNameLst>
                                      </p:cBhvr>
                                      <p:tavLst>
                                        <p:tav tm="0">
                                          <p:val>
                                            <p:strVal val="#ppt_y+.1"/>
                                          </p:val>
                                        </p:tav>
                                        <p:tav tm="100000">
                                          <p:val>
                                            <p:strVal val="#ppt_y"/>
                                          </p:val>
                                        </p:tav>
                                      </p:tavLst>
                                    </p:anim>
                                  </p:childTnLst>
                                </p:cTn>
                              </p:par>
                            </p:childTnLst>
                          </p:cTn>
                        </p:par>
                        <p:par>
                          <p:cTn id="63" fill="hold">
                            <p:stCondLst>
                              <p:cond delay="2500"/>
                            </p:stCondLst>
                            <p:childTnLst>
                              <p:par>
                                <p:cTn id="64" presetID="49" presetClass="entr" presetSubtype="0" decel="100000" fill="hold" nodeType="after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p:cTn id="66" dur="500" fill="hold"/>
                                        <p:tgtEl>
                                          <p:spTgt spid="2"/>
                                        </p:tgtEl>
                                        <p:attrNameLst>
                                          <p:attrName>ppt_w</p:attrName>
                                        </p:attrNameLst>
                                      </p:cBhvr>
                                      <p:tavLst>
                                        <p:tav tm="0">
                                          <p:val>
                                            <p:fltVal val="0"/>
                                          </p:val>
                                        </p:tav>
                                        <p:tav tm="100000">
                                          <p:val>
                                            <p:strVal val="#ppt_w"/>
                                          </p:val>
                                        </p:tav>
                                      </p:tavLst>
                                    </p:anim>
                                    <p:anim calcmode="lin" valueType="num">
                                      <p:cBhvr>
                                        <p:cTn id="67" dur="500" fill="hold"/>
                                        <p:tgtEl>
                                          <p:spTgt spid="2"/>
                                        </p:tgtEl>
                                        <p:attrNameLst>
                                          <p:attrName>ppt_h</p:attrName>
                                        </p:attrNameLst>
                                      </p:cBhvr>
                                      <p:tavLst>
                                        <p:tav tm="0">
                                          <p:val>
                                            <p:fltVal val="0"/>
                                          </p:val>
                                        </p:tav>
                                        <p:tav tm="100000">
                                          <p:val>
                                            <p:strVal val="#ppt_h"/>
                                          </p:val>
                                        </p:tav>
                                      </p:tavLst>
                                    </p:anim>
                                    <p:anim calcmode="lin" valueType="num">
                                      <p:cBhvr>
                                        <p:cTn id="68" dur="500" fill="hold"/>
                                        <p:tgtEl>
                                          <p:spTgt spid="2"/>
                                        </p:tgtEl>
                                        <p:attrNameLst>
                                          <p:attrName>style.rotation</p:attrName>
                                        </p:attrNameLst>
                                      </p:cBhvr>
                                      <p:tavLst>
                                        <p:tav tm="0">
                                          <p:val>
                                            <p:fltVal val="360"/>
                                          </p:val>
                                        </p:tav>
                                        <p:tav tm="100000">
                                          <p:val>
                                            <p:fltVal val="0"/>
                                          </p:val>
                                        </p:tav>
                                      </p:tavLst>
                                    </p:anim>
                                    <p:animEffect transition="in" filter="fade">
                                      <p:cBhvr>
                                        <p:cTn id="69" dur="500"/>
                                        <p:tgtEl>
                                          <p:spTgt spid="2"/>
                                        </p:tgtEl>
                                      </p:cBhvr>
                                    </p:animEffect>
                                  </p:childTnLst>
                                </p:cTn>
                              </p:par>
                              <p:par>
                                <p:cTn id="70" presetID="47" presetClass="entr" presetSubtype="0" fill="hold" grpId="0" nodeType="withEffect">
                                  <p:stCondLst>
                                    <p:cond delay="0"/>
                                  </p:stCondLst>
                                  <p:childTnLst>
                                    <p:set>
                                      <p:cBhvr>
                                        <p:cTn id="71" dur="1" fill="hold">
                                          <p:stCondLst>
                                            <p:cond delay="0"/>
                                          </p:stCondLst>
                                        </p:cTn>
                                        <p:tgtEl>
                                          <p:spTgt spid="141"/>
                                        </p:tgtEl>
                                        <p:attrNameLst>
                                          <p:attrName>style.visibility</p:attrName>
                                        </p:attrNameLst>
                                      </p:cBhvr>
                                      <p:to>
                                        <p:strVal val="visible"/>
                                      </p:to>
                                    </p:set>
                                    <p:animEffect transition="in" filter="fade">
                                      <p:cBhvr>
                                        <p:cTn id="72" dur="500"/>
                                        <p:tgtEl>
                                          <p:spTgt spid="141"/>
                                        </p:tgtEl>
                                      </p:cBhvr>
                                    </p:animEffect>
                                    <p:anim calcmode="lin" valueType="num">
                                      <p:cBhvr>
                                        <p:cTn id="73" dur="500" fill="hold"/>
                                        <p:tgtEl>
                                          <p:spTgt spid="141"/>
                                        </p:tgtEl>
                                        <p:attrNameLst>
                                          <p:attrName>ppt_x</p:attrName>
                                        </p:attrNameLst>
                                      </p:cBhvr>
                                      <p:tavLst>
                                        <p:tav tm="0">
                                          <p:val>
                                            <p:strVal val="#ppt_x"/>
                                          </p:val>
                                        </p:tav>
                                        <p:tav tm="100000">
                                          <p:val>
                                            <p:strVal val="#ppt_x"/>
                                          </p:val>
                                        </p:tav>
                                      </p:tavLst>
                                    </p:anim>
                                    <p:anim calcmode="lin" valueType="num">
                                      <p:cBhvr>
                                        <p:cTn id="74" dur="500" fill="hold"/>
                                        <p:tgtEl>
                                          <p:spTgt spid="14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animEffect transition="in" filter="fade">
                                      <p:cBhvr>
                                        <p:cTn id="77" dur="500"/>
                                        <p:tgtEl>
                                          <p:spTgt spid="142"/>
                                        </p:tgtEl>
                                      </p:cBhvr>
                                    </p:animEffect>
                                    <p:anim calcmode="lin" valueType="num">
                                      <p:cBhvr>
                                        <p:cTn id="78" dur="500" fill="hold"/>
                                        <p:tgtEl>
                                          <p:spTgt spid="142"/>
                                        </p:tgtEl>
                                        <p:attrNameLst>
                                          <p:attrName>ppt_x</p:attrName>
                                        </p:attrNameLst>
                                      </p:cBhvr>
                                      <p:tavLst>
                                        <p:tav tm="0">
                                          <p:val>
                                            <p:strVal val="#ppt_x"/>
                                          </p:val>
                                        </p:tav>
                                        <p:tav tm="100000">
                                          <p:val>
                                            <p:strVal val="#ppt_x"/>
                                          </p:val>
                                        </p:tav>
                                      </p:tavLst>
                                    </p:anim>
                                    <p:anim calcmode="lin" valueType="num">
                                      <p:cBhvr>
                                        <p:cTn id="79" dur="500" fill="hold"/>
                                        <p:tgtEl>
                                          <p:spTgt spid="142"/>
                                        </p:tgtEl>
                                        <p:attrNameLst>
                                          <p:attrName>ppt_y</p:attrName>
                                        </p:attrNameLst>
                                      </p:cBhvr>
                                      <p:tavLst>
                                        <p:tav tm="0">
                                          <p:val>
                                            <p:strVal val="#ppt_y+.1"/>
                                          </p:val>
                                        </p:tav>
                                        <p:tav tm="100000">
                                          <p:val>
                                            <p:strVal val="#ppt_y"/>
                                          </p:val>
                                        </p:tav>
                                      </p:tavLst>
                                    </p:anim>
                                  </p:childTnLst>
                                </p:cTn>
                              </p:par>
                            </p:childTnLst>
                          </p:cTn>
                        </p:par>
                        <p:par>
                          <p:cTn id="80" fill="hold">
                            <p:stCondLst>
                              <p:cond delay="3000"/>
                            </p:stCondLst>
                            <p:childTnLst>
                              <p:par>
                                <p:cTn id="81" presetID="49" presetClass="entr" presetSubtype="0" decel="100000" fill="hold" nodeType="afterEffect">
                                  <p:stCondLst>
                                    <p:cond delay="0"/>
                                  </p:stCondLst>
                                  <p:childTnLst>
                                    <p:set>
                                      <p:cBhvr>
                                        <p:cTn id="82" dur="1" fill="hold">
                                          <p:stCondLst>
                                            <p:cond delay="0"/>
                                          </p:stCondLst>
                                        </p:cTn>
                                        <p:tgtEl>
                                          <p:spTgt spid="5"/>
                                        </p:tgtEl>
                                        <p:attrNameLst>
                                          <p:attrName>style.visibility</p:attrName>
                                        </p:attrNameLst>
                                      </p:cBhvr>
                                      <p:to>
                                        <p:strVal val="visible"/>
                                      </p:to>
                                    </p:set>
                                    <p:anim calcmode="lin" valueType="num">
                                      <p:cBhvr>
                                        <p:cTn id="83" dur="500" fill="hold"/>
                                        <p:tgtEl>
                                          <p:spTgt spid="5"/>
                                        </p:tgtEl>
                                        <p:attrNameLst>
                                          <p:attrName>ppt_w</p:attrName>
                                        </p:attrNameLst>
                                      </p:cBhvr>
                                      <p:tavLst>
                                        <p:tav tm="0">
                                          <p:val>
                                            <p:fltVal val="0"/>
                                          </p:val>
                                        </p:tav>
                                        <p:tav tm="100000">
                                          <p:val>
                                            <p:strVal val="#ppt_w"/>
                                          </p:val>
                                        </p:tav>
                                      </p:tavLst>
                                    </p:anim>
                                    <p:anim calcmode="lin" valueType="num">
                                      <p:cBhvr>
                                        <p:cTn id="84" dur="500" fill="hold"/>
                                        <p:tgtEl>
                                          <p:spTgt spid="5"/>
                                        </p:tgtEl>
                                        <p:attrNameLst>
                                          <p:attrName>ppt_h</p:attrName>
                                        </p:attrNameLst>
                                      </p:cBhvr>
                                      <p:tavLst>
                                        <p:tav tm="0">
                                          <p:val>
                                            <p:fltVal val="0"/>
                                          </p:val>
                                        </p:tav>
                                        <p:tav tm="100000">
                                          <p:val>
                                            <p:strVal val="#ppt_h"/>
                                          </p:val>
                                        </p:tav>
                                      </p:tavLst>
                                    </p:anim>
                                    <p:anim calcmode="lin" valueType="num">
                                      <p:cBhvr>
                                        <p:cTn id="85" dur="500" fill="hold"/>
                                        <p:tgtEl>
                                          <p:spTgt spid="5"/>
                                        </p:tgtEl>
                                        <p:attrNameLst>
                                          <p:attrName>style.rotation</p:attrName>
                                        </p:attrNameLst>
                                      </p:cBhvr>
                                      <p:tavLst>
                                        <p:tav tm="0">
                                          <p:val>
                                            <p:fltVal val="360"/>
                                          </p:val>
                                        </p:tav>
                                        <p:tav tm="100000">
                                          <p:val>
                                            <p:fltVal val="0"/>
                                          </p:val>
                                        </p:tav>
                                      </p:tavLst>
                                    </p:anim>
                                    <p:animEffect transition="in" filter="fade">
                                      <p:cBhvr>
                                        <p:cTn id="86" dur="500"/>
                                        <p:tgtEl>
                                          <p:spTgt spid="5"/>
                                        </p:tgtEl>
                                      </p:cBhvr>
                                    </p:animEffect>
                                  </p:childTnLst>
                                </p:cTn>
                              </p:par>
                              <p:par>
                                <p:cTn id="87" presetID="47" presetClass="entr" presetSubtype="0" fill="hold" grpId="0" nodeType="withEffect">
                                  <p:stCondLst>
                                    <p:cond delay="0"/>
                                  </p:stCondLst>
                                  <p:childTnLst>
                                    <p:set>
                                      <p:cBhvr>
                                        <p:cTn id="88" dur="1" fill="hold">
                                          <p:stCondLst>
                                            <p:cond delay="0"/>
                                          </p:stCondLst>
                                        </p:cTn>
                                        <p:tgtEl>
                                          <p:spTgt spid="143"/>
                                        </p:tgtEl>
                                        <p:attrNameLst>
                                          <p:attrName>style.visibility</p:attrName>
                                        </p:attrNameLst>
                                      </p:cBhvr>
                                      <p:to>
                                        <p:strVal val="visible"/>
                                      </p:to>
                                    </p:set>
                                    <p:animEffect transition="in" filter="fade">
                                      <p:cBhvr>
                                        <p:cTn id="89" dur="500"/>
                                        <p:tgtEl>
                                          <p:spTgt spid="143"/>
                                        </p:tgtEl>
                                      </p:cBhvr>
                                    </p:animEffect>
                                    <p:anim calcmode="lin" valueType="num">
                                      <p:cBhvr>
                                        <p:cTn id="90" dur="500" fill="hold"/>
                                        <p:tgtEl>
                                          <p:spTgt spid="143"/>
                                        </p:tgtEl>
                                        <p:attrNameLst>
                                          <p:attrName>ppt_x</p:attrName>
                                        </p:attrNameLst>
                                      </p:cBhvr>
                                      <p:tavLst>
                                        <p:tav tm="0">
                                          <p:val>
                                            <p:strVal val="#ppt_x"/>
                                          </p:val>
                                        </p:tav>
                                        <p:tav tm="100000">
                                          <p:val>
                                            <p:strVal val="#ppt_x"/>
                                          </p:val>
                                        </p:tav>
                                      </p:tavLst>
                                    </p:anim>
                                    <p:anim calcmode="lin" valueType="num">
                                      <p:cBhvr>
                                        <p:cTn id="91" dur="500" fill="hold"/>
                                        <p:tgtEl>
                                          <p:spTgt spid="143"/>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44"/>
                                        </p:tgtEl>
                                        <p:attrNameLst>
                                          <p:attrName>style.visibility</p:attrName>
                                        </p:attrNameLst>
                                      </p:cBhvr>
                                      <p:to>
                                        <p:strVal val="visible"/>
                                      </p:to>
                                    </p:set>
                                    <p:animEffect transition="in" filter="fade">
                                      <p:cBhvr>
                                        <p:cTn id="94" dur="500"/>
                                        <p:tgtEl>
                                          <p:spTgt spid="144"/>
                                        </p:tgtEl>
                                      </p:cBhvr>
                                    </p:animEffect>
                                    <p:anim calcmode="lin" valueType="num">
                                      <p:cBhvr>
                                        <p:cTn id="95" dur="500" fill="hold"/>
                                        <p:tgtEl>
                                          <p:spTgt spid="144"/>
                                        </p:tgtEl>
                                        <p:attrNameLst>
                                          <p:attrName>ppt_x</p:attrName>
                                        </p:attrNameLst>
                                      </p:cBhvr>
                                      <p:tavLst>
                                        <p:tav tm="0">
                                          <p:val>
                                            <p:strVal val="#ppt_x"/>
                                          </p:val>
                                        </p:tav>
                                        <p:tav tm="100000">
                                          <p:val>
                                            <p:strVal val="#ppt_x"/>
                                          </p:val>
                                        </p:tav>
                                      </p:tavLst>
                                    </p:anim>
                                    <p:anim calcmode="lin" valueType="num">
                                      <p:cBhvr>
                                        <p:cTn id="96" dur="500" fill="hold"/>
                                        <p:tgtEl>
                                          <p:spTgt spid="144"/>
                                        </p:tgtEl>
                                        <p:attrNameLst>
                                          <p:attrName>ppt_y</p:attrName>
                                        </p:attrNameLst>
                                      </p:cBhvr>
                                      <p:tavLst>
                                        <p:tav tm="0">
                                          <p:val>
                                            <p:strVal val="#ppt_y+.1"/>
                                          </p:val>
                                        </p:tav>
                                        <p:tav tm="100000">
                                          <p:val>
                                            <p:strVal val="#ppt_y"/>
                                          </p:val>
                                        </p:tav>
                                      </p:tavLst>
                                    </p:anim>
                                  </p:childTnLst>
                                </p:cTn>
                              </p:par>
                            </p:childTnLst>
                          </p:cTn>
                        </p:par>
                        <p:par>
                          <p:cTn id="97" fill="hold">
                            <p:stCondLst>
                              <p:cond delay="3500"/>
                            </p:stCondLst>
                            <p:childTnLst>
                              <p:par>
                                <p:cTn id="98" presetID="49" presetClass="entr" presetSubtype="0" decel="100000" fill="hold" nodeType="afterEffect">
                                  <p:stCondLst>
                                    <p:cond delay="0"/>
                                  </p:stCondLst>
                                  <p:childTnLst>
                                    <p:set>
                                      <p:cBhvr>
                                        <p:cTn id="99" dur="1" fill="hold">
                                          <p:stCondLst>
                                            <p:cond delay="0"/>
                                          </p:stCondLst>
                                        </p:cTn>
                                        <p:tgtEl>
                                          <p:spTgt spid="3"/>
                                        </p:tgtEl>
                                        <p:attrNameLst>
                                          <p:attrName>style.visibility</p:attrName>
                                        </p:attrNameLst>
                                      </p:cBhvr>
                                      <p:to>
                                        <p:strVal val="visible"/>
                                      </p:to>
                                    </p:set>
                                    <p:anim calcmode="lin" valueType="num">
                                      <p:cBhvr>
                                        <p:cTn id="100" dur="500" fill="hold"/>
                                        <p:tgtEl>
                                          <p:spTgt spid="3"/>
                                        </p:tgtEl>
                                        <p:attrNameLst>
                                          <p:attrName>ppt_w</p:attrName>
                                        </p:attrNameLst>
                                      </p:cBhvr>
                                      <p:tavLst>
                                        <p:tav tm="0">
                                          <p:val>
                                            <p:fltVal val="0"/>
                                          </p:val>
                                        </p:tav>
                                        <p:tav tm="100000">
                                          <p:val>
                                            <p:strVal val="#ppt_w"/>
                                          </p:val>
                                        </p:tav>
                                      </p:tavLst>
                                    </p:anim>
                                    <p:anim calcmode="lin" valueType="num">
                                      <p:cBhvr>
                                        <p:cTn id="101" dur="500" fill="hold"/>
                                        <p:tgtEl>
                                          <p:spTgt spid="3"/>
                                        </p:tgtEl>
                                        <p:attrNameLst>
                                          <p:attrName>ppt_h</p:attrName>
                                        </p:attrNameLst>
                                      </p:cBhvr>
                                      <p:tavLst>
                                        <p:tav tm="0">
                                          <p:val>
                                            <p:fltVal val="0"/>
                                          </p:val>
                                        </p:tav>
                                        <p:tav tm="100000">
                                          <p:val>
                                            <p:strVal val="#ppt_h"/>
                                          </p:val>
                                        </p:tav>
                                      </p:tavLst>
                                    </p:anim>
                                    <p:anim calcmode="lin" valueType="num">
                                      <p:cBhvr>
                                        <p:cTn id="102" dur="500" fill="hold"/>
                                        <p:tgtEl>
                                          <p:spTgt spid="3"/>
                                        </p:tgtEl>
                                        <p:attrNameLst>
                                          <p:attrName>style.rotation</p:attrName>
                                        </p:attrNameLst>
                                      </p:cBhvr>
                                      <p:tavLst>
                                        <p:tav tm="0">
                                          <p:val>
                                            <p:fltVal val="360"/>
                                          </p:val>
                                        </p:tav>
                                        <p:tav tm="100000">
                                          <p:val>
                                            <p:fltVal val="0"/>
                                          </p:val>
                                        </p:tav>
                                      </p:tavLst>
                                    </p:anim>
                                    <p:animEffect transition="in" filter="fade">
                                      <p:cBhvr>
                                        <p:cTn id="103" dur="500"/>
                                        <p:tgtEl>
                                          <p:spTgt spid="3"/>
                                        </p:tgtEl>
                                      </p:cBhvr>
                                    </p:animEffect>
                                  </p:childTnLst>
                                </p:cTn>
                              </p:par>
                              <p:par>
                                <p:cTn id="104" presetID="47" presetClass="entr" presetSubtype="0" fill="hold" grpId="0" nodeType="withEffect">
                                  <p:stCondLst>
                                    <p:cond delay="0"/>
                                  </p:stCondLst>
                                  <p:childTnLst>
                                    <p:set>
                                      <p:cBhvr>
                                        <p:cTn id="105" dur="1" fill="hold">
                                          <p:stCondLst>
                                            <p:cond delay="0"/>
                                          </p:stCondLst>
                                        </p:cTn>
                                        <p:tgtEl>
                                          <p:spTgt spid="145"/>
                                        </p:tgtEl>
                                        <p:attrNameLst>
                                          <p:attrName>style.visibility</p:attrName>
                                        </p:attrNameLst>
                                      </p:cBhvr>
                                      <p:to>
                                        <p:strVal val="visible"/>
                                      </p:to>
                                    </p:set>
                                    <p:animEffect transition="in" filter="fade">
                                      <p:cBhvr>
                                        <p:cTn id="106" dur="500"/>
                                        <p:tgtEl>
                                          <p:spTgt spid="145"/>
                                        </p:tgtEl>
                                      </p:cBhvr>
                                    </p:animEffect>
                                    <p:anim calcmode="lin" valueType="num">
                                      <p:cBhvr>
                                        <p:cTn id="107" dur="500" fill="hold"/>
                                        <p:tgtEl>
                                          <p:spTgt spid="145"/>
                                        </p:tgtEl>
                                        <p:attrNameLst>
                                          <p:attrName>ppt_x</p:attrName>
                                        </p:attrNameLst>
                                      </p:cBhvr>
                                      <p:tavLst>
                                        <p:tav tm="0">
                                          <p:val>
                                            <p:strVal val="#ppt_x"/>
                                          </p:val>
                                        </p:tav>
                                        <p:tav tm="100000">
                                          <p:val>
                                            <p:strVal val="#ppt_x"/>
                                          </p:val>
                                        </p:tav>
                                      </p:tavLst>
                                    </p:anim>
                                    <p:anim calcmode="lin" valueType="num">
                                      <p:cBhvr>
                                        <p:cTn id="108" dur="500" fill="hold"/>
                                        <p:tgtEl>
                                          <p:spTgt spid="145"/>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146"/>
                                        </p:tgtEl>
                                        <p:attrNameLst>
                                          <p:attrName>style.visibility</p:attrName>
                                        </p:attrNameLst>
                                      </p:cBhvr>
                                      <p:to>
                                        <p:strVal val="visible"/>
                                      </p:to>
                                    </p:set>
                                    <p:animEffect transition="in" filter="fade">
                                      <p:cBhvr>
                                        <p:cTn id="111" dur="500"/>
                                        <p:tgtEl>
                                          <p:spTgt spid="146"/>
                                        </p:tgtEl>
                                      </p:cBhvr>
                                    </p:animEffect>
                                    <p:anim calcmode="lin" valueType="num">
                                      <p:cBhvr>
                                        <p:cTn id="112" dur="500" fill="hold"/>
                                        <p:tgtEl>
                                          <p:spTgt spid="146"/>
                                        </p:tgtEl>
                                        <p:attrNameLst>
                                          <p:attrName>ppt_x</p:attrName>
                                        </p:attrNameLst>
                                      </p:cBhvr>
                                      <p:tavLst>
                                        <p:tav tm="0">
                                          <p:val>
                                            <p:strVal val="#ppt_x"/>
                                          </p:val>
                                        </p:tav>
                                        <p:tav tm="100000">
                                          <p:val>
                                            <p:strVal val="#ppt_x"/>
                                          </p:val>
                                        </p:tav>
                                      </p:tavLst>
                                    </p:anim>
                                    <p:anim calcmode="lin" valueType="num">
                                      <p:cBhvr>
                                        <p:cTn id="113" dur="500" fill="hold"/>
                                        <p:tgtEl>
                                          <p:spTgt spid="146"/>
                                        </p:tgtEl>
                                        <p:attrNameLst>
                                          <p:attrName>ppt_y</p:attrName>
                                        </p:attrNameLst>
                                      </p:cBhvr>
                                      <p:tavLst>
                                        <p:tav tm="0">
                                          <p:val>
                                            <p:strVal val="#ppt_y+.1"/>
                                          </p:val>
                                        </p:tav>
                                        <p:tav tm="100000">
                                          <p:val>
                                            <p:strVal val="#ppt_y"/>
                                          </p:val>
                                        </p:tav>
                                      </p:tavLst>
                                    </p:anim>
                                  </p:childTnLst>
                                </p:cTn>
                              </p:par>
                            </p:childTnLst>
                          </p:cTn>
                        </p:par>
                        <p:par>
                          <p:cTn id="114" fill="hold">
                            <p:stCondLst>
                              <p:cond delay="4000"/>
                            </p:stCondLst>
                            <p:childTnLst>
                              <p:par>
                                <p:cTn id="115" presetID="49" presetClass="entr" presetSubtype="0" decel="100000" fill="hold" nodeType="afterEffect">
                                  <p:stCondLst>
                                    <p:cond delay="0"/>
                                  </p:stCondLst>
                                  <p:childTnLst>
                                    <p:set>
                                      <p:cBhvr>
                                        <p:cTn id="116" dur="1" fill="hold">
                                          <p:stCondLst>
                                            <p:cond delay="0"/>
                                          </p:stCondLst>
                                        </p:cTn>
                                        <p:tgtEl>
                                          <p:spTgt spid="6"/>
                                        </p:tgtEl>
                                        <p:attrNameLst>
                                          <p:attrName>style.visibility</p:attrName>
                                        </p:attrNameLst>
                                      </p:cBhvr>
                                      <p:to>
                                        <p:strVal val="visible"/>
                                      </p:to>
                                    </p:set>
                                    <p:anim calcmode="lin" valueType="num">
                                      <p:cBhvr>
                                        <p:cTn id="117" dur="500" fill="hold"/>
                                        <p:tgtEl>
                                          <p:spTgt spid="6"/>
                                        </p:tgtEl>
                                        <p:attrNameLst>
                                          <p:attrName>ppt_w</p:attrName>
                                        </p:attrNameLst>
                                      </p:cBhvr>
                                      <p:tavLst>
                                        <p:tav tm="0">
                                          <p:val>
                                            <p:fltVal val="0"/>
                                          </p:val>
                                        </p:tav>
                                        <p:tav tm="100000">
                                          <p:val>
                                            <p:strVal val="#ppt_w"/>
                                          </p:val>
                                        </p:tav>
                                      </p:tavLst>
                                    </p:anim>
                                    <p:anim calcmode="lin" valueType="num">
                                      <p:cBhvr>
                                        <p:cTn id="118" dur="500" fill="hold"/>
                                        <p:tgtEl>
                                          <p:spTgt spid="6"/>
                                        </p:tgtEl>
                                        <p:attrNameLst>
                                          <p:attrName>ppt_h</p:attrName>
                                        </p:attrNameLst>
                                      </p:cBhvr>
                                      <p:tavLst>
                                        <p:tav tm="0">
                                          <p:val>
                                            <p:fltVal val="0"/>
                                          </p:val>
                                        </p:tav>
                                        <p:tav tm="100000">
                                          <p:val>
                                            <p:strVal val="#ppt_h"/>
                                          </p:val>
                                        </p:tav>
                                      </p:tavLst>
                                    </p:anim>
                                    <p:anim calcmode="lin" valueType="num">
                                      <p:cBhvr>
                                        <p:cTn id="119" dur="500" fill="hold"/>
                                        <p:tgtEl>
                                          <p:spTgt spid="6"/>
                                        </p:tgtEl>
                                        <p:attrNameLst>
                                          <p:attrName>style.rotation</p:attrName>
                                        </p:attrNameLst>
                                      </p:cBhvr>
                                      <p:tavLst>
                                        <p:tav tm="0">
                                          <p:val>
                                            <p:fltVal val="360"/>
                                          </p:val>
                                        </p:tav>
                                        <p:tav tm="100000">
                                          <p:val>
                                            <p:fltVal val="0"/>
                                          </p:val>
                                        </p:tav>
                                      </p:tavLst>
                                    </p:anim>
                                    <p:animEffect transition="in" filter="fade">
                                      <p:cBhvr>
                                        <p:cTn id="120" dur="500"/>
                                        <p:tgtEl>
                                          <p:spTgt spid="6"/>
                                        </p:tgtEl>
                                      </p:cBhvr>
                                    </p:animEffect>
                                  </p:childTnLst>
                                </p:cTn>
                              </p:par>
                              <p:par>
                                <p:cTn id="121" presetID="47" presetClass="entr" presetSubtype="0" fill="hold" grpId="0" nodeType="withEffect">
                                  <p:stCondLst>
                                    <p:cond delay="0"/>
                                  </p:stCondLst>
                                  <p:childTnLst>
                                    <p:set>
                                      <p:cBhvr>
                                        <p:cTn id="122" dur="1" fill="hold">
                                          <p:stCondLst>
                                            <p:cond delay="0"/>
                                          </p:stCondLst>
                                        </p:cTn>
                                        <p:tgtEl>
                                          <p:spTgt spid="147"/>
                                        </p:tgtEl>
                                        <p:attrNameLst>
                                          <p:attrName>style.visibility</p:attrName>
                                        </p:attrNameLst>
                                      </p:cBhvr>
                                      <p:to>
                                        <p:strVal val="visible"/>
                                      </p:to>
                                    </p:set>
                                    <p:animEffect transition="in" filter="fade">
                                      <p:cBhvr>
                                        <p:cTn id="123" dur="500"/>
                                        <p:tgtEl>
                                          <p:spTgt spid="147"/>
                                        </p:tgtEl>
                                      </p:cBhvr>
                                    </p:animEffect>
                                    <p:anim calcmode="lin" valueType="num">
                                      <p:cBhvr>
                                        <p:cTn id="124" dur="500" fill="hold"/>
                                        <p:tgtEl>
                                          <p:spTgt spid="147"/>
                                        </p:tgtEl>
                                        <p:attrNameLst>
                                          <p:attrName>ppt_x</p:attrName>
                                        </p:attrNameLst>
                                      </p:cBhvr>
                                      <p:tavLst>
                                        <p:tav tm="0">
                                          <p:val>
                                            <p:strVal val="#ppt_x"/>
                                          </p:val>
                                        </p:tav>
                                        <p:tav tm="100000">
                                          <p:val>
                                            <p:strVal val="#ppt_x"/>
                                          </p:val>
                                        </p:tav>
                                      </p:tavLst>
                                    </p:anim>
                                    <p:anim calcmode="lin" valueType="num">
                                      <p:cBhvr>
                                        <p:cTn id="125" dur="500" fill="hold"/>
                                        <p:tgtEl>
                                          <p:spTgt spid="147"/>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148"/>
                                        </p:tgtEl>
                                        <p:attrNameLst>
                                          <p:attrName>style.visibility</p:attrName>
                                        </p:attrNameLst>
                                      </p:cBhvr>
                                      <p:to>
                                        <p:strVal val="visible"/>
                                      </p:to>
                                    </p:set>
                                    <p:animEffect transition="in" filter="fade">
                                      <p:cBhvr>
                                        <p:cTn id="128" dur="500"/>
                                        <p:tgtEl>
                                          <p:spTgt spid="148"/>
                                        </p:tgtEl>
                                      </p:cBhvr>
                                    </p:animEffect>
                                    <p:anim calcmode="lin" valueType="num">
                                      <p:cBhvr>
                                        <p:cTn id="129" dur="500" fill="hold"/>
                                        <p:tgtEl>
                                          <p:spTgt spid="148"/>
                                        </p:tgtEl>
                                        <p:attrNameLst>
                                          <p:attrName>ppt_x</p:attrName>
                                        </p:attrNameLst>
                                      </p:cBhvr>
                                      <p:tavLst>
                                        <p:tav tm="0">
                                          <p:val>
                                            <p:strVal val="#ppt_x"/>
                                          </p:val>
                                        </p:tav>
                                        <p:tav tm="100000">
                                          <p:val>
                                            <p:strVal val="#ppt_x"/>
                                          </p:val>
                                        </p:tav>
                                      </p:tavLst>
                                    </p:anim>
                                    <p:anim calcmode="lin" valueType="num">
                                      <p:cBhvr>
                                        <p:cTn id="130" dur="500" fill="hold"/>
                                        <p:tgtEl>
                                          <p:spTgt spid="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5" grpId="0" animBg="1"/>
      <p:bldP spid="136" grpId="0" animBg="1"/>
      <p:bldP spid="137" grpId="0" animBg="1"/>
      <p:bldP spid="138" grpId="0" animBg="1"/>
      <p:bldP spid="139" grpId="0"/>
      <p:bldP spid="140" grpId="0"/>
      <p:bldP spid="141" grpId="0"/>
      <p:bldP spid="142" grpId="0"/>
      <p:bldP spid="143" grpId="0"/>
      <p:bldP spid="144" grpId="0"/>
      <p:bldP spid="145" grpId="0"/>
      <p:bldP spid="146" grpId="0"/>
      <p:bldP spid="147" grpId="0"/>
      <p:bldP spid="1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p:nvPr/>
        </p:nvGrpSpPr>
        <p:grpSpPr>
          <a:xfrm>
            <a:off x="4618030" y="1045522"/>
            <a:ext cx="1113617" cy="2137239"/>
            <a:chOff x="6156302" y="1476392"/>
            <a:chExt cx="1484565" cy="2848113"/>
          </a:xfrm>
        </p:grpSpPr>
        <p:grpSp>
          <p:nvGrpSpPr>
            <p:cNvPr id="3" name="组合 35"/>
            <p:cNvGrpSpPr/>
            <p:nvPr/>
          </p:nvGrpSpPr>
          <p:grpSpPr>
            <a:xfrm>
              <a:off x="6156302" y="1476392"/>
              <a:ext cx="1484565" cy="2848113"/>
              <a:chOff x="6156302" y="1476392"/>
              <a:chExt cx="1484565" cy="2848113"/>
            </a:xfrm>
          </p:grpSpPr>
          <p:sp>
            <p:nvSpPr>
              <p:cNvPr id="44" name="MH_Other_3"/>
              <p:cNvSpPr/>
              <p:nvPr>
                <p:custDataLst>
                  <p:tags r:id="rId6"/>
                </p:custDataLst>
              </p:nvPr>
            </p:nvSpPr>
            <p:spPr>
              <a:xfrm rot="5400000" flipV="1">
                <a:off x="5311844" y="2591146"/>
                <a:ext cx="2577817" cy="888902"/>
              </a:xfrm>
              <a:prstGeom prst="bentArrow">
                <a:avLst>
                  <a:gd name="adj1" fmla="val 7438"/>
                  <a:gd name="adj2" fmla="val 3464"/>
                  <a:gd name="adj3" fmla="val 0"/>
                  <a:gd name="adj4" fmla="val 30020"/>
                </a:avLst>
              </a:prstGeom>
              <a:solidFill>
                <a:srgbClr val="5FBD98"/>
              </a:solidFill>
              <a:ln w="76200" cap="flat" cmpd="sng" algn="ctr">
                <a:solidFill>
                  <a:schemeClr val="accent1"/>
                </a:solidFill>
                <a:prstDash val="solid"/>
              </a:ln>
              <a:effectLst/>
            </p:spPr>
            <p:txBody>
              <a:bodyPr anchor="ctr"/>
              <a:lstStyle/>
              <a:p>
                <a:pPr algn="ctr" defTabSz="772798">
                  <a:defRPr/>
                </a:pPr>
                <a:endParaRPr lang="en-US" sz="2000" kern="0" dirty="0">
                  <a:solidFill>
                    <a:schemeClr val="bg1">
                      <a:lumMod val="50000"/>
                    </a:schemeClr>
                  </a:solidFill>
                  <a:latin typeface="微软雅黑" pitchFamily="34" charset="-122"/>
                  <a:ea typeface="微软雅黑" pitchFamily="34" charset="-122"/>
                  <a:sym typeface="Arial" panose="020B0604020202020204" pitchFamily="34" charset="0"/>
                </a:endParaRPr>
              </a:p>
            </p:txBody>
          </p:sp>
          <p:sp>
            <p:nvSpPr>
              <p:cNvPr id="45" name="椭圆 44"/>
              <p:cNvSpPr/>
              <p:nvPr/>
            </p:nvSpPr>
            <p:spPr>
              <a:xfrm>
                <a:off x="7018705" y="1476392"/>
                <a:ext cx="622162" cy="622163"/>
              </a:xfrm>
              <a:prstGeom prst="ellipse">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grpSp>
          <p:nvGrpSpPr>
            <p:cNvPr id="4" name="组合 36"/>
            <p:cNvGrpSpPr/>
            <p:nvPr/>
          </p:nvGrpSpPr>
          <p:grpSpPr>
            <a:xfrm>
              <a:off x="7090635" y="1546559"/>
              <a:ext cx="528257" cy="464474"/>
              <a:chOff x="4405792" y="1573446"/>
              <a:chExt cx="528257" cy="464474"/>
            </a:xfrm>
          </p:grpSpPr>
          <p:sp>
            <p:nvSpPr>
              <p:cNvPr id="38" name="椭圆 37"/>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sp>
            <p:nvSpPr>
              <p:cNvPr id="43" name="文本框 114"/>
              <p:cNvSpPr txBox="1"/>
              <p:nvPr/>
            </p:nvSpPr>
            <p:spPr>
              <a:xfrm>
                <a:off x="4405792" y="1609239"/>
                <a:ext cx="528257" cy="410147"/>
              </a:xfrm>
              <a:prstGeom prst="rect">
                <a:avLst/>
              </a:prstGeom>
              <a:noFill/>
            </p:spPr>
            <p:txBody>
              <a:bodyPr wrap="none" rtlCol="0">
                <a:spAutoFit/>
              </a:bodyPr>
              <a:lstStyle/>
              <a:p>
                <a:r>
                  <a:rPr lang="en-US" altLang="zh-CN" sz="1400" dirty="0">
                    <a:solidFill>
                      <a:schemeClr val="bg1">
                        <a:lumMod val="50000"/>
                      </a:schemeClr>
                    </a:solidFill>
                    <a:latin typeface="微软雅黑" pitchFamily="34" charset="-122"/>
                    <a:ea typeface="微软雅黑" pitchFamily="34" charset="-122"/>
                  </a:rPr>
                  <a:t>02</a:t>
                </a:r>
                <a:endParaRPr lang="zh-CN" altLang="en-US" sz="1400" dirty="0">
                  <a:solidFill>
                    <a:schemeClr val="bg1">
                      <a:lumMod val="50000"/>
                    </a:schemeClr>
                  </a:solidFill>
                  <a:latin typeface="微软雅黑" pitchFamily="34" charset="-122"/>
                  <a:ea typeface="微软雅黑" pitchFamily="34" charset="-122"/>
                </a:endParaRPr>
              </a:p>
            </p:txBody>
          </p:sp>
        </p:grpSp>
      </p:grpSp>
      <p:grpSp>
        <p:nvGrpSpPr>
          <p:cNvPr id="5" name="组合 45"/>
          <p:cNvGrpSpPr/>
          <p:nvPr/>
        </p:nvGrpSpPr>
        <p:grpSpPr>
          <a:xfrm>
            <a:off x="3839031" y="3449022"/>
            <a:ext cx="1282499" cy="1282969"/>
            <a:chOff x="4700937" y="4015204"/>
            <a:chExt cx="455921" cy="455921"/>
          </a:xfrm>
          <a:effectLst/>
        </p:grpSpPr>
        <p:sp>
          <p:nvSpPr>
            <p:cNvPr id="47" name="椭圆 46"/>
            <p:cNvSpPr/>
            <p:nvPr/>
          </p:nvSpPr>
          <p:spPr>
            <a:xfrm flipH="1">
              <a:off x="4700937" y="4015204"/>
              <a:ext cx="455921" cy="455921"/>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sp>
          <p:nvSpPr>
            <p:cNvPr id="48" name="椭圆 47"/>
            <p:cNvSpPr/>
            <p:nvPr/>
          </p:nvSpPr>
          <p:spPr>
            <a:xfrm flipH="1">
              <a:off x="4711557" y="4025824"/>
              <a:ext cx="434681" cy="434681"/>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grpSp>
        <p:nvGrpSpPr>
          <p:cNvPr id="6" name="组合 51"/>
          <p:cNvGrpSpPr/>
          <p:nvPr/>
        </p:nvGrpSpPr>
        <p:grpSpPr>
          <a:xfrm>
            <a:off x="3257660" y="1063261"/>
            <a:ext cx="1069605" cy="2853239"/>
            <a:chOff x="4342792" y="1500033"/>
            <a:chExt cx="1425893" cy="3802264"/>
          </a:xfrm>
        </p:grpSpPr>
        <p:grpSp>
          <p:nvGrpSpPr>
            <p:cNvPr id="7" name="组合 52"/>
            <p:cNvGrpSpPr/>
            <p:nvPr/>
          </p:nvGrpSpPr>
          <p:grpSpPr>
            <a:xfrm>
              <a:off x="4342792" y="1500033"/>
              <a:ext cx="1425893" cy="3802264"/>
              <a:chOff x="4342792" y="1500033"/>
              <a:chExt cx="1425893" cy="3802264"/>
            </a:xfrm>
          </p:grpSpPr>
          <p:sp>
            <p:nvSpPr>
              <p:cNvPr id="57" name="MH_Other_3"/>
              <p:cNvSpPr/>
              <p:nvPr>
                <p:custDataLst>
                  <p:tags r:id="rId5"/>
                </p:custDataLst>
              </p:nvPr>
            </p:nvSpPr>
            <p:spPr>
              <a:xfrm rot="16200000" flipH="1" flipV="1">
                <a:off x="3546429" y="3080042"/>
                <a:ext cx="3555609" cy="888902"/>
              </a:xfrm>
              <a:prstGeom prst="bentArrow">
                <a:avLst>
                  <a:gd name="adj1" fmla="val 7438"/>
                  <a:gd name="adj2" fmla="val 3464"/>
                  <a:gd name="adj3" fmla="val 0"/>
                  <a:gd name="adj4" fmla="val 30020"/>
                </a:avLst>
              </a:prstGeom>
              <a:solidFill>
                <a:srgbClr val="5FBD98"/>
              </a:solidFill>
              <a:ln w="76200" cap="flat" cmpd="sng" algn="ctr">
                <a:solidFill>
                  <a:schemeClr val="accent1"/>
                </a:solidFill>
                <a:prstDash val="solid"/>
              </a:ln>
              <a:effectLst/>
            </p:spPr>
            <p:txBody>
              <a:bodyPr anchor="ctr"/>
              <a:lstStyle/>
              <a:p>
                <a:pPr algn="ctr" defTabSz="772798">
                  <a:defRPr/>
                </a:pPr>
                <a:endParaRPr lang="en-US" sz="2000" kern="0" dirty="0">
                  <a:solidFill>
                    <a:schemeClr val="bg1">
                      <a:lumMod val="50000"/>
                    </a:schemeClr>
                  </a:solidFill>
                  <a:latin typeface="微软雅黑" pitchFamily="34" charset="-122"/>
                  <a:ea typeface="微软雅黑" pitchFamily="34" charset="-122"/>
                  <a:sym typeface="Arial" panose="020B0604020202020204" pitchFamily="34" charset="0"/>
                </a:endParaRPr>
              </a:p>
            </p:txBody>
          </p:sp>
          <p:sp>
            <p:nvSpPr>
              <p:cNvPr id="58" name="椭圆 57"/>
              <p:cNvSpPr/>
              <p:nvPr/>
            </p:nvSpPr>
            <p:spPr>
              <a:xfrm>
                <a:off x="4342792" y="1500033"/>
                <a:ext cx="622162" cy="622163"/>
              </a:xfrm>
              <a:prstGeom prst="ellipse">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grpSp>
          <p:nvGrpSpPr>
            <p:cNvPr id="8" name="组合 53"/>
            <p:cNvGrpSpPr/>
            <p:nvPr/>
          </p:nvGrpSpPr>
          <p:grpSpPr>
            <a:xfrm>
              <a:off x="4407687" y="1573446"/>
              <a:ext cx="528258" cy="464474"/>
              <a:chOff x="4407687" y="1573446"/>
              <a:chExt cx="528258" cy="464474"/>
            </a:xfrm>
          </p:grpSpPr>
          <p:sp>
            <p:nvSpPr>
              <p:cNvPr id="55" name="椭圆 54"/>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sp>
            <p:nvSpPr>
              <p:cNvPr id="56" name="文本框 101"/>
              <p:cNvSpPr txBox="1"/>
              <p:nvPr/>
            </p:nvSpPr>
            <p:spPr>
              <a:xfrm>
                <a:off x="4407687" y="1620522"/>
                <a:ext cx="528258" cy="410147"/>
              </a:xfrm>
              <a:prstGeom prst="rect">
                <a:avLst/>
              </a:prstGeom>
              <a:noFill/>
            </p:spPr>
            <p:txBody>
              <a:bodyPr wrap="none" rtlCol="0">
                <a:spAutoFit/>
              </a:bodyPr>
              <a:lstStyle/>
              <a:p>
                <a:r>
                  <a:rPr lang="en-US" altLang="zh-CN" sz="1400" dirty="0">
                    <a:solidFill>
                      <a:schemeClr val="bg1">
                        <a:lumMod val="50000"/>
                      </a:schemeClr>
                    </a:solidFill>
                    <a:latin typeface="微软雅黑" pitchFamily="34" charset="-122"/>
                    <a:ea typeface="微软雅黑" pitchFamily="34" charset="-122"/>
                  </a:rPr>
                  <a:t>01</a:t>
                </a:r>
                <a:endParaRPr lang="zh-CN" altLang="en-US" sz="1400" dirty="0">
                  <a:solidFill>
                    <a:schemeClr val="bg1">
                      <a:lumMod val="50000"/>
                    </a:schemeClr>
                  </a:solidFill>
                  <a:latin typeface="微软雅黑" pitchFamily="34" charset="-122"/>
                  <a:ea typeface="微软雅黑" pitchFamily="34" charset="-122"/>
                </a:endParaRPr>
              </a:p>
            </p:txBody>
          </p:sp>
        </p:grpSp>
      </p:grpSp>
      <p:grpSp>
        <p:nvGrpSpPr>
          <p:cNvPr id="9" name="组合 58"/>
          <p:cNvGrpSpPr/>
          <p:nvPr/>
        </p:nvGrpSpPr>
        <p:grpSpPr>
          <a:xfrm>
            <a:off x="3257661" y="2246215"/>
            <a:ext cx="902533" cy="2003807"/>
            <a:chOff x="4342792" y="3076450"/>
            <a:chExt cx="1203168" cy="2670299"/>
          </a:xfrm>
        </p:grpSpPr>
        <p:grpSp>
          <p:nvGrpSpPr>
            <p:cNvPr id="10" name="组合 59"/>
            <p:cNvGrpSpPr/>
            <p:nvPr/>
          </p:nvGrpSpPr>
          <p:grpSpPr>
            <a:xfrm>
              <a:off x="4342792" y="3076450"/>
              <a:ext cx="1203168" cy="2670299"/>
              <a:chOff x="4342792" y="3076450"/>
              <a:chExt cx="1203168" cy="2670299"/>
            </a:xfrm>
          </p:grpSpPr>
          <p:sp>
            <p:nvSpPr>
              <p:cNvPr id="64" name="MH_Other_3"/>
              <p:cNvSpPr/>
              <p:nvPr>
                <p:custDataLst>
                  <p:tags r:id="rId4"/>
                </p:custDataLst>
              </p:nvPr>
            </p:nvSpPr>
            <p:spPr>
              <a:xfrm rot="16200000" flipH="1" flipV="1">
                <a:off x="3897358" y="4098147"/>
                <a:ext cx="2408302" cy="888902"/>
              </a:xfrm>
              <a:prstGeom prst="bentArrow">
                <a:avLst>
                  <a:gd name="adj1" fmla="val 7438"/>
                  <a:gd name="adj2" fmla="val 3464"/>
                  <a:gd name="adj3" fmla="val 0"/>
                  <a:gd name="adj4" fmla="val 30020"/>
                </a:avLst>
              </a:prstGeom>
              <a:solidFill>
                <a:srgbClr val="5FBD98"/>
              </a:solidFill>
              <a:ln w="76200" cap="flat" cmpd="sng" algn="ctr">
                <a:solidFill>
                  <a:schemeClr val="accent1"/>
                </a:solidFill>
                <a:prstDash val="solid"/>
              </a:ln>
              <a:effectLst/>
            </p:spPr>
            <p:txBody>
              <a:bodyPr anchor="ctr"/>
              <a:lstStyle/>
              <a:p>
                <a:pPr algn="ctr" defTabSz="772798">
                  <a:defRPr/>
                </a:pPr>
                <a:endParaRPr lang="en-US" sz="2000" kern="0" dirty="0">
                  <a:solidFill>
                    <a:schemeClr val="bg1">
                      <a:lumMod val="50000"/>
                    </a:schemeClr>
                  </a:solidFill>
                  <a:latin typeface="微软雅黑" pitchFamily="34" charset="-122"/>
                  <a:ea typeface="微软雅黑" pitchFamily="34" charset="-122"/>
                  <a:sym typeface="Arial" panose="020B0604020202020204" pitchFamily="34" charset="0"/>
                </a:endParaRPr>
              </a:p>
            </p:txBody>
          </p:sp>
          <p:sp>
            <p:nvSpPr>
              <p:cNvPr id="65" name="椭圆 64"/>
              <p:cNvSpPr/>
              <p:nvPr/>
            </p:nvSpPr>
            <p:spPr>
              <a:xfrm>
                <a:off x="4342792" y="3076450"/>
                <a:ext cx="622162" cy="622163"/>
              </a:xfrm>
              <a:prstGeom prst="ellipse">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grpSp>
          <p:nvGrpSpPr>
            <p:cNvPr id="11" name="组合 60"/>
            <p:cNvGrpSpPr/>
            <p:nvPr/>
          </p:nvGrpSpPr>
          <p:grpSpPr>
            <a:xfrm>
              <a:off x="4414756" y="3155936"/>
              <a:ext cx="528257" cy="464474"/>
              <a:chOff x="4404952" y="1573446"/>
              <a:chExt cx="528257" cy="464474"/>
            </a:xfrm>
          </p:grpSpPr>
          <p:sp>
            <p:nvSpPr>
              <p:cNvPr id="62" name="椭圆 61"/>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sp>
            <p:nvSpPr>
              <p:cNvPr id="63" name="文本框 105"/>
              <p:cNvSpPr txBox="1"/>
              <p:nvPr/>
            </p:nvSpPr>
            <p:spPr>
              <a:xfrm>
                <a:off x="4404952" y="1627172"/>
                <a:ext cx="528257" cy="410147"/>
              </a:xfrm>
              <a:prstGeom prst="rect">
                <a:avLst/>
              </a:prstGeom>
              <a:noFill/>
            </p:spPr>
            <p:txBody>
              <a:bodyPr wrap="none" rtlCol="0">
                <a:spAutoFit/>
              </a:bodyPr>
              <a:lstStyle/>
              <a:p>
                <a:r>
                  <a:rPr lang="en-US" altLang="zh-CN" sz="1400" dirty="0">
                    <a:solidFill>
                      <a:schemeClr val="bg1">
                        <a:lumMod val="50000"/>
                      </a:schemeClr>
                    </a:solidFill>
                    <a:latin typeface="微软雅黑" pitchFamily="34" charset="-122"/>
                    <a:ea typeface="微软雅黑" pitchFamily="34" charset="-122"/>
                  </a:rPr>
                  <a:t>03</a:t>
                </a:r>
                <a:endParaRPr lang="zh-CN" altLang="en-US" sz="1400" dirty="0">
                  <a:solidFill>
                    <a:schemeClr val="bg1">
                      <a:lumMod val="50000"/>
                    </a:schemeClr>
                  </a:solidFill>
                  <a:latin typeface="微软雅黑" pitchFamily="34" charset="-122"/>
                  <a:ea typeface="微软雅黑" pitchFamily="34" charset="-122"/>
                </a:endParaRPr>
              </a:p>
            </p:txBody>
          </p:sp>
        </p:grpSp>
      </p:grpSp>
      <p:grpSp>
        <p:nvGrpSpPr>
          <p:cNvPr id="12" name="组合 65"/>
          <p:cNvGrpSpPr/>
          <p:nvPr/>
        </p:nvGrpSpPr>
        <p:grpSpPr>
          <a:xfrm>
            <a:off x="4618030" y="1899378"/>
            <a:ext cx="1113617" cy="2150533"/>
            <a:chOff x="6156302" y="2614250"/>
            <a:chExt cx="1484565" cy="2865828"/>
          </a:xfrm>
        </p:grpSpPr>
        <p:grpSp>
          <p:nvGrpSpPr>
            <p:cNvPr id="13" name="组合 66"/>
            <p:cNvGrpSpPr/>
            <p:nvPr/>
          </p:nvGrpSpPr>
          <p:grpSpPr>
            <a:xfrm>
              <a:off x="6156302" y="2614250"/>
              <a:ext cx="1484565" cy="2865828"/>
              <a:chOff x="6156302" y="2614250"/>
              <a:chExt cx="1484565" cy="2865828"/>
            </a:xfrm>
          </p:grpSpPr>
          <p:sp>
            <p:nvSpPr>
              <p:cNvPr id="71" name="MH_Other_3"/>
              <p:cNvSpPr/>
              <p:nvPr>
                <p:custDataLst>
                  <p:tags r:id="rId3"/>
                </p:custDataLst>
              </p:nvPr>
            </p:nvSpPr>
            <p:spPr>
              <a:xfrm rot="5400000" flipV="1">
                <a:off x="5311844" y="3746719"/>
                <a:ext cx="2577817" cy="888902"/>
              </a:xfrm>
              <a:prstGeom prst="bentArrow">
                <a:avLst>
                  <a:gd name="adj1" fmla="val 7438"/>
                  <a:gd name="adj2" fmla="val 3464"/>
                  <a:gd name="adj3" fmla="val 0"/>
                  <a:gd name="adj4" fmla="val 30020"/>
                </a:avLst>
              </a:prstGeom>
              <a:solidFill>
                <a:srgbClr val="5FBD98"/>
              </a:solidFill>
              <a:ln w="76200" cap="flat" cmpd="sng" algn="ctr">
                <a:solidFill>
                  <a:schemeClr val="accent1"/>
                </a:solidFill>
                <a:prstDash val="solid"/>
              </a:ln>
              <a:effectLst/>
            </p:spPr>
            <p:txBody>
              <a:bodyPr anchor="ctr"/>
              <a:lstStyle/>
              <a:p>
                <a:pPr algn="ctr" defTabSz="772798">
                  <a:defRPr/>
                </a:pPr>
                <a:endParaRPr lang="en-US" sz="2000" kern="0" dirty="0">
                  <a:solidFill>
                    <a:schemeClr val="bg1">
                      <a:lumMod val="50000"/>
                    </a:schemeClr>
                  </a:solidFill>
                  <a:latin typeface="微软雅黑" pitchFamily="34" charset="-122"/>
                  <a:ea typeface="微软雅黑" pitchFamily="34" charset="-122"/>
                  <a:sym typeface="Arial" panose="020B0604020202020204" pitchFamily="34" charset="0"/>
                </a:endParaRPr>
              </a:p>
            </p:txBody>
          </p:sp>
          <p:sp>
            <p:nvSpPr>
              <p:cNvPr id="72" name="椭圆 71"/>
              <p:cNvSpPr/>
              <p:nvPr/>
            </p:nvSpPr>
            <p:spPr>
              <a:xfrm>
                <a:off x="7018705" y="2614250"/>
                <a:ext cx="622162" cy="622163"/>
              </a:xfrm>
              <a:prstGeom prst="ellipse">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grpSp>
          <p:nvGrpSpPr>
            <p:cNvPr id="14" name="组合 67"/>
            <p:cNvGrpSpPr/>
            <p:nvPr/>
          </p:nvGrpSpPr>
          <p:grpSpPr>
            <a:xfrm>
              <a:off x="7082031" y="2690388"/>
              <a:ext cx="528257" cy="464474"/>
              <a:chOff x="4397188" y="1573446"/>
              <a:chExt cx="528257" cy="464474"/>
            </a:xfrm>
          </p:grpSpPr>
          <p:sp>
            <p:nvSpPr>
              <p:cNvPr id="69" name="椭圆 68"/>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sp>
            <p:nvSpPr>
              <p:cNvPr id="70" name="文本框 108"/>
              <p:cNvSpPr txBox="1"/>
              <p:nvPr/>
            </p:nvSpPr>
            <p:spPr>
              <a:xfrm>
                <a:off x="4397188" y="1610261"/>
                <a:ext cx="528257" cy="410147"/>
              </a:xfrm>
              <a:prstGeom prst="rect">
                <a:avLst/>
              </a:prstGeom>
              <a:noFill/>
            </p:spPr>
            <p:txBody>
              <a:bodyPr wrap="none" rtlCol="0">
                <a:spAutoFit/>
              </a:bodyPr>
              <a:lstStyle/>
              <a:p>
                <a:r>
                  <a:rPr lang="en-US" altLang="zh-CN" sz="1400" dirty="0">
                    <a:solidFill>
                      <a:schemeClr val="bg1">
                        <a:lumMod val="50000"/>
                      </a:schemeClr>
                    </a:solidFill>
                    <a:latin typeface="微软雅黑" pitchFamily="34" charset="-122"/>
                    <a:ea typeface="微软雅黑" pitchFamily="34" charset="-122"/>
                  </a:rPr>
                  <a:t>04</a:t>
                </a:r>
                <a:endParaRPr lang="zh-CN" altLang="en-US" sz="1400" dirty="0">
                  <a:solidFill>
                    <a:schemeClr val="bg1">
                      <a:lumMod val="50000"/>
                    </a:schemeClr>
                  </a:solidFill>
                  <a:latin typeface="微软雅黑" pitchFamily="34" charset="-122"/>
                  <a:ea typeface="微软雅黑" pitchFamily="34" charset="-122"/>
                </a:endParaRPr>
              </a:p>
            </p:txBody>
          </p:sp>
        </p:grpSp>
      </p:grpSp>
      <p:grpSp>
        <p:nvGrpSpPr>
          <p:cNvPr id="15" name="组合 72"/>
          <p:cNvGrpSpPr/>
          <p:nvPr/>
        </p:nvGrpSpPr>
        <p:grpSpPr>
          <a:xfrm>
            <a:off x="3257659" y="3102348"/>
            <a:ext cx="897922" cy="1080972"/>
            <a:chOff x="4342792" y="4217343"/>
            <a:chExt cx="1197022" cy="1440518"/>
          </a:xfrm>
        </p:grpSpPr>
        <p:grpSp>
          <p:nvGrpSpPr>
            <p:cNvPr id="16" name="组合 73"/>
            <p:cNvGrpSpPr/>
            <p:nvPr/>
          </p:nvGrpSpPr>
          <p:grpSpPr>
            <a:xfrm>
              <a:off x="4342792" y="4217343"/>
              <a:ext cx="1197022" cy="1440518"/>
              <a:chOff x="4342792" y="4217343"/>
              <a:chExt cx="1197022" cy="1440518"/>
            </a:xfrm>
          </p:grpSpPr>
          <p:sp>
            <p:nvSpPr>
              <p:cNvPr id="78" name="MH_Other_3"/>
              <p:cNvSpPr/>
              <p:nvPr>
                <p:custDataLst>
                  <p:tags r:id="rId2"/>
                </p:custDataLst>
              </p:nvPr>
            </p:nvSpPr>
            <p:spPr>
              <a:xfrm rot="16200000" flipH="1" flipV="1">
                <a:off x="4508274" y="4626322"/>
                <a:ext cx="1174177" cy="888902"/>
              </a:xfrm>
              <a:prstGeom prst="bentArrow">
                <a:avLst>
                  <a:gd name="adj1" fmla="val 7438"/>
                  <a:gd name="adj2" fmla="val 3464"/>
                  <a:gd name="adj3" fmla="val 0"/>
                  <a:gd name="adj4" fmla="val 30020"/>
                </a:avLst>
              </a:prstGeom>
              <a:solidFill>
                <a:schemeClr val="accent1"/>
              </a:solidFill>
              <a:ln w="76200" cap="flat" cmpd="sng" algn="ctr">
                <a:solidFill>
                  <a:schemeClr val="accent1"/>
                </a:solidFill>
                <a:prstDash val="solid"/>
              </a:ln>
              <a:effectLst/>
            </p:spPr>
            <p:txBody>
              <a:bodyPr anchor="ctr"/>
              <a:lstStyle/>
              <a:p>
                <a:pPr algn="ctr" defTabSz="772798">
                  <a:defRPr/>
                </a:pPr>
                <a:endParaRPr lang="en-US" sz="2000" kern="0" dirty="0">
                  <a:solidFill>
                    <a:schemeClr val="bg1">
                      <a:lumMod val="50000"/>
                    </a:schemeClr>
                  </a:solidFill>
                  <a:latin typeface="微软雅黑" pitchFamily="34" charset="-122"/>
                  <a:ea typeface="微软雅黑" pitchFamily="34" charset="-122"/>
                  <a:sym typeface="Arial" panose="020B0604020202020204" pitchFamily="34" charset="0"/>
                </a:endParaRPr>
              </a:p>
            </p:txBody>
          </p:sp>
          <p:sp>
            <p:nvSpPr>
              <p:cNvPr id="79" name="椭圆 78"/>
              <p:cNvSpPr/>
              <p:nvPr/>
            </p:nvSpPr>
            <p:spPr>
              <a:xfrm>
                <a:off x="4342792" y="4217343"/>
                <a:ext cx="622162" cy="622163"/>
              </a:xfrm>
              <a:prstGeom prst="ellipse">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grpSp>
          <p:nvGrpSpPr>
            <p:cNvPr id="17" name="组合 74"/>
            <p:cNvGrpSpPr/>
            <p:nvPr/>
          </p:nvGrpSpPr>
          <p:grpSpPr>
            <a:xfrm>
              <a:off x="4414757" y="4296829"/>
              <a:ext cx="528257" cy="464474"/>
              <a:chOff x="4406425" y="1573446"/>
              <a:chExt cx="528257" cy="464474"/>
            </a:xfrm>
          </p:grpSpPr>
          <p:sp>
            <p:nvSpPr>
              <p:cNvPr id="76" name="椭圆 75"/>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sp>
            <p:nvSpPr>
              <p:cNvPr id="77" name="文本框 111"/>
              <p:cNvSpPr txBox="1"/>
              <p:nvPr/>
            </p:nvSpPr>
            <p:spPr>
              <a:xfrm>
                <a:off x="4406425" y="1627677"/>
                <a:ext cx="528257" cy="410147"/>
              </a:xfrm>
              <a:prstGeom prst="rect">
                <a:avLst/>
              </a:prstGeom>
              <a:noFill/>
            </p:spPr>
            <p:txBody>
              <a:bodyPr wrap="none" rtlCol="0">
                <a:spAutoFit/>
              </a:bodyPr>
              <a:lstStyle/>
              <a:p>
                <a:r>
                  <a:rPr lang="en-US" altLang="zh-CN" sz="1400" dirty="0">
                    <a:solidFill>
                      <a:schemeClr val="bg1">
                        <a:lumMod val="50000"/>
                      </a:schemeClr>
                    </a:solidFill>
                    <a:latin typeface="微软雅黑" pitchFamily="34" charset="-122"/>
                    <a:ea typeface="微软雅黑" pitchFamily="34" charset="-122"/>
                  </a:rPr>
                  <a:t>05</a:t>
                </a:r>
                <a:endParaRPr lang="zh-CN" altLang="en-US" sz="1400" dirty="0">
                  <a:solidFill>
                    <a:schemeClr val="bg1">
                      <a:lumMod val="50000"/>
                    </a:schemeClr>
                  </a:solidFill>
                  <a:latin typeface="微软雅黑" pitchFamily="34" charset="-122"/>
                  <a:ea typeface="微软雅黑" pitchFamily="34" charset="-122"/>
                </a:endParaRPr>
              </a:p>
            </p:txBody>
          </p:sp>
        </p:grpSp>
      </p:grpSp>
      <p:grpSp>
        <p:nvGrpSpPr>
          <p:cNvPr id="18" name="组合 79"/>
          <p:cNvGrpSpPr/>
          <p:nvPr/>
        </p:nvGrpSpPr>
        <p:grpSpPr>
          <a:xfrm>
            <a:off x="4811086" y="2761204"/>
            <a:ext cx="920566" cy="1422113"/>
            <a:chOff x="6413660" y="3762732"/>
            <a:chExt cx="1227207" cy="1895127"/>
          </a:xfrm>
        </p:grpSpPr>
        <p:grpSp>
          <p:nvGrpSpPr>
            <p:cNvPr id="19" name="组合 80"/>
            <p:cNvGrpSpPr/>
            <p:nvPr/>
          </p:nvGrpSpPr>
          <p:grpSpPr>
            <a:xfrm>
              <a:off x="6413660" y="3762732"/>
              <a:ext cx="1227207" cy="1895127"/>
              <a:chOff x="6413660" y="3762732"/>
              <a:chExt cx="1227207" cy="1895127"/>
            </a:xfrm>
          </p:grpSpPr>
          <p:sp>
            <p:nvSpPr>
              <p:cNvPr id="85" name="MH_Other_3"/>
              <p:cNvSpPr/>
              <p:nvPr>
                <p:custDataLst>
                  <p:tags r:id="rId1"/>
                </p:custDataLst>
              </p:nvPr>
            </p:nvSpPr>
            <p:spPr>
              <a:xfrm rot="5400000" flipV="1">
                <a:off x="6041185" y="4396482"/>
                <a:ext cx="1633852" cy="888902"/>
              </a:xfrm>
              <a:prstGeom prst="bentArrow">
                <a:avLst>
                  <a:gd name="adj1" fmla="val 7438"/>
                  <a:gd name="adj2" fmla="val 3464"/>
                  <a:gd name="adj3" fmla="val 0"/>
                  <a:gd name="adj4" fmla="val 30020"/>
                </a:avLst>
              </a:prstGeom>
              <a:solidFill>
                <a:srgbClr val="5FBD98"/>
              </a:solidFill>
              <a:ln w="76200" cap="flat" cmpd="sng" algn="ctr">
                <a:solidFill>
                  <a:schemeClr val="accent1"/>
                </a:solidFill>
                <a:prstDash val="solid"/>
              </a:ln>
              <a:effectLst/>
            </p:spPr>
            <p:txBody>
              <a:bodyPr anchor="ctr"/>
              <a:lstStyle/>
              <a:p>
                <a:pPr algn="ctr" defTabSz="772798">
                  <a:defRPr/>
                </a:pPr>
                <a:endParaRPr lang="en-US" sz="2000" kern="0" dirty="0">
                  <a:solidFill>
                    <a:schemeClr val="bg1">
                      <a:lumMod val="50000"/>
                    </a:schemeClr>
                  </a:solidFill>
                  <a:latin typeface="微软雅黑" pitchFamily="34" charset="-122"/>
                  <a:ea typeface="微软雅黑" pitchFamily="34" charset="-122"/>
                  <a:sym typeface="Arial" panose="020B0604020202020204" pitchFamily="34" charset="0"/>
                </a:endParaRPr>
              </a:p>
            </p:txBody>
          </p:sp>
          <p:sp>
            <p:nvSpPr>
              <p:cNvPr id="86" name="椭圆 85"/>
              <p:cNvSpPr/>
              <p:nvPr/>
            </p:nvSpPr>
            <p:spPr>
              <a:xfrm>
                <a:off x="7018705" y="3762732"/>
                <a:ext cx="622162" cy="622163"/>
              </a:xfrm>
              <a:prstGeom prst="ellipse">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grpSp>
          <p:nvGrpSpPr>
            <p:cNvPr id="20" name="组合 81"/>
            <p:cNvGrpSpPr/>
            <p:nvPr/>
          </p:nvGrpSpPr>
          <p:grpSpPr>
            <a:xfrm>
              <a:off x="7110798" y="3842218"/>
              <a:ext cx="528257" cy="464474"/>
              <a:chOff x="4418676" y="1573446"/>
              <a:chExt cx="528257" cy="464474"/>
            </a:xfrm>
          </p:grpSpPr>
          <p:sp>
            <p:nvSpPr>
              <p:cNvPr id="83" name="椭圆 82"/>
              <p:cNvSpPr/>
              <p:nvPr/>
            </p:nvSpPr>
            <p:spPr>
              <a:xfrm>
                <a:off x="4418676" y="1573446"/>
                <a:ext cx="464474" cy="464474"/>
              </a:xfrm>
              <a:prstGeom prst="ellipse">
                <a:avLst/>
              </a:prstGeom>
              <a:gradFill>
                <a:gsLst>
                  <a:gs pos="0">
                    <a:schemeClr val="bg1">
                      <a:lumMod val="75000"/>
                    </a:schemeClr>
                  </a:gs>
                  <a:gs pos="100000">
                    <a:schemeClr val="bg1"/>
                  </a:gs>
                </a:gsLst>
                <a:lin ang="5400000" scaled="1"/>
              </a:gradFill>
              <a:ln w="25400" cap="flat">
                <a:gradFill>
                  <a:gsLst>
                    <a:gs pos="0">
                      <a:schemeClr val="bg1"/>
                    </a:gs>
                    <a:gs pos="100000">
                      <a:srgbClr val="DDDDDD"/>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sp>
            <p:nvSpPr>
              <p:cNvPr id="84" name="文本框 117"/>
              <p:cNvSpPr txBox="1"/>
              <p:nvPr/>
            </p:nvSpPr>
            <p:spPr>
              <a:xfrm>
                <a:off x="4418676" y="1621731"/>
                <a:ext cx="528257" cy="410147"/>
              </a:xfrm>
              <a:prstGeom prst="rect">
                <a:avLst/>
              </a:prstGeom>
              <a:noFill/>
            </p:spPr>
            <p:txBody>
              <a:bodyPr wrap="none" rtlCol="0">
                <a:spAutoFit/>
              </a:bodyPr>
              <a:lstStyle/>
              <a:p>
                <a:r>
                  <a:rPr lang="en-US" altLang="zh-CN" sz="1400" dirty="0">
                    <a:solidFill>
                      <a:schemeClr val="bg1">
                        <a:lumMod val="50000"/>
                      </a:schemeClr>
                    </a:solidFill>
                    <a:latin typeface="微软雅黑" pitchFamily="34" charset="-122"/>
                    <a:ea typeface="微软雅黑" pitchFamily="34" charset="-122"/>
                  </a:rPr>
                  <a:t>06</a:t>
                </a:r>
                <a:endParaRPr lang="zh-CN" altLang="en-US" sz="1400" dirty="0">
                  <a:solidFill>
                    <a:schemeClr val="bg1">
                      <a:lumMod val="50000"/>
                    </a:schemeClr>
                  </a:solidFill>
                  <a:latin typeface="微软雅黑" pitchFamily="34" charset="-122"/>
                  <a:ea typeface="微软雅黑" pitchFamily="34" charset="-122"/>
                </a:endParaRPr>
              </a:p>
            </p:txBody>
          </p:sp>
        </p:grpSp>
      </p:grpSp>
      <p:grpSp>
        <p:nvGrpSpPr>
          <p:cNvPr id="21" name="组合 86"/>
          <p:cNvGrpSpPr/>
          <p:nvPr/>
        </p:nvGrpSpPr>
        <p:grpSpPr>
          <a:xfrm>
            <a:off x="5740602" y="1000331"/>
            <a:ext cx="2461468" cy="983806"/>
            <a:chOff x="7652807" y="1416170"/>
            <a:chExt cx="3291419" cy="1311032"/>
          </a:xfrm>
        </p:grpSpPr>
        <p:cxnSp>
          <p:nvCxnSpPr>
            <p:cNvPr id="88" name="直接连接符 87"/>
            <p:cNvCxnSpPr/>
            <p:nvPr/>
          </p:nvCxnSpPr>
          <p:spPr>
            <a:xfrm>
              <a:off x="7652807" y="1796348"/>
              <a:ext cx="2786593" cy="0"/>
            </a:xfrm>
            <a:prstGeom prst="line">
              <a:avLst/>
            </a:prstGeom>
            <a:ln w="19050">
              <a:solidFill>
                <a:schemeClr val="tx1">
                  <a:lumMod val="50000"/>
                  <a:lumOff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30" name="组合 88"/>
            <p:cNvGrpSpPr/>
            <p:nvPr/>
          </p:nvGrpSpPr>
          <p:grpSpPr>
            <a:xfrm>
              <a:off x="7736117" y="1416170"/>
              <a:ext cx="3208109" cy="1311032"/>
              <a:chOff x="5841004" y="1447486"/>
              <a:chExt cx="3208109" cy="1311032"/>
            </a:xfrm>
          </p:grpSpPr>
          <p:sp>
            <p:nvSpPr>
              <p:cNvPr id="90" name="MH_SubTitle_1"/>
              <p:cNvSpPr>
                <a:spLocks noChangeArrowheads="1"/>
              </p:cNvSpPr>
              <p:nvPr/>
            </p:nvSpPr>
            <p:spPr bwMode="auto">
              <a:xfrm flipH="1">
                <a:off x="5841004" y="1447486"/>
                <a:ext cx="1018591" cy="430654"/>
              </a:xfrm>
              <a:prstGeom prst="rect">
                <a:avLst/>
              </a:prstGeom>
              <a:noFill/>
            </p:spPr>
            <p:txBody>
              <a:bodyPr wrap="none" rtlCol="0">
                <a:spAutoFit/>
              </a:bodyPr>
              <a:lstStyle/>
              <a:p>
                <a:r>
                  <a:rPr lang="zh-CN" altLang="en-US" sz="1500" b="1" dirty="0">
                    <a:solidFill>
                      <a:schemeClr val="bg1">
                        <a:lumMod val="50000"/>
                      </a:schemeClr>
                    </a:solidFill>
                    <a:latin typeface="微软雅黑" pitchFamily="34" charset="-122"/>
                    <a:ea typeface="微软雅黑" pitchFamily="34" charset="-122"/>
                  </a:rPr>
                  <a:t>新环境</a:t>
                </a:r>
              </a:p>
            </p:txBody>
          </p:sp>
          <p:sp>
            <p:nvSpPr>
              <p:cNvPr id="91"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bg1">
                        <a:lumMod val="50000"/>
                      </a:scheme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en-US" altLang="zh-CN" sz="900" dirty="0">
                  <a:solidFill>
                    <a:schemeClr val="bg1">
                      <a:lumMod val="50000"/>
                    </a:schemeClr>
                  </a:solidFill>
                  <a:latin typeface="微软雅黑" pitchFamily="34" charset="-122"/>
                  <a:ea typeface="微软雅黑" pitchFamily="34" charset="-122"/>
                  <a:cs typeface="Lato Light" charset="0"/>
                  <a:sym typeface="Lato Light" charset="0"/>
                </a:endParaRPr>
              </a:p>
            </p:txBody>
          </p:sp>
        </p:grpSp>
      </p:grpSp>
      <p:grpSp>
        <p:nvGrpSpPr>
          <p:cNvPr id="31" name="组合 91"/>
          <p:cNvGrpSpPr/>
          <p:nvPr/>
        </p:nvGrpSpPr>
        <p:grpSpPr>
          <a:xfrm>
            <a:off x="6010953" y="2080963"/>
            <a:ext cx="2327284" cy="983806"/>
            <a:chOff x="7600950" y="2856235"/>
            <a:chExt cx="3524251" cy="1311032"/>
          </a:xfrm>
        </p:grpSpPr>
        <p:grpSp>
          <p:nvGrpSpPr>
            <p:cNvPr id="32" name="组合 92"/>
            <p:cNvGrpSpPr/>
            <p:nvPr/>
          </p:nvGrpSpPr>
          <p:grpSpPr>
            <a:xfrm>
              <a:off x="7917092" y="2856235"/>
              <a:ext cx="3208109" cy="1311032"/>
              <a:chOff x="5841004" y="1447486"/>
              <a:chExt cx="3208109" cy="1311032"/>
            </a:xfrm>
          </p:grpSpPr>
          <p:sp>
            <p:nvSpPr>
              <p:cNvPr id="95" name="MH_SubTitle_1"/>
              <p:cNvSpPr>
                <a:spLocks noChangeArrowheads="1"/>
              </p:cNvSpPr>
              <p:nvPr/>
            </p:nvSpPr>
            <p:spPr bwMode="auto">
              <a:xfrm flipH="1">
                <a:off x="5841004" y="1447486"/>
                <a:ext cx="1153528" cy="430654"/>
              </a:xfrm>
              <a:prstGeom prst="rect">
                <a:avLst/>
              </a:prstGeom>
              <a:noFill/>
            </p:spPr>
            <p:txBody>
              <a:bodyPr wrap="none" rtlCol="0">
                <a:spAutoFit/>
              </a:bodyPr>
              <a:lstStyle/>
              <a:p>
                <a:r>
                  <a:rPr lang="zh-CN" altLang="en-US" sz="1500" b="1" dirty="0">
                    <a:solidFill>
                      <a:schemeClr val="bg1">
                        <a:lumMod val="50000"/>
                      </a:schemeClr>
                    </a:solidFill>
                    <a:latin typeface="微软雅黑" pitchFamily="34" charset="-122"/>
                    <a:ea typeface="微软雅黑" pitchFamily="34" charset="-122"/>
                  </a:rPr>
                  <a:t>新制度</a:t>
                </a:r>
              </a:p>
            </p:txBody>
          </p:sp>
          <p:sp>
            <p:nvSpPr>
              <p:cNvPr id="96"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bg1">
                        <a:lumMod val="50000"/>
                      </a:scheme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en-US" altLang="zh-CN" sz="900" dirty="0">
                  <a:solidFill>
                    <a:schemeClr val="bg1">
                      <a:lumMod val="50000"/>
                    </a:schemeClr>
                  </a:solidFill>
                  <a:latin typeface="微软雅黑" pitchFamily="34" charset="-122"/>
                  <a:ea typeface="微软雅黑" pitchFamily="34" charset="-122"/>
                  <a:cs typeface="Lato Light" charset="0"/>
                  <a:sym typeface="Lato Light" charset="0"/>
                </a:endParaRPr>
              </a:p>
            </p:txBody>
          </p:sp>
        </p:grpSp>
        <p:sp>
          <p:nvSpPr>
            <p:cNvPr id="94" name="任意多边形 93"/>
            <p:cNvSpPr/>
            <p:nvPr/>
          </p:nvSpPr>
          <p:spPr>
            <a:xfrm>
              <a:off x="7600950" y="3001877"/>
              <a:ext cx="2838450" cy="265198"/>
            </a:xfrm>
            <a:custGeom>
              <a:avLst/>
              <a:gdLst>
                <a:gd name="connsiteX0" fmla="*/ 0 w 3162300"/>
                <a:gd name="connsiteY0" fmla="*/ 0 h 190500"/>
                <a:gd name="connsiteX1" fmla="*/ 361950 w 3162300"/>
                <a:gd name="connsiteY1" fmla="*/ 190500 h 190500"/>
                <a:gd name="connsiteX2" fmla="*/ 3162300 w 3162300"/>
                <a:gd name="connsiteY2" fmla="*/ 190500 h 190500"/>
              </a:gdLst>
              <a:ahLst/>
              <a:cxnLst>
                <a:cxn ang="0">
                  <a:pos x="connsiteX0" y="connsiteY0"/>
                </a:cxn>
                <a:cxn ang="0">
                  <a:pos x="connsiteX1" y="connsiteY1"/>
                </a:cxn>
                <a:cxn ang="0">
                  <a:pos x="connsiteX2" y="connsiteY2"/>
                </a:cxn>
              </a:cxnLst>
              <a:rect l="l" t="t" r="r" b="b"/>
              <a:pathLst>
                <a:path w="3162300" h="190500">
                  <a:moveTo>
                    <a:pt x="0" y="0"/>
                  </a:moveTo>
                  <a:lnTo>
                    <a:pt x="361950" y="190500"/>
                  </a:lnTo>
                  <a:lnTo>
                    <a:pt x="3162300" y="190500"/>
                  </a:lnTo>
                </a:path>
              </a:pathLst>
            </a:custGeom>
            <a:ln w="19050">
              <a:solidFill>
                <a:schemeClr val="tx1">
                  <a:lumMod val="50000"/>
                  <a:lumOff val="50000"/>
                </a:schemeClr>
              </a:solidFill>
              <a:prstDash val="sysDot"/>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grpSp>
        <p:nvGrpSpPr>
          <p:cNvPr id="33" name="组合 96"/>
          <p:cNvGrpSpPr/>
          <p:nvPr/>
        </p:nvGrpSpPr>
        <p:grpSpPr>
          <a:xfrm>
            <a:off x="5682442" y="3143808"/>
            <a:ext cx="2647701" cy="1003698"/>
            <a:chOff x="7575272" y="4272596"/>
            <a:chExt cx="3540445" cy="1337542"/>
          </a:xfrm>
        </p:grpSpPr>
        <p:sp>
          <p:nvSpPr>
            <p:cNvPr id="98" name="任意多边形 97"/>
            <p:cNvSpPr/>
            <p:nvPr/>
          </p:nvSpPr>
          <p:spPr>
            <a:xfrm>
              <a:off x="7575272" y="4272596"/>
              <a:ext cx="2864128" cy="390328"/>
            </a:xfrm>
            <a:custGeom>
              <a:avLst/>
              <a:gdLst>
                <a:gd name="connsiteX0" fmla="*/ 0 w 3162300"/>
                <a:gd name="connsiteY0" fmla="*/ 0 h 190500"/>
                <a:gd name="connsiteX1" fmla="*/ 361950 w 3162300"/>
                <a:gd name="connsiteY1" fmla="*/ 190500 h 190500"/>
                <a:gd name="connsiteX2" fmla="*/ 3162300 w 3162300"/>
                <a:gd name="connsiteY2" fmla="*/ 190500 h 190500"/>
              </a:gdLst>
              <a:ahLst/>
              <a:cxnLst>
                <a:cxn ang="0">
                  <a:pos x="connsiteX0" y="connsiteY0"/>
                </a:cxn>
                <a:cxn ang="0">
                  <a:pos x="connsiteX1" y="connsiteY1"/>
                </a:cxn>
                <a:cxn ang="0">
                  <a:pos x="connsiteX2" y="connsiteY2"/>
                </a:cxn>
              </a:cxnLst>
              <a:rect l="l" t="t" r="r" b="b"/>
              <a:pathLst>
                <a:path w="3162300" h="190500">
                  <a:moveTo>
                    <a:pt x="0" y="0"/>
                  </a:moveTo>
                  <a:lnTo>
                    <a:pt x="361950" y="190500"/>
                  </a:lnTo>
                  <a:lnTo>
                    <a:pt x="3162300" y="190500"/>
                  </a:lnTo>
                </a:path>
              </a:pathLst>
            </a:custGeom>
            <a:ln w="19050">
              <a:solidFill>
                <a:schemeClr val="tx1">
                  <a:lumMod val="50000"/>
                  <a:lumOff val="50000"/>
                </a:schemeClr>
              </a:solidFill>
              <a:prstDash val="sysDot"/>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nvGrpSpPr>
            <p:cNvPr id="34" name="组合 98"/>
            <p:cNvGrpSpPr/>
            <p:nvPr/>
          </p:nvGrpSpPr>
          <p:grpSpPr>
            <a:xfrm>
              <a:off x="7907608" y="4299106"/>
              <a:ext cx="3208109" cy="1311032"/>
              <a:chOff x="5841004" y="1447486"/>
              <a:chExt cx="3208109" cy="1311032"/>
            </a:xfrm>
          </p:grpSpPr>
          <p:sp>
            <p:nvSpPr>
              <p:cNvPr id="100" name="MH_SubTitle_1"/>
              <p:cNvSpPr>
                <a:spLocks noChangeArrowheads="1"/>
              </p:cNvSpPr>
              <p:nvPr/>
            </p:nvSpPr>
            <p:spPr bwMode="auto">
              <a:xfrm flipH="1">
                <a:off x="5841004" y="1447486"/>
                <a:ext cx="1018591" cy="430654"/>
              </a:xfrm>
              <a:prstGeom prst="rect">
                <a:avLst/>
              </a:prstGeom>
              <a:noFill/>
            </p:spPr>
            <p:txBody>
              <a:bodyPr wrap="none" rtlCol="0">
                <a:spAutoFit/>
              </a:bodyPr>
              <a:lstStyle/>
              <a:p>
                <a:r>
                  <a:rPr lang="zh-CN" altLang="en-US" sz="1500" b="1" dirty="0">
                    <a:solidFill>
                      <a:schemeClr val="bg1">
                        <a:lumMod val="50000"/>
                      </a:schemeClr>
                    </a:solidFill>
                    <a:latin typeface="微软雅黑" pitchFamily="34" charset="-122"/>
                    <a:ea typeface="微软雅黑" pitchFamily="34" charset="-122"/>
                  </a:rPr>
                  <a:t>新产品</a:t>
                </a:r>
              </a:p>
            </p:txBody>
          </p:sp>
          <p:sp>
            <p:nvSpPr>
              <p:cNvPr id="101"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50000"/>
                  </a:lnSpc>
                  <a:spcBef>
                    <a:spcPct val="0"/>
                  </a:spcBef>
                  <a:spcAft>
                    <a:spcPct val="0"/>
                  </a:spcAft>
                </a:pPr>
                <a:r>
                  <a:rPr lang="zh-CN" altLang="en-US" sz="900" dirty="0">
                    <a:solidFill>
                      <a:schemeClr val="bg1">
                        <a:lumMod val="50000"/>
                      </a:scheme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en-US" altLang="zh-CN" sz="900" dirty="0">
                  <a:solidFill>
                    <a:schemeClr val="bg1">
                      <a:lumMod val="50000"/>
                    </a:schemeClr>
                  </a:solidFill>
                  <a:latin typeface="微软雅黑" pitchFamily="34" charset="-122"/>
                  <a:ea typeface="微软雅黑" pitchFamily="34" charset="-122"/>
                  <a:cs typeface="Lato Light" charset="0"/>
                  <a:sym typeface="Lato Light" charset="0"/>
                </a:endParaRPr>
              </a:p>
            </p:txBody>
          </p:sp>
        </p:grpSp>
      </p:grpSp>
      <p:grpSp>
        <p:nvGrpSpPr>
          <p:cNvPr id="35" name="组合 101"/>
          <p:cNvGrpSpPr/>
          <p:nvPr/>
        </p:nvGrpSpPr>
        <p:grpSpPr>
          <a:xfrm>
            <a:off x="1070662" y="1000332"/>
            <a:ext cx="2186998" cy="983806"/>
            <a:chOff x="1041073" y="1416171"/>
            <a:chExt cx="3301719" cy="1311032"/>
          </a:xfrm>
        </p:grpSpPr>
        <p:cxnSp>
          <p:nvCxnSpPr>
            <p:cNvPr id="103" name="直接连接符 102"/>
            <p:cNvCxnSpPr/>
            <p:nvPr/>
          </p:nvCxnSpPr>
          <p:spPr>
            <a:xfrm flipH="1">
              <a:off x="1556199" y="1803136"/>
              <a:ext cx="2786593" cy="0"/>
            </a:xfrm>
            <a:prstGeom prst="line">
              <a:avLst/>
            </a:prstGeom>
            <a:ln w="19050">
              <a:solidFill>
                <a:schemeClr val="tx1">
                  <a:lumMod val="50000"/>
                  <a:lumOff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36" name="组合 103"/>
            <p:cNvGrpSpPr/>
            <p:nvPr/>
          </p:nvGrpSpPr>
          <p:grpSpPr>
            <a:xfrm flipH="1">
              <a:off x="1041073" y="1416171"/>
              <a:ext cx="3208109" cy="1311032"/>
              <a:chOff x="5841004" y="1447486"/>
              <a:chExt cx="3208109" cy="1311032"/>
            </a:xfrm>
          </p:grpSpPr>
          <p:sp>
            <p:nvSpPr>
              <p:cNvPr id="105" name="MH_SubTitle_1"/>
              <p:cNvSpPr>
                <a:spLocks noChangeArrowheads="1"/>
              </p:cNvSpPr>
              <p:nvPr/>
            </p:nvSpPr>
            <p:spPr bwMode="auto">
              <a:xfrm flipH="1">
                <a:off x="5841004" y="1447486"/>
                <a:ext cx="1150013" cy="430654"/>
              </a:xfrm>
              <a:prstGeom prst="rect">
                <a:avLst/>
              </a:prstGeom>
              <a:noFill/>
            </p:spPr>
            <p:txBody>
              <a:bodyPr wrap="none" rtlCol="0">
                <a:spAutoFit/>
              </a:bodyPr>
              <a:lstStyle/>
              <a:p>
                <a:pPr algn="r"/>
                <a:r>
                  <a:rPr lang="zh-CN" altLang="en-US" sz="1500" b="1" dirty="0">
                    <a:solidFill>
                      <a:schemeClr val="bg1">
                        <a:lumMod val="50000"/>
                      </a:schemeClr>
                    </a:solidFill>
                    <a:latin typeface="微软雅黑" pitchFamily="34" charset="-122"/>
                    <a:ea typeface="微软雅黑" pitchFamily="34" charset="-122"/>
                  </a:rPr>
                  <a:t>新方式</a:t>
                </a:r>
              </a:p>
            </p:txBody>
          </p:sp>
          <p:sp>
            <p:nvSpPr>
              <p:cNvPr id="106"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900" dirty="0">
                    <a:solidFill>
                      <a:schemeClr val="bg1">
                        <a:lumMod val="50000"/>
                      </a:scheme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en-US" altLang="zh-CN" sz="900" dirty="0">
                  <a:solidFill>
                    <a:schemeClr val="bg1">
                      <a:lumMod val="50000"/>
                    </a:schemeClr>
                  </a:solidFill>
                  <a:latin typeface="微软雅黑" pitchFamily="34" charset="-122"/>
                  <a:ea typeface="微软雅黑" pitchFamily="34" charset="-122"/>
                  <a:cs typeface="Lato Light" charset="0"/>
                  <a:sym typeface="Lato Light" charset="0"/>
                </a:endParaRPr>
              </a:p>
            </p:txBody>
          </p:sp>
        </p:grpSp>
      </p:grpSp>
      <p:grpSp>
        <p:nvGrpSpPr>
          <p:cNvPr id="37" name="组合 106"/>
          <p:cNvGrpSpPr/>
          <p:nvPr/>
        </p:nvGrpSpPr>
        <p:grpSpPr>
          <a:xfrm>
            <a:off x="1061153" y="2159429"/>
            <a:ext cx="2186998" cy="983806"/>
            <a:chOff x="1028396" y="2960800"/>
            <a:chExt cx="3301719" cy="1311032"/>
          </a:xfrm>
        </p:grpSpPr>
        <p:cxnSp>
          <p:nvCxnSpPr>
            <p:cNvPr id="108" name="直接连接符 107"/>
            <p:cNvCxnSpPr/>
            <p:nvPr/>
          </p:nvCxnSpPr>
          <p:spPr>
            <a:xfrm flipH="1">
              <a:off x="1543522" y="3347765"/>
              <a:ext cx="2786593" cy="0"/>
            </a:xfrm>
            <a:prstGeom prst="line">
              <a:avLst/>
            </a:prstGeom>
            <a:ln w="19050">
              <a:solidFill>
                <a:schemeClr val="tx1">
                  <a:lumMod val="50000"/>
                  <a:lumOff val="50000"/>
                </a:schemeClr>
              </a:solidFill>
              <a:prstDash val="sysDot"/>
              <a:tailEnd type="oval"/>
            </a:ln>
          </p:spPr>
          <p:style>
            <a:lnRef idx="1">
              <a:schemeClr val="accent1"/>
            </a:lnRef>
            <a:fillRef idx="0">
              <a:schemeClr val="accent1"/>
            </a:fillRef>
            <a:effectRef idx="0">
              <a:schemeClr val="accent1"/>
            </a:effectRef>
            <a:fontRef idx="minor">
              <a:schemeClr val="tx1"/>
            </a:fontRef>
          </p:style>
        </p:cxnSp>
        <p:grpSp>
          <p:nvGrpSpPr>
            <p:cNvPr id="39" name="组合 108"/>
            <p:cNvGrpSpPr/>
            <p:nvPr/>
          </p:nvGrpSpPr>
          <p:grpSpPr>
            <a:xfrm flipH="1">
              <a:off x="1028396" y="2960800"/>
              <a:ext cx="3208109" cy="1311032"/>
              <a:chOff x="5841004" y="1447486"/>
              <a:chExt cx="3208109" cy="1311032"/>
            </a:xfrm>
          </p:grpSpPr>
          <p:sp>
            <p:nvSpPr>
              <p:cNvPr id="110" name="MH_SubTitle_1"/>
              <p:cNvSpPr>
                <a:spLocks noChangeArrowheads="1"/>
              </p:cNvSpPr>
              <p:nvPr/>
            </p:nvSpPr>
            <p:spPr bwMode="auto">
              <a:xfrm flipH="1">
                <a:off x="5841004" y="1447486"/>
                <a:ext cx="1150013" cy="430654"/>
              </a:xfrm>
              <a:prstGeom prst="rect">
                <a:avLst/>
              </a:prstGeom>
              <a:noFill/>
            </p:spPr>
            <p:txBody>
              <a:bodyPr wrap="none" rtlCol="0">
                <a:spAutoFit/>
              </a:bodyPr>
              <a:lstStyle/>
              <a:p>
                <a:pPr algn="r"/>
                <a:r>
                  <a:rPr lang="zh-CN" altLang="en-US" sz="1500" b="1" dirty="0">
                    <a:solidFill>
                      <a:schemeClr val="bg1">
                        <a:lumMod val="50000"/>
                      </a:schemeClr>
                    </a:solidFill>
                    <a:latin typeface="微软雅黑" pitchFamily="34" charset="-122"/>
                    <a:ea typeface="微软雅黑" pitchFamily="34" charset="-122"/>
                  </a:rPr>
                  <a:t>新观念</a:t>
                </a:r>
              </a:p>
            </p:txBody>
          </p:sp>
          <p:sp>
            <p:nvSpPr>
              <p:cNvPr id="111"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900" dirty="0">
                    <a:solidFill>
                      <a:schemeClr val="bg1">
                        <a:lumMod val="50000"/>
                      </a:scheme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en-US" altLang="zh-CN" sz="900" dirty="0">
                  <a:solidFill>
                    <a:schemeClr val="bg1">
                      <a:lumMod val="50000"/>
                    </a:schemeClr>
                  </a:solidFill>
                  <a:latin typeface="微软雅黑" pitchFamily="34" charset="-122"/>
                  <a:ea typeface="微软雅黑" pitchFamily="34" charset="-122"/>
                  <a:cs typeface="Lato Light" charset="0"/>
                  <a:sym typeface="Lato Light" charset="0"/>
                </a:endParaRPr>
              </a:p>
            </p:txBody>
          </p:sp>
        </p:grpSp>
      </p:grpSp>
      <p:grpSp>
        <p:nvGrpSpPr>
          <p:cNvPr id="40" name="组合 111"/>
          <p:cNvGrpSpPr/>
          <p:nvPr/>
        </p:nvGrpSpPr>
        <p:grpSpPr>
          <a:xfrm>
            <a:off x="1036971" y="3302208"/>
            <a:ext cx="2230629" cy="983806"/>
            <a:chOff x="988454" y="4483683"/>
            <a:chExt cx="3367589" cy="1311032"/>
          </a:xfrm>
        </p:grpSpPr>
        <p:grpSp>
          <p:nvGrpSpPr>
            <p:cNvPr id="41" name="组合 112"/>
            <p:cNvGrpSpPr/>
            <p:nvPr/>
          </p:nvGrpSpPr>
          <p:grpSpPr>
            <a:xfrm flipH="1">
              <a:off x="988454" y="4483683"/>
              <a:ext cx="3208109" cy="1311032"/>
              <a:chOff x="5841004" y="1447486"/>
              <a:chExt cx="3208109" cy="1311032"/>
            </a:xfrm>
          </p:grpSpPr>
          <p:sp>
            <p:nvSpPr>
              <p:cNvPr id="115" name="MH_SubTitle_1"/>
              <p:cNvSpPr>
                <a:spLocks noChangeArrowheads="1"/>
              </p:cNvSpPr>
              <p:nvPr/>
            </p:nvSpPr>
            <p:spPr bwMode="auto">
              <a:xfrm flipH="1">
                <a:off x="5841004" y="1447486"/>
                <a:ext cx="1150013" cy="430654"/>
              </a:xfrm>
              <a:prstGeom prst="rect">
                <a:avLst/>
              </a:prstGeom>
              <a:noFill/>
            </p:spPr>
            <p:txBody>
              <a:bodyPr wrap="none" rtlCol="0">
                <a:spAutoFit/>
              </a:bodyPr>
              <a:lstStyle/>
              <a:p>
                <a:pPr algn="r"/>
                <a:r>
                  <a:rPr lang="zh-CN" altLang="en-US" sz="1500" b="1" dirty="0">
                    <a:solidFill>
                      <a:schemeClr val="bg1">
                        <a:lumMod val="50000"/>
                      </a:schemeClr>
                    </a:solidFill>
                    <a:latin typeface="微软雅黑" pitchFamily="34" charset="-122"/>
                    <a:ea typeface="微软雅黑" pitchFamily="34" charset="-122"/>
                  </a:rPr>
                  <a:t>新思维</a:t>
                </a:r>
              </a:p>
            </p:txBody>
          </p:sp>
          <p:sp>
            <p:nvSpPr>
              <p:cNvPr id="116" name="Rectangle 5"/>
              <p:cNvSpPr/>
              <p:nvPr/>
            </p:nvSpPr>
            <p:spPr bwMode="auto">
              <a:xfrm>
                <a:off x="5980705" y="1871157"/>
                <a:ext cx="3068408" cy="88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fontAlgn="base">
                  <a:lnSpc>
                    <a:spcPct val="150000"/>
                  </a:lnSpc>
                  <a:spcBef>
                    <a:spcPct val="0"/>
                  </a:spcBef>
                  <a:spcAft>
                    <a:spcPct val="0"/>
                  </a:spcAft>
                </a:pPr>
                <a:r>
                  <a:rPr lang="zh-CN" altLang="en-US" sz="900" dirty="0">
                    <a:solidFill>
                      <a:schemeClr val="bg1">
                        <a:lumMod val="50000"/>
                      </a:schemeClr>
                    </a:solidFill>
                    <a:latin typeface="微软雅黑" pitchFamily="34" charset="-122"/>
                    <a:ea typeface="微软雅黑" pitchFamily="34" charset="-122"/>
                    <a:sym typeface="Gill Sans" charset="0"/>
                  </a:rPr>
                  <a:t>此处添加详细文本描述，建议与标题相关并符合整体语言风格，语言描述尽量简洁生动。</a:t>
                </a:r>
                <a:endParaRPr lang="en-US" altLang="zh-CN" sz="900" dirty="0">
                  <a:solidFill>
                    <a:schemeClr val="bg1">
                      <a:lumMod val="50000"/>
                    </a:schemeClr>
                  </a:solidFill>
                  <a:latin typeface="微软雅黑" pitchFamily="34" charset="-122"/>
                  <a:ea typeface="微软雅黑" pitchFamily="34" charset="-122"/>
                  <a:cs typeface="Lato Light" charset="0"/>
                  <a:sym typeface="Lato Light" charset="0"/>
                </a:endParaRPr>
              </a:p>
            </p:txBody>
          </p:sp>
        </p:grpSp>
        <p:sp>
          <p:nvSpPr>
            <p:cNvPr id="114" name="任意多边形 113"/>
            <p:cNvSpPr/>
            <p:nvPr/>
          </p:nvSpPr>
          <p:spPr>
            <a:xfrm flipH="1">
              <a:off x="1517593" y="4614052"/>
              <a:ext cx="2838450" cy="265198"/>
            </a:xfrm>
            <a:custGeom>
              <a:avLst/>
              <a:gdLst>
                <a:gd name="connsiteX0" fmla="*/ 0 w 3162300"/>
                <a:gd name="connsiteY0" fmla="*/ 0 h 190500"/>
                <a:gd name="connsiteX1" fmla="*/ 361950 w 3162300"/>
                <a:gd name="connsiteY1" fmla="*/ 190500 h 190500"/>
                <a:gd name="connsiteX2" fmla="*/ 3162300 w 3162300"/>
                <a:gd name="connsiteY2" fmla="*/ 190500 h 190500"/>
              </a:gdLst>
              <a:ahLst/>
              <a:cxnLst>
                <a:cxn ang="0">
                  <a:pos x="connsiteX0" y="connsiteY0"/>
                </a:cxn>
                <a:cxn ang="0">
                  <a:pos x="connsiteX1" y="connsiteY1"/>
                </a:cxn>
                <a:cxn ang="0">
                  <a:pos x="connsiteX2" y="connsiteY2"/>
                </a:cxn>
              </a:cxnLst>
              <a:rect l="l" t="t" r="r" b="b"/>
              <a:pathLst>
                <a:path w="3162300" h="190500">
                  <a:moveTo>
                    <a:pt x="0" y="0"/>
                  </a:moveTo>
                  <a:lnTo>
                    <a:pt x="361950" y="190500"/>
                  </a:lnTo>
                  <a:lnTo>
                    <a:pt x="3162300" y="190500"/>
                  </a:lnTo>
                </a:path>
              </a:pathLst>
            </a:custGeom>
            <a:ln w="19050">
              <a:solidFill>
                <a:schemeClr val="tx1">
                  <a:lumMod val="50000"/>
                  <a:lumOff val="50000"/>
                </a:schemeClr>
              </a:solidFill>
              <a:prstDash val="sysDot"/>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grpSp>
        <p:nvGrpSpPr>
          <p:cNvPr id="42" name="组合 116"/>
          <p:cNvGrpSpPr/>
          <p:nvPr/>
        </p:nvGrpSpPr>
        <p:grpSpPr>
          <a:xfrm>
            <a:off x="4024438" y="3630921"/>
            <a:ext cx="908342" cy="908675"/>
            <a:chOff x="5364986" y="4921729"/>
            <a:chExt cx="1210912" cy="1210912"/>
          </a:xfrm>
        </p:grpSpPr>
        <p:sp>
          <p:nvSpPr>
            <p:cNvPr id="118" name="椭圆 117"/>
            <p:cNvSpPr/>
            <p:nvPr/>
          </p:nvSpPr>
          <p:spPr>
            <a:xfrm flipH="1">
              <a:off x="5364986" y="4921729"/>
              <a:ext cx="1210912" cy="121091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sp>
          <p:nvSpPr>
            <p:cNvPr id="119" name="椭圆 118"/>
            <p:cNvSpPr/>
            <p:nvPr/>
          </p:nvSpPr>
          <p:spPr>
            <a:xfrm flipH="1">
              <a:off x="5393195" y="4949933"/>
              <a:ext cx="1154499" cy="115449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sp>
        <p:nvSpPr>
          <p:cNvPr id="120" name="KSO_Shape"/>
          <p:cNvSpPr>
            <a:spLocks/>
          </p:cNvSpPr>
          <p:nvPr/>
        </p:nvSpPr>
        <p:spPr bwMode="auto">
          <a:xfrm>
            <a:off x="4258426" y="3897797"/>
            <a:ext cx="437248" cy="374921"/>
          </a:xfrm>
          <a:custGeom>
            <a:avLst/>
            <a:gdLst>
              <a:gd name="T0" fmla="*/ 354482 w 1812925"/>
              <a:gd name="T1" fmla="*/ 872801 h 1511300"/>
              <a:gd name="T2" fmla="*/ 380318 w 1812925"/>
              <a:gd name="T3" fmla="*/ 984699 h 1511300"/>
              <a:gd name="T4" fmla="*/ 425879 w 1812925"/>
              <a:gd name="T5" fmla="*/ 1087433 h 1511300"/>
              <a:gd name="T6" fmla="*/ 488386 w 1812925"/>
              <a:gd name="T7" fmla="*/ 1179061 h 1511300"/>
              <a:gd name="T8" fmla="*/ 591174 w 1812925"/>
              <a:gd name="T9" fmla="*/ 1276520 h 1511300"/>
              <a:gd name="T10" fmla="*/ 711743 w 1812925"/>
              <a:gd name="T11" fmla="*/ 1346213 h 1511300"/>
              <a:gd name="T12" fmla="*/ 796474 w 1812925"/>
              <a:gd name="T13" fmla="*/ 1375922 h 1511300"/>
              <a:gd name="T14" fmla="*/ 907876 w 1812925"/>
              <a:gd name="T15" fmla="*/ 1394804 h 1511300"/>
              <a:gd name="T16" fmla="*/ 1015110 w 1812925"/>
              <a:gd name="T17" fmla="*/ 1393415 h 1511300"/>
              <a:gd name="T18" fmla="*/ 1118176 w 1812925"/>
              <a:gd name="T19" fmla="*/ 1373702 h 1511300"/>
              <a:gd name="T20" fmla="*/ 1216519 w 1812925"/>
              <a:gd name="T21" fmla="*/ 1335939 h 1511300"/>
              <a:gd name="T22" fmla="*/ 1302085 w 1812925"/>
              <a:gd name="T23" fmla="*/ 1285127 h 1511300"/>
              <a:gd name="T24" fmla="*/ 1341811 w 1812925"/>
              <a:gd name="T25" fmla="*/ 1271245 h 1511300"/>
              <a:gd name="T26" fmla="*/ 1382649 w 1812925"/>
              <a:gd name="T27" fmla="*/ 1275131 h 1511300"/>
              <a:gd name="T28" fmla="*/ 1417930 w 1812925"/>
              <a:gd name="T29" fmla="*/ 1296789 h 1511300"/>
              <a:gd name="T30" fmla="*/ 1441822 w 1812925"/>
              <a:gd name="T31" fmla="*/ 1332607 h 1511300"/>
              <a:gd name="T32" fmla="*/ 1447378 w 1812925"/>
              <a:gd name="T33" fmla="*/ 1373146 h 1511300"/>
              <a:gd name="T34" fmla="*/ 1435710 w 1812925"/>
              <a:gd name="T35" fmla="*/ 1412574 h 1511300"/>
              <a:gd name="T36" fmla="*/ 1407374 w 1812925"/>
              <a:gd name="T37" fmla="*/ 1443950 h 1511300"/>
              <a:gd name="T38" fmla="*/ 1288472 w 1812925"/>
              <a:gd name="T39" fmla="*/ 1512532 h 1511300"/>
              <a:gd name="T40" fmla="*/ 1161792 w 1812925"/>
              <a:gd name="T41" fmla="*/ 1559734 h 1511300"/>
              <a:gd name="T42" fmla="*/ 1028722 w 1812925"/>
              <a:gd name="T43" fmla="*/ 1583891 h 1511300"/>
              <a:gd name="T44" fmla="*/ 874538 w 1812925"/>
              <a:gd name="T45" fmla="*/ 1583335 h 1511300"/>
              <a:gd name="T46" fmla="*/ 770639 w 1812925"/>
              <a:gd name="T47" fmla="*/ 1565565 h 1511300"/>
              <a:gd name="T48" fmla="*/ 648125 w 1812925"/>
              <a:gd name="T49" fmla="*/ 1526415 h 1511300"/>
              <a:gd name="T50" fmla="*/ 534502 w 1812925"/>
              <a:gd name="T51" fmla="*/ 1468106 h 1511300"/>
              <a:gd name="T52" fmla="*/ 433380 w 1812925"/>
              <a:gd name="T53" fmla="*/ 1393693 h 1511300"/>
              <a:gd name="T54" fmla="*/ 342258 w 1812925"/>
              <a:gd name="T55" fmla="*/ 1300954 h 1511300"/>
              <a:gd name="T56" fmla="*/ 283085 w 1812925"/>
              <a:gd name="T57" fmla="*/ 1219322 h 1511300"/>
              <a:gd name="T58" fmla="*/ 221690 w 1812925"/>
              <a:gd name="T59" fmla="*/ 1102705 h 1511300"/>
              <a:gd name="T60" fmla="*/ 180019 w 1812925"/>
              <a:gd name="T61" fmla="*/ 976091 h 1511300"/>
              <a:gd name="T62" fmla="*/ 160017 w 1812925"/>
              <a:gd name="T63" fmla="*/ 840871 h 1511300"/>
              <a:gd name="T64" fmla="*/ 979901 w 1812925"/>
              <a:gd name="T65" fmla="*/ 833 h 1511300"/>
              <a:gd name="T66" fmla="*/ 1097691 w 1812925"/>
              <a:gd name="T67" fmla="*/ 13331 h 1511300"/>
              <a:gd name="T68" fmla="*/ 1216593 w 1812925"/>
              <a:gd name="T69" fmla="*/ 45825 h 1511300"/>
              <a:gd name="T70" fmla="*/ 1371054 w 1812925"/>
              <a:gd name="T71" fmla="*/ 119422 h 1511300"/>
              <a:gd name="T72" fmla="*/ 1533016 w 1812925"/>
              <a:gd name="T73" fmla="*/ 252454 h 1511300"/>
              <a:gd name="T74" fmla="*/ 1614691 w 1812925"/>
              <a:gd name="T75" fmla="*/ 356878 h 1511300"/>
              <a:gd name="T76" fmla="*/ 1678032 w 1812925"/>
              <a:gd name="T77" fmla="*/ 471857 h 1511300"/>
              <a:gd name="T78" fmla="*/ 1721370 w 1812925"/>
              <a:gd name="T79" fmla="*/ 597112 h 1511300"/>
              <a:gd name="T80" fmla="*/ 1743872 w 1812925"/>
              <a:gd name="T81" fmla="*/ 731254 h 1511300"/>
              <a:gd name="T82" fmla="*/ 1555796 w 1812925"/>
              <a:gd name="T83" fmla="*/ 779578 h 1511300"/>
              <a:gd name="T84" fmla="*/ 1541350 w 1812925"/>
              <a:gd name="T85" fmla="*/ 661544 h 1511300"/>
              <a:gd name="T86" fmla="*/ 1505235 w 1812925"/>
              <a:gd name="T87" fmla="*/ 551287 h 1511300"/>
              <a:gd name="T88" fmla="*/ 1449396 w 1812925"/>
              <a:gd name="T89" fmla="*/ 451583 h 1511300"/>
              <a:gd name="T90" fmla="*/ 1369110 w 1812925"/>
              <a:gd name="T91" fmla="*/ 357434 h 1511300"/>
              <a:gd name="T92" fmla="*/ 1239096 w 1812925"/>
              <a:gd name="T93" fmla="*/ 263007 h 1511300"/>
              <a:gd name="T94" fmla="*/ 1127973 w 1812925"/>
              <a:gd name="T95" fmla="*/ 216627 h 1511300"/>
              <a:gd name="T96" fmla="*/ 1010181 w 1812925"/>
              <a:gd name="T97" fmla="*/ 193297 h 1511300"/>
              <a:gd name="T98" fmla="*/ 899058 w 1812925"/>
              <a:gd name="T99" fmla="*/ 193020 h 1511300"/>
              <a:gd name="T100" fmla="*/ 796825 w 1812925"/>
              <a:gd name="T101" fmla="*/ 210794 h 1511300"/>
              <a:gd name="T102" fmla="*/ 698759 w 1812925"/>
              <a:gd name="T103" fmla="*/ 246343 h 1511300"/>
              <a:gd name="T104" fmla="*/ 606805 w 1812925"/>
              <a:gd name="T105" fmla="*/ 299667 h 1511300"/>
              <a:gd name="T106" fmla="*/ 567912 w 1812925"/>
              <a:gd name="T107" fmla="*/ 315497 h 1511300"/>
              <a:gd name="T108" fmla="*/ 526797 w 1812925"/>
              <a:gd name="T109" fmla="*/ 313275 h 1511300"/>
              <a:gd name="T110" fmla="*/ 490404 w 1812925"/>
              <a:gd name="T111" fmla="*/ 293835 h 1511300"/>
              <a:gd name="T112" fmla="*/ 465123 w 1812925"/>
              <a:gd name="T113" fmla="*/ 259119 h 1511300"/>
              <a:gd name="T114" fmla="*/ 457067 w 1812925"/>
              <a:gd name="T115" fmla="*/ 218570 h 1511300"/>
              <a:gd name="T116" fmla="*/ 467345 w 1812925"/>
              <a:gd name="T117" fmla="*/ 178856 h 1511300"/>
              <a:gd name="T118" fmla="*/ 494015 w 1812925"/>
              <a:gd name="T119" fmla="*/ 146640 h 1511300"/>
              <a:gd name="T120" fmla="*/ 602639 w 1812925"/>
              <a:gd name="T121" fmla="*/ 81374 h 1511300"/>
              <a:gd name="T122" fmla="*/ 728763 w 1812925"/>
              <a:gd name="T123" fmla="*/ 32216 h 1511300"/>
              <a:gd name="T124" fmla="*/ 860722 w 1812925"/>
              <a:gd name="T125" fmla="*/ 5555 h 1511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812925" h="1511300">
                <a:moveTo>
                  <a:pt x="241643" y="393700"/>
                </a:moveTo>
                <a:lnTo>
                  <a:pt x="483287" y="755836"/>
                </a:lnTo>
                <a:lnTo>
                  <a:pt x="332326" y="755836"/>
                </a:lnTo>
                <a:lnTo>
                  <a:pt x="332326" y="768789"/>
                </a:lnTo>
                <a:lnTo>
                  <a:pt x="332590" y="781212"/>
                </a:lnTo>
                <a:lnTo>
                  <a:pt x="333648" y="793636"/>
                </a:lnTo>
                <a:lnTo>
                  <a:pt x="334441" y="806324"/>
                </a:lnTo>
                <a:lnTo>
                  <a:pt x="335763" y="818748"/>
                </a:lnTo>
                <a:lnTo>
                  <a:pt x="337349" y="830907"/>
                </a:lnTo>
                <a:lnTo>
                  <a:pt x="338671" y="843066"/>
                </a:lnTo>
                <a:lnTo>
                  <a:pt x="340786" y="855225"/>
                </a:lnTo>
                <a:lnTo>
                  <a:pt x="343165" y="867120"/>
                </a:lnTo>
                <a:lnTo>
                  <a:pt x="345809" y="879015"/>
                </a:lnTo>
                <a:lnTo>
                  <a:pt x="348453" y="890910"/>
                </a:lnTo>
                <a:lnTo>
                  <a:pt x="351361" y="902805"/>
                </a:lnTo>
                <a:lnTo>
                  <a:pt x="354534" y="914436"/>
                </a:lnTo>
                <a:lnTo>
                  <a:pt x="357971" y="925802"/>
                </a:lnTo>
                <a:lnTo>
                  <a:pt x="361936" y="937433"/>
                </a:lnTo>
                <a:lnTo>
                  <a:pt x="365902" y="948799"/>
                </a:lnTo>
                <a:lnTo>
                  <a:pt x="369868" y="959901"/>
                </a:lnTo>
                <a:lnTo>
                  <a:pt x="374362" y="971003"/>
                </a:lnTo>
                <a:lnTo>
                  <a:pt x="379121" y="981841"/>
                </a:lnTo>
                <a:lnTo>
                  <a:pt x="383880" y="992943"/>
                </a:lnTo>
                <a:lnTo>
                  <a:pt x="388639" y="1003781"/>
                </a:lnTo>
                <a:lnTo>
                  <a:pt x="394191" y="1014354"/>
                </a:lnTo>
                <a:lnTo>
                  <a:pt x="399743" y="1024927"/>
                </a:lnTo>
                <a:lnTo>
                  <a:pt x="405295" y="1035236"/>
                </a:lnTo>
                <a:lnTo>
                  <a:pt x="411375" y="1045545"/>
                </a:lnTo>
                <a:lnTo>
                  <a:pt x="417456" y="1055590"/>
                </a:lnTo>
                <a:lnTo>
                  <a:pt x="423537" y="1065635"/>
                </a:lnTo>
                <a:lnTo>
                  <a:pt x="430146" y="1075415"/>
                </a:lnTo>
                <a:lnTo>
                  <a:pt x="436756" y="1085195"/>
                </a:lnTo>
                <a:lnTo>
                  <a:pt x="443630" y="1094976"/>
                </a:lnTo>
                <a:lnTo>
                  <a:pt x="450769" y="1104492"/>
                </a:lnTo>
                <a:lnTo>
                  <a:pt x="458171" y="1113479"/>
                </a:lnTo>
                <a:lnTo>
                  <a:pt x="464781" y="1122466"/>
                </a:lnTo>
                <a:lnTo>
                  <a:pt x="473241" y="1132247"/>
                </a:lnTo>
                <a:lnTo>
                  <a:pt x="481701" y="1141498"/>
                </a:lnTo>
                <a:lnTo>
                  <a:pt x="490161" y="1150750"/>
                </a:lnTo>
                <a:lnTo>
                  <a:pt x="498886" y="1159737"/>
                </a:lnTo>
                <a:lnTo>
                  <a:pt x="500736" y="1161852"/>
                </a:lnTo>
                <a:lnTo>
                  <a:pt x="515806" y="1175861"/>
                </a:lnTo>
                <a:lnTo>
                  <a:pt x="530876" y="1189607"/>
                </a:lnTo>
                <a:lnTo>
                  <a:pt x="546474" y="1202823"/>
                </a:lnTo>
                <a:lnTo>
                  <a:pt x="562601" y="1215247"/>
                </a:lnTo>
                <a:lnTo>
                  <a:pt x="579257" y="1227406"/>
                </a:lnTo>
                <a:lnTo>
                  <a:pt x="596178" y="1238773"/>
                </a:lnTo>
                <a:lnTo>
                  <a:pt x="613627" y="1249346"/>
                </a:lnTo>
                <a:lnTo>
                  <a:pt x="631605" y="1259655"/>
                </a:lnTo>
                <a:lnTo>
                  <a:pt x="633455" y="1260712"/>
                </a:lnTo>
                <a:lnTo>
                  <a:pt x="644031" y="1266528"/>
                </a:lnTo>
                <a:lnTo>
                  <a:pt x="654870" y="1271550"/>
                </a:lnTo>
                <a:lnTo>
                  <a:pt x="665974" y="1276837"/>
                </a:lnTo>
                <a:lnTo>
                  <a:pt x="677342" y="1281595"/>
                </a:lnTo>
                <a:lnTo>
                  <a:pt x="681573" y="1283709"/>
                </a:lnTo>
                <a:lnTo>
                  <a:pt x="685803" y="1285560"/>
                </a:lnTo>
                <a:lnTo>
                  <a:pt x="695320" y="1289525"/>
                </a:lnTo>
                <a:lnTo>
                  <a:pt x="704838" y="1292961"/>
                </a:lnTo>
                <a:lnTo>
                  <a:pt x="724402" y="1299834"/>
                </a:lnTo>
                <a:lnTo>
                  <a:pt x="732598" y="1302741"/>
                </a:lnTo>
                <a:lnTo>
                  <a:pt x="740794" y="1305385"/>
                </a:lnTo>
                <a:lnTo>
                  <a:pt x="749518" y="1307764"/>
                </a:lnTo>
                <a:lnTo>
                  <a:pt x="757978" y="1309878"/>
                </a:lnTo>
                <a:lnTo>
                  <a:pt x="775428" y="1314372"/>
                </a:lnTo>
                <a:lnTo>
                  <a:pt x="786267" y="1316751"/>
                </a:lnTo>
                <a:lnTo>
                  <a:pt x="796842" y="1319130"/>
                </a:lnTo>
                <a:lnTo>
                  <a:pt x="806096" y="1320716"/>
                </a:lnTo>
                <a:lnTo>
                  <a:pt x="815085" y="1322302"/>
                </a:lnTo>
                <a:lnTo>
                  <a:pt x="833591" y="1324681"/>
                </a:lnTo>
                <a:lnTo>
                  <a:pt x="842845" y="1325738"/>
                </a:lnTo>
                <a:lnTo>
                  <a:pt x="852362" y="1327060"/>
                </a:lnTo>
                <a:lnTo>
                  <a:pt x="863995" y="1327853"/>
                </a:lnTo>
                <a:lnTo>
                  <a:pt x="875892" y="1328646"/>
                </a:lnTo>
                <a:lnTo>
                  <a:pt x="887525" y="1329175"/>
                </a:lnTo>
                <a:lnTo>
                  <a:pt x="899158" y="1329439"/>
                </a:lnTo>
                <a:lnTo>
                  <a:pt x="910526" y="1329439"/>
                </a:lnTo>
                <a:lnTo>
                  <a:pt x="921894" y="1329175"/>
                </a:lnTo>
                <a:lnTo>
                  <a:pt x="932734" y="1328910"/>
                </a:lnTo>
                <a:lnTo>
                  <a:pt x="944102" y="1328382"/>
                </a:lnTo>
                <a:lnTo>
                  <a:pt x="954942" y="1327589"/>
                </a:lnTo>
                <a:lnTo>
                  <a:pt x="966046" y="1326531"/>
                </a:lnTo>
                <a:lnTo>
                  <a:pt x="977150" y="1325210"/>
                </a:lnTo>
                <a:lnTo>
                  <a:pt x="988254" y="1323624"/>
                </a:lnTo>
                <a:lnTo>
                  <a:pt x="999093" y="1322302"/>
                </a:lnTo>
                <a:lnTo>
                  <a:pt x="1010197" y="1320452"/>
                </a:lnTo>
                <a:lnTo>
                  <a:pt x="1020772" y="1318337"/>
                </a:lnTo>
                <a:lnTo>
                  <a:pt x="1031876" y="1315694"/>
                </a:lnTo>
                <a:lnTo>
                  <a:pt x="1042452" y="1313315"/>
                </a:lnTo>
                <a:lnTo>
                  <a:pt x="1053556" y="1310671"/>
                </a:lnTo>
                <a:lnTo>
                  <a:pt x="1064131" y="1307764"/>
                </a:lnTo>
                <a:lnTo>
                  <a:pt x="1074706" y="1304592"/>
                </a:lnTo>
                <a:lnTo>
                  <a:pt x="1085281" y="1301155"/>
                </a:lnTo>
                <a:lnTo>
                  <a:pt x="1095856" y="1297719"/>
                </a:lnTo>
                <a:lnTo>
                  <a:pt x="1106167" y="1293754"/>
                </a:lnTo>
                <a:lnTo>
                  <a:pt x="1116742" y="1289789"/>
                </a:lnTo>
                <a:lnTo>
                  <a:pt x="1126789" y="1285560"/>
                </a:lnTo>
                <a:lnTo>
                  <a:pt x="1137100" y="1281330"/>
                </a:lnTo>
                <a:lnTo>
                  <a:pt x="1147675" y="1276837"/>
                </a:lnTo>
                <a:lnTo>
                  <a:pt x="1157721" y="1271814"/>
                </a:lnTo>
                <a:lnTo>
                  <a:pt x="1167768" y="1267056"/>
                </a:lnTo>
                <a:lnTo>
                  <a:pt x="1177286" y="1261770"/>
                </a:lnTo>
                <a:lnTo>
                  <a:pt x="1187332" y="1256483"/>
                </a:lnTo>
                <a:lnTo>
                  <a:pt x="1197114" y="1250668"/>
                </a:lnTo>
                <a:lnTo>
                  <a:pt x="1206896" y="1244852"/>
                </a:lnTo>
                <a:lnTo>
                  <a:pt x="1216414" y="1238773"/>
                </a:lnTo>
                <a:lnTo>
                  <a:pt x="1225932" y="1232693"/>
                </a:lnTo>
                <a:lnTo>
                  <a:pt x="1235185" y="1225820"/>
                </a:lnTo>
                <a:lnTo>
                  <a:pt x="1239151" y="1223441"/>
                </a:lnTo>
                <a:lnTo>
                  <a:pt x="1243116" y="1221062"/>
                </a:lnTo>
                <a:lnTo>
                  <a:pt x="1247082" y="1218948"/>
                </a:lnTo>
                <a:lnTo>
                  <a:pt x="1251312" y="1217097"/>
                </a:lnTo>
                <a:lnTo>
                  <a:pt x="1255278" y="1215247"/>
                </a:lnTo>
                <a:lnTo>
                  <a:pt x="1259772" y="1213925"/>
                </a:lnTo>
                <a:lnTo>
                  <a:pt x="1264002" y="1212604"/>
                </a:lnTo>
                <a:lnTo>
                  <a:pt x="1268232" y="1211546"/>
                </a:lnTo>
                <a:lnTo>
                  <a:pt x="1272727" y="1210753"/>
                </a:lnTo>
                <a:lnTo>
                  <a:pt x="1276957" y="1210225"/>
                </a:lnTo>
                <a:lnTo>
                  <a:pt x="1281187" y="1209696"/>
                </a:lnTo>
                <a:lnTo>
                  <a:pt x="1285417" y="1209696"/>
                </a:lnTo>
                <a:lnTo>
                  <a:pt x="1290176" y="1209696"/>
                </a:lnTo>
                <a:lnTo>
                  <a:pt x="1294406" y="1209696"/>
                </a:lnTo>
                <a:lnTo>
                  <a:pt x="1298636" y="1210489"/>
                </a:lnTo>
                <a:lnTo>
                  <a:pt x="1302866" y="1211018"/>
                </a:lnTo>
                <a:lnTo>
                  <a:pt x="1307096" y="1211811"/>
                </a:lnTo>
                <a:lnTo>
                  <a:pt x="1311326" y="1212868"/>
                </a:lnTo>
                <a:lnTo>
                  <a:pt x="1315821" y="1213925"/>
                </a:lnTo>
                <a:lnTo>
                  <a:pt x="1319787" y="1215511"/>
                </a:lnTo>
                <a:lnTo>
                  <a:pt x="1324017" y="1217362"/>
                </a:lnTo>
                <a:lnTo>
                  <a:pt x="1327982" y="1219212"/>
                </a:lnTo>
                <a:lnTo>
                  <a:pt x="1331419" y="1221062"/>
                </a:lnTo>
                <a:lnTo>
                  <a:pt x="1335385" y="1223441"/>
                </a:lnTo>
                <a:lnTo>
                  <a:pt x="1339086" y="1225820"/>
                </a:lnTo>
                <a:lnTo>
                  <a:pt x="1342788" y="1228728"/>
                </a:lnTo>
                <a:lnTo>
                  <a:pt x="1346225" y="1231371"/>
                </a:lnTo>
                <a:lnTo>
                  <a:pt x="1349397" y="1234543"/>
                </a:lnTo>
                <a:lnTo>
                  <a:pt x="1352834" y="1237451"/>
                </a:lnTo>
                <a:lnTo>
                  <a:pt x="1356007" y="1240887"/>
                </a:lnTo>
                <a:lnTo>
                  <a:pt x="1358650" y="1244588"/>
                </a:lnTo>
                <a:lnTo>
                  <a:pt x="1361294" y="1248289"/>
                </a:lnTo>
                <a:lnTo>
                  <a:pt x="1364202" y="1252254"/>
                </a:lnTo>
                <a:lnTo>
                  <a:pt x="1366582" y="1256219"/>
                </a:lnTo>
                <a:lnTo>
                  <a:pt x="1368697" y="1260448"/>
                </a:lnTo>
                <a:lnTo>
                  <a:pt x="1370548" y="1264413"/>
                </a:lnTo>
                <a:lnTo>
                  <a:pt x="1372134" y="1268642"/>
                </a:lnTo>
                <a:lnTo>
                  <a:pt x="1373456" y="1272872"/>
                </a:lnTo>
                <a:lnTo>
                  <a:pt x="1374778" y="1277101"/>
                </a:lnTo>
                <a:lnTo>
                  <a:pt x="1376100" y="1281330"/>
                </a:lnTo>
                <a:lnTo>
                  <a:pt x="1376628" y="1285560"/>
                </a:lnTo>
                <a:lnTo>
                  <a:pt x="1377157" y="1289789"/>
                </a:lnTo>
                <a:lnTo>
                  <a:pt x="1377950" y="1294283"/>
                </a:lnTo>
                <a:lnTo>
                  <a:pt x="1377950" y="1298776"/>
                </a:lnTo>
                <a:lnTo>
                  <a:pt x="1377950" y="1303006"/>
                </a:lnTo>
                <a:lnTo>
                  <a:pt x="1377421" y="1307235"/>
                </a:lnTo>
                <a:lnTo>
                  <a:pt x="1377157" y="1311729"/>
                </a:lnTo>
                <a:lnTo>
                  <a:pt x="1376628" y="1316222"/>
                </a:lnTo>
                <a:lnTo>
                  <a:pt x="1375835" y="1320452"/>
                </a:lnTo>
                <a:lnTo>
                  <a:pt x="1374513" y="1324417"/>
                </a:lnTo>
                <a:lnTo>
                  <a:pt x="1373191" y="1328646"/>
                </a:lnTo>
                <a:lnTo>
                  <a:pt x="1372134" y="1332875"/>
                </a:lnTo>
                <a:lnTo>
                  <a:pt x="1370283" y="1336840"/>
                </a:lnTo>
                <a:lnTo>
                  <a:pt x="1368432" y="1340805"/>
                </a:lnTo>
                <a:lnTo>
                  <a:pt x="1366317" y="1344770"/>
                </a:lnTo>
                <a:lnTo>
                  <a:pt x="1364202" y="1348471"/>
                </a:lnTo>
                <a:lnTo>
                  <a:pt x="1361823" y="1351907"/>
                </a:lnTo>
                <a:lnTo>
                  <a:pt x="1358915" y="1355608"/>
                </a:lnTo>
                <a:lnTo>
                  <a:pt x="1356271" y="1359044"/>
                </a:lnTo>
                <a:lnTo>
                  <a:pt x="1353098" y="1362481"/>
                </a:lnTo>
                <a:lnTo>
                  <a:pt x="1350190" y="1365653"/>
                </a:lnTo>
                <a:lnTo>
                  <a:pt x="1346753" y="1368825"/>
                </a:lnTo>
                <a:lnTo>
                  <a:pt x="1343052" y="1371732"/>
                </a:lnTo>
                <a:lnTo>
                  <a:pt x="1339351" y="1374640"/>
                </a:lnTo>
                <a:lnTo>
                  <a:pt x="1327189" y="1382834"/>
                </a:lnTo>
                <a:lnTo>
                  <a:pt x="1315028" y="1390764"/>
                </a:lnTo>
                <a:lnTo>
                  <a:pt x="1302602" y="1398694"/>
                </a:lnTo>
                <a:lnTo>
                  <a:pt x="1290176" y="1406360"/>
                </a:lnTo>
                <a:lnTo>
                  <a:pt x="1277750" y="1413497"/>
                </a:lnTo>
                <a:lnTo>
                  <a:pt x="1264795" y="1420634"/>
                </a:lnTo>
                <a:lnTo>
                  <a:pt x="1252105" y="1427242"/>
                </a:lnTo>
                <a:lnTo>
                  <a:pt x="1239151" y="1433851"/>
                </a:lnTo>
                <a:lnTo>
                  <a:pt x="1226196" y="1439930"/>
                </a:lnTo>
                <a:lnTo>
                  <a:pt x="1212977" y="1446274"/>
                </a:lnTo>
                <a:lnTo>
                  <a:pt x="1200022" y="1451825"/>
                </a:lnTo>
                <a:lnTo>
                  <a:pt x="1186803" y="1457376"/>
                </a:lnTo>
                <a:lnTo>
                  <a:pt x="1173320" y="1462663"/>
                </a:lnTo>
                <a:lnTo>
                  <a:pt x="1160101" y="1467421"/>
                </a:lnTo>
                <a:lnTo>
                  <a:pt x="1146353" y="1472443"/>
                </a:lnTo>
                <a:lnTo>
                  <a:pt x="1132870" y="1476672"/>
                </a:lnTo>
                <a:lnTo>
                  <a:pt x="1119122" y="1480902"/>
                </a:lnTo>
                <a:lnTo>
                  <a:pt x="1105639" y="1484867"/>
                </a:lnTo>
                <a:lnTo>
                  <a:pt x="1091626" y="1488567"/>
                </a:lnTo>
                <a:lnTo>
                  <a:pt x="1077879" y="1491739"/>
                </a:lnTo>
                <a:lnTo>
                  <a:pt x="1063866" y="1494911"/>
                </a:lnTo>
                <a:lnTo>
                  <a:pt x="1049854" y="1497555"/>
                </a:lnTo>
                <a:lnTo>
                  <a:pt x="1035842" y="1500462"/>
                </a:lnTo>
                <a:lnTo>
                  <a:pt x="1021830" y="1502841"/>
                </a:lnTo>
                <a:lnTo>
                  <a:pt x="1007818" y="1504692"/>
                </a:lnTo>
                <a:lnTo>
                  <a:pt x="993541" y="1506542"/>
                </a:lnTo>
                <a:lnTo>
                  <a:pt x="979000" y="1507864"/>
                </a:lnTo>
                <a:lnTo>
                  <a:pt x="964988" y="1509185"/>
                </a:lnTo>
                <a:lnTo>
                  <a:pt x="950712" y="1510243"/>
                </a:lnTo>
                <a:lnTo>
                  <a:pt x="936435" y="1510771"/>
                </a:lnTo>
                <a:lnTo>
                  <a:pt x="922159" y="1511300"/>
                </a:lnTo>
                <a:lnTo>
                  <a:pt x="907618" y="1511300"/>
                </a:lnTo>
                <a:lnTo>
                  <a:pt x="888847" y="1511036"/>
                </a:lnTo>
                <a:lnTo>
                  <a:pt x="870076" y="1510507"/>
                </a:lnTo>
                <a:lnTo>
                  <a:pt x="851040" y="1508921"/>
                </a:lnTo>
                <a:lnTo>
                  <a:pt x="832269" y="1507335"/>
                </a:lnTo>
                <a:lnTo>
                  <a:pt x="816935" y="1505220"/>
                </a:lnTo>
                <a:lnTo>
                  <a:pt x="796049" y="1502841"/>
                </a:lnTo>
                <a:lnTo>
                  <a:pt x="785738" y="1501255"/>
                </a:lnTo>
                <a:lnTo>
                  <a:pt x="774899" y="1499669"/>
                </a:lnTo>
                <a:lnTo>
                  <a:pt x="768818" y="1498612"/>
                </a:lnTo>
                <a:lnTo>
                  <a:pt x="762737" y="1497026"/>
                </a:lnTo>
                <a:lnTo>
                  <a:pt x="755335" y="1495440"/>
                </a:lnTo>
                <a:lnTo>
                  <a:pt x="747932" y="1493590"/>
                </a:lnTo>
                <a:lnTo>
                  <a:pt x="733391" y="1490418"/>
                </a:lnTo>
                <a:lnTo>
                  <a:pt x="710919" y="1484867"/>
                </a:lnTo>
                <a:lnTo>
                  <a:pt x="700079" y="1482223"/>
                </a:lnTo>
                <a:lnTo>
                  <a:pt x="688975" y="1478787"/>
                </a:lnTo>
                <a:lnTo>
                  <a:pt x="677342" y="1475086"/>
                </a:lnTo>
                <a:lnTo>
                  <a:pt x="665710" y="1471121"/>
                </a:lnTo>
                <a:lnTo>
                  <a:pt x="653548" y="1466892"/>
                </a:lnTo>
                <a:lnTo>
                  <a:pt x="640858" y="1462663"/>
                </a:lnTo>
                <a:lnTo>
                  <a:pt x="628697" y="1457905"/>
                </a:lnTo>
                <a:lnTo>
                  <a:pt x="616799" y="1453147"/>
                </a:lnTo>
                <a:lnTo>
                  <a:pt x="602787" y="1447067"/>
                </a:lnTo>
                <a:lnTo>
                  <a:pt x="589304" y="1440723"/>
                </a:lnTo>
                <a:lnTo>
                  <a:pt x="575292" y="1434379"/>
                </a:lnTo>
                <a:lnTo>
                  <a:pt x="561544" y="1427507"/>
                </a:lnTo>
                <a:lnTo>
                  <a:pt x="548061" y="1420634"/>
                </a:lnTo>
                <a:lnTo>
                  <a:pt x="543302" y="1417462"/>
                </a:lnTo>
                <a:lnTo>
                  <a:pt x="531669" y="1411118"/>
                </a:lnTo>
                <a:lnTo>
                  <a:pt x="520036" y="1404510"/>
                </a:lnTo>
                <a:lnTo>
                  <a:pt x="508668" y="1397637"/>
                </a:lnTo>
                <a:lnTo>
                  <a:pt x="497564" y="1390500"/>
                </a:lnTo>
                <a:lnTo>
                  <a:pt x="486196" y="1383099"/>
                </a:lnTo>
                <a:lnTo>
                  <a:pt x="475356" y="1375697"/>
                </a:lnTo>
                <a:lnTo>
                  <a:pt x="464516" y="1368296"/>
                </a:lnTo>
                <a:lnTo>
                  <a:pt x="453941" y="1360366"/>
                </a:lnTo>
                <a:lnTo>
                  <a:pt x="443366" y="1351907"/>
                </a:lnTo>
                <a:lnTo>
                  <a:pt x="432790" y="1343713"/>
                </a:lnTo>
                <a:lnTo>
                  <a:pt x="422479" y="1335519"/>
                </a:lnTo>
                <a:lnTo>
                  <a:pt x="412433" y="1326796"/>
                </a:lnTo>
                <a:lnTo>
                  <a:pt x="402387" y="1317808"/>
                </a:lnTo>
                <a:lnTo>
                  <a:pt x="392604" y="1309085"/>
                </a:lnTo>
                <a:lnTo>
                  <a:pt x="383087" y="1299834"/>
                </a:lnTo>
                <a:lnTo>
                  <a:pt x="373569" y="1290582"/>
                </a:lnTo>
                <a:lnTo>
                  <a:pt x="369339" y="1285824"/>
                </a:lnTo>
                <a:lnTo>
                  <a:pt x="357971" y="1274458"/>
                </a:lnTo>
                <a:lnTo>
                  <a:pt x="347131" y="1262827"/>
                </a:lnTo>
                <a:lnTo>
                  <a:pt x="336291" y="1250668"/>
                </a:lnTo>
                <a:lnTo>
                  <a:pt x="325716" y="1238508"/>
                </a:lnTo>
                <a:lnTo>
                  <a:pt x="320429" y="1231636"/>
                </a:lnTo>
                <a:lnTo>
                  <a:pt x="315405" y="1224763"/>
                </a:lnTo>
                <a:lnTo>
                  <a:pt x="301393" y="1207317"/>
                </a:lnTo>
                <a:lnTo>
                  <a:pt x="294255" y="1198330"/>
                </a:lnTo>
                <a:lnTo>
                  <a:pt x="287646" y="1189078"/>
                </a:lnTo>
                <a:lnTo>
                  <a:pt x="286059" y="1186699"/>
                </a:lnTo>
                <a:lnTo>
                  <a:pt x="284737" y="1183791"/>
                </a:lnTo>
                <a:lnTo>
                  <a:pt x="277070" y="1172425"/>
                </a:lnTo>
                <a:lnTo>
                  <a:pt x="269403" y="1160795"/>
                </a:lnTo>
                <a:lnTo>
                  <a:pt x="262001" y="1149164"/>
                </a:lnTo>
                <a:lnTo>
                  <a:pt x="255127" y="1137005"/>
                </a:lnTo>
                <a:lnTo>
                  <a:pt x="247988" y="1125110"/>
                </a:lnTo>
                <a:lnTo>
                  <a:pt x="241379" y="1112950"/>
                </a:lnTo>
                <a:lnTo>
                  <a:pt x="234505" y="1100527"/>
                </a:lnTo>
                <a:lnTo>
                  <a:pt x="228424" y="1087839"/>
                </a:lnTo>
                <a:lnTo>
                  <a:pt x="222344" y="1075415"/>
                </a:lnTo>
                <a:lnTo>
                  <a:pt x="216263" y="1062727"/>
                </a:lnTo>
                <a:lnTo>
                  <a:pt x="210975" y="1049775"/>
                </a:lnTo>
                <a:lnTo>
                  <a:pt x="205423" y="1037087"/>
                </a:lnTo>
                <a:lnTo>
                  <a:pt x="200400" y="1023870"/>
                </a:lnTo>
                <a:lnTo>
                  <a:pt x="195377" y="1010653"/>
                </a:lnTo>
                <a:lnTo>
                  <a:pt x="190618" y="997437"/>
                </a:lnTo>
                <a:lnTo>
                  <a:pt x="186388" y="983956"/>
                </a:lnTo>
                <a:lnTo>
                  <a:pt x="182158" y="970475"/>
                </a:lnTo>
                <a:lnTo>
                  <a:pt x="178192" y="956729"/>
                </a:lnTo>
                <a:lnTo>
                  <a:pt x="174491" y="942984"/>
                </a:lnTo>
                <a:lnTo>
                  <a:pt x="171318" y="929239"/>
                </a:lnTo>
                <a:lnTo>
                  <a:pt x="167881" y="915229"/>
                </a:lnTo>
                <a:lnTo>
                  <a:pt x="165237" y="901219"/>
                </a:lnTo>
                <a:lnTo>
                  <a:pt x="162329" y="887210"/>
                </a:lnTo>
                <a:lnTo>
                  <a:pt x="160214" y="872936"/>
                </a:lnTo>
                <a:lnTo>
                  <a:pt x="158099" y="858662"/>
                </a:lnTo>
                <a:lnTo>
                  <a:pt x="156249" y="844388"/>
                </a:lnTo>
                <a:lnTo>
                  <a:pt x="154662" y="829585"/>
                </a:lnTo>
                <a:lnTo>
                  <a:pt x="153340" y="815047"/>
                </a:lnTo>
                <a:lnTo>
                  <a:pt x="152283" y="800509"/>
                </a:lnTo>
                <a:lnTo>
                  <a:pt x="151754" y="785706"/>
                </a:lnTo>
                <a:lnTo>
                  <a:pt x="151225" y="770903"/>
                </a:lnTo>
                <a:lnTo>
                  <a:pt x="151225" y="755836"/>
                </a:lnTo>
                <a:lnTo>
                  <a:pt x="0" y="755836"/>
                </a:lnTo>
                <a:lnTo>
                  <a:pt x="241643" y="393700"/>
                </a:lnTo>
                <a:close/>
                <a:moveTo>
                  <a:pt x="906894" y="0"/>
                </a:moveTo>
                <a:lnTo>
                  <a:pt x="912182" y="264"/>
                </a:lnTo>
                <a:lnTo>
                  <a:pt x="917469" y="529"/>
                </a:lnTo>
                <a:lnTo>
                  <a:pt x="932539" y="793"/>
                </a:lnTo>
                <a:lnTo>
                  <a:pt x="947344" y="1586"/>
                </a:lnTo>
                <a:lnTo>
                  <a:pt x="962414" y="2380"/>
                </a:lnTo>
                <a:lnTo>
                  <a:pt x="977484" y="3702"/>
                </a:lnTo>
                <a:lnTo>
                  <a:pt x="989645" y="5288"/>
                </a:lnTo>
                <a:lnTo>
                  <a:pt x="1002335" y="6610"/>
                </a:lnTo>
                <a:lnTo>
                  <a:pt x="1020313" y="8725"/>
                </a:lnTo>
                <a:lnTo>
                  <a:pt x="1029038" y="10047"/>
                </a:lnTo>
                <a:lnTo>
                  <a:pt x="1038291" y="11369"/>
                </a:lnTo>
                <a:lnTo>
                  <a:pt x="1044636" y="12691"/>
                </a:lnTo>
                <a:lnTo>
                  <a:pt x="1050981" y="14277"/>
                </a:lnTo>
                <a:lnTo>
                  <a:pt x="1064465" y="17186"/>
                </a:lnTo>
                <a:lnTo>
                  <a:pt x="1077419" y="20358"/>
                </a:lnTo>
                <a:lnTo>
                  <a:pt x="1101478" y="26175"/>
                </a:lnTo>
                <a:lnTo>
                  <a:pt x="1113375" y="29348"/>
                </a:lnTo>
                <a:lnTo>
                  <a:pt x="1125008" y="32521"/>
                </a:lnTo>
                <a:lnTo>
                  <a:pt x="1134790" y="35693"/>
                </a:lnTo>
                <a:lnTo>
                  <a:pt x="1144572" y="38866"/>
                </a:lnTo>
                <a:lnTo>
                  <a:pt x="1157791" y="43625"/>
                </a:lnTo>
                <a:lnTo>
                  <a:pt x="1171274" y="48384"/>
                </a:lnTo>
                <a:lnTo>
                  <a:pt x="1184493" y="53408"/>
                </a:lnTo>
                <a:lnTo>
                  <a:pt x="1197448" y="58431"/>
                </a:lnTo>
                <a:lnTo>
                  <a:pt x="1206701" y="62397"/>
                </a:lnTo>
                <a:lnTo>
                  <a:pt x="1226794" y="71651"/>
                </a:lnTo>
                <a:lnTo>
                  <a:pt x="1246887" y="81434"/>
                </a:lnTo>
                <a:lnTo>
                  <a:pt x="1266716" y="91745"/>
                </a:lnTo>
                <a:lnTo>
                  <a:pt x="1285751" y="102321"/>
                </a:lnTo>
                <a:lnTo>
                  <a:pt x="1304786" y="113690"/>
                </a:lnTo>
                <a:lnTo>
                  <a:pt x="1323557" y="125588"/>
                </a:lnTo>
                <a:lnTo>
                  <a:pt x="1341800" y="138015"/>
                </a:lnTo>
                <a:lnTo>
                  <a:pt x="1359513" y="151234"/>
                </a:lnTo>
                <a:lnTo>
                  <a:pt x="1377227" y="164718"/>
                </a:lnTo>
                <a:lnTo>
                  <a:pt x="1394411" y="178731"/>
                </a:lnTo>
                <a:lnTo>
                  <a:pt x="1411067" y="193538"/>
                </a:lnTo>
                <a:lnTo>
                  <a:pt x="1427459" y="208608"/>
                </a:lnTo>
                <a:lnTo>
                  <a:pt x="1443322" y="224207"/>
                </a:lnTo>
                <a:lnTo>
                  <a:pt x="1458920" y="240336"/>
                </a:lnTo>
                <a:lnTo>
                  <a:pt x="1473725" y="257257"/>
                </a:lnTo>
                <a:lnTo>
                  <a:pt x="1488531" y="274178"/>
                </a:lnTo>
                <a:lnTo>
                  <a:pt x="1492496" y="279466"/>
                </a:lnTo>
                <a:lnTo>
                  <a:pt x="1509152" y="300353"/>
                </a:lnTo>
                <a:lnTo>
                  <a:pt x="1517348" y="311194"/>
                </a:lnTo>
                <a:lnTo>
                  <a:pt x="1525544" y="322034"/>
                </a:lnTo>
                <a:lnTo>
                  <a:pt x="1527130" y="325207"/>
                </a:lnTo>
                <a:lnTo>
                  <a:pt x="1528981" y="328115"/>
                </a:lnTo>
                <a:lnTo>
                  <a:pt x="1536648" y="339748"/>
                </a:lnTo>
                <a:lnTo>
                  <a:pt x="1544050" y="351382"/>
                </a:lnTo>
                <a:lnTo>
                  <a:pt x="1551453" y="362751"/>
                </a:lnTo>
                <a:lnTo>
                  <a:pt x="1558591" y="374913"/>
                </a:lnTo>
                <a:lnTo>
                  <a:pt x="1565465" y="386811"/>
                </a:lnTo>
                <a:lnTo>
                  <a:pt x="1572075" y="399237"/>
                </a:lnTo>
                <a:lnTo>
                  <a:pt x="1578684" y="411400"/>
                </a:lnTo>
                <a:lnTo>
                  <a:pt x="1585029" y="423826"/>
                </a:lnTo>
                <a:lnTo>
                  <a:pt x="1591110" y="436253"/>
                </a:lnTo>
                <a:lnTo>
                  <a:pt x="1596927" y="449208"/>
                </a:lnTo>
                <a:lnTo>
                  <a:pt x="1602214" y="461899"/>
                </a:lnTo>
                <a:lnTo>
                  <a:pt x="1607766" y="474854"/>
                </a:lnTo>
                <a:lnTo>
                  <a:pt x="1612789" y="488074"/>
                </a:lnTo>
                <a:lnTo>
                  <a:pt x="1617548" y="501294"/>
                </a:lnTo>
                <a:lnTo>
                  <a:pt x="1622571" y="514249"/>
                </a:lnTo>
                <a:lnTo>
                  <a:pt x="1626801" y="527734"/>
                </a:lnTo>
                <a:lnTo>
                  <a:pt x="1631032" y="541482"/>
                </a:lnTo>
                <a:lnTo>
                  <a:pt x="1634997" y="554702"/>
                </a:lnTo>
                <a:lnTo>
                  <a:pt x="1638170" y="568451"/>
                </a:lnTo>
                <a:lnTo>
                  <a:pt x="1641871" y="582463"/>
                </a:lnTo>
                <a:lnTo>
                  <a:pt x="1645044" y="596212"/>
                </a:lnTo>
                <a:lnTo>
                  <a:pt x="1647688" y="610225"/>
                </a:lnTo>
                <a:lnTo>
                  <a:pt x="1650596" y="624502"/>
                </a:lnTo>
                <a:lnTo>
                  <a:pt x="1652975" y="638515"/>
                </a:lnTo>
                <a:lnTo>
                  <a:pt x="1655090" y="652793"/>
                </a:lnTo>
                <a:lnTo>
                  <a:pt x="1656941" y="667334"/>
                </a:lnTo>
                <a:lnTo>
                  <a:pt x="1658263" y="681876"/>
                </a:lnTo>
                <a:lnTo>
                  <a:pt x="1659585" y="696154"/>
                </a:lnTo>
                <a:lnTo>
                  <a:pt x="1660642" y="710695"/>
                </a:lnTo>
                <a:lnTo>
                  <a:pt x="1661435" y="725501"/>
                </a:lnTo>
                <a:lnTo>
                  <a:pt x="1661700" y="740308"/>
                </a:lnTo>
                <a:lnTo>
                  <a:pt x="1661700" y="754849"/>
                </a:lnTo>
                <a:lnTo>
                  <a:pt x="1812925" y="754849"/>
                </a:lnTo>
                <a:lnTo>
                  <a:pt x="1571282" y="1117600"/>
                </a:lnTo>
                <a:lnTo>
                  <a:pt x="1329638" y="754849"/>
                </a:lnTo>
                <a:lnTo>
                  <a:pt x="1480864" y="754849"/>
                </a:lnTo>
                <a:lnTo>
                  <a:pt x="1480599" y="742158"/>
                </a:lnTo>
                <a:lnTo>
                  <a:pt x="1480070" y="729467"/>
                </a:lnTo>
                <a:lnTo>
                  <a:pt x="1479277" y="716512"/>
                </a:lnTo>
                <a:lnTo>
                  <a:pt x="1478484" y="704085"/>
                </a:lnTo>
                <a:lnTo>
                  <a:pt x="1477162" y="691394"/>
                </a:lnTo>
                <a:lnTo>
                  <a:pt x="1475576" y="678703"/>
                </a:lnTo>
                <a:lnTo>
                  <a:pt x="1473725" y="666277"/>
                </a:lnTo>
                <a:lnTo>
                  <a:pt x="1471610" y="654115"/>
                </a:lnTo>
                <a:lnTo>
                  <a:pt x="1469231" y="641952"/>
                </a:lnTo>
                <a:lnTo>
                  <a:pt x="1466851" y="629790"/>
                </a:lnTo>
                <a:lnTo>
                  <a:pt x="1463943" y="617628"/>
                </a:lnTo>
                <a:lnTo>
                  <a:pt x="1460771" y="605730"/>
                </a:lnTo>
                <a:lnTo>
                  <a:pt x="1457334" y="593832"/>
                </a:lnTo>
                <a:lnTo>
                  <a:pt x="1453897" y="581935"/>
                </a:lnTo>
                <a:lnTo>
                  <a:pt x="1449931" y="570301"/>
                </a:lnTo>
                <a:lnTo>
                  <a:pt x="1445965" y="558668"/>
                </a:lnTo>
                <a:lnTo>
                  <a:pt x="1441471" y="547299"/>
                </a:lnTo>
                <a:lnTo>
                  <a:pt x="1436976" y="535930"/>
                </a:lnTo>
                <a:lnTo>
                  <a:pt x="1432482" y="524825"/>
                </a:lnTo>
                <a:lnTo>
                  <a:pt x="1427194" y="513721"/>
                </a:lnTo>
                <a:lnTo>
                  <a:pt x="1421907" y="502616"/>
                </a:lnTo>
                <a:lnTo>
                  <a:pt x="1416619" y="492040"/>
                </a:lnTo>
                <a:lnTo>
                  <a:pt x="1410803" y="481464"/>
                </a:lnTo>
                <a:lnTo>
                  <a:pt x="1404986" y="470624"/>
                </a:lnTo>
                <a:lnTo>
                  <a:pt x="1398906" y="460313"/>
                </a:lnTo>
                <a:lnTo>
                  <a:pt x="1392561" y="450001"/>
                </a:lnTo>
                <a:lnTo>
                  <a:pt x="1385951" y="439954"/>
                </a:lnTo>
                <a:lnTo>
                  <a:pt x="1379342" y="429907"/>
                </a:lnTo>
                <a:lnTo>
                  <a:pt x="1372468" y="420125"/>
                </a:lnTo>
                <a:lnTo>
                  <a:pt x="1365065" y="410342"/>
                </a:lnTo>
                <a:lnTo>
                  <a:pt x="1357662" y="400824"/>
                </a:lnTo>
                <a:lnTo>
                  <a:pt x="1350524" y="391570"/>
                </a:lnTo>
                <a:lnTo>
                  <a:pt x="1349202" y="390248"/>
                </a:lnTo>
                <a:lnTo>
                  <a:pt x="1338363" y="377293"/>
                </a:lnTo>
                <a:lnTo>
                  <a:pt x="1326730" y="364602"/>
                </a:lnTo>
                <a:lnTo>
                  <a:pt x="1315097" y="352175"/>
                </a:lnTo>
                <a:lnTo>
                  <a:pt x="1302936" y="340277"/>
                </a:lnTo>
                <a:lnTo>
                  <a:pt x="1290510" y="328644"/>
                </a:lnTo>
                <a:lnTo>
                  <a:pt x="1277555" y="317804"/>
                </a:lnTo>
                <a:lnTo>
                  <a:pt x="1264601" y="306699"/>
                </a:lnTo>
                <a:lnTo>
                  <a:pt x="1251117" y="296387"/>
                </a:lnTo>
                <a:lnTo>
                  <a:pt x="1237369" y="286340"/>
                </a:lnTo>
                <a:lnTo>
                  <a:pt x="1223093" y="276822"/>
                </a:lnTo>
                <a:lnTo>
                  <a:pt x="1208816" y="267568"/>
                </a:lnTo>
                <a:lnTo>
                  <a:pt x="1194275" y="258579"/>
                </a:lnTo>
                <a:lnTo>
                  <a:pt x="1179206" y="250383"/>
                </a:lnTo>
                <a:lnTo>
                  <a:pt x="1163872" y="242451"/>
                </a:lnTo>
                <a:lnTo>
                  <a:pt x="1148802" y="234783"/>
                </a:lnTo>
                <a:lnTo>
                  <a:pt x="1132939" y="227909"/>
                </a:lnTo>
                <a:lnTo>
                  <a:pt x="1128709" y="226058"/>
                </a:lnTo>
                <a:lnTo>
                  <a:pt x="1117869" y="221828"/>
                </a:lnTo>
                <a:lnTo>
                  <a:pt x="1107294" y="217862"/>
                </a:lnTo>
                <a:lnTo>
                  <a:pt x="1096455" y="213896"/>
                </a:lnTo>
                <a:lnTo>
                  <a:pt x="1085615" y="210194"/>
                </a:lnTo>
                <a:lnTo>
                  <a:pt x="1073454" y="206229"/>
                </a:lnTo>
                <a:lnTo>
                  <a:pt x="1063672" y="203585"/>
                </a:lnTo>
                <a:lnTo>
                  <a:pt x="1054418" y="200676"/>
                </a:lnTo>
                <a:lnTo>
                  <a:pt x="1034590" y="196182"/>
                </a:lnTo>
                <a:lnTo>
                  <a:pt x="1026130" y="194066"/>
                </a:lnTo>
                <a:lnTo>
                  <a:pt x="1017141" y="192216"/>
                </a:lnTo>
                <a:lnTo>
                  <a:pt x="1007094" y="190365"/>
                </a:lnTo>
                <a:lnTo>
                  <a:pt x="997048" y="188778"/>
                </a:lnTo>
                <a:lnTo>
                  <a:pt x="976690" y="186134"/>
                </a:lnTo>
                <a:lnTo>
                  <a:pt x="961356" y="184019"/>
                </a:lnTo>
                <a:lnTo>
                  <a:pt x="948930" y="183226"/>
                </a:lnTo>
                <a:lnTo>
                  <a:pt x="936505" y="182169"/>
                </a:lnTo>
                <a:lnTo>
                  <a:pt x="923550" y="181904"/>
                </a:lnTo>
                <a:lnTo>
                  <a:pt x="911124" y="181640"/>
                </a:lnTo>
                <a:lnTo>
                  <a:pt x="899756" y="181640"/>
                </a:lnTo>
                <a:lnTo>
                  <a:pt x="888916" y="181904"/>
                </a:lnTo>
                <a:lnTo>
                  <a:pt x="877548" y="182169"/>
                </a:lnTo>
                <a:lnTo>
                  <a:pt x="866708" y="182697"/>
                </a:lnTo>
                <a:lnTo>
                  <a:pt x="855604" y="183755"/>
                </a:lnTo>
                <a:lnTo>
                  <a:pt x="844765" y="184548"/>
                </a:lnTo>
                <a:lnTo>
                  <a:pt x="833661" y="186134"/>
                </a:lnTo>
                <a:lnTo>
                  <a:pt x="822821" y="187721"/>
                </a:lnTo>
                <a:lnTo>
                  <a:pt x="811982" y="189307"/>
                </a:lnTo>
                <a:lnTo>
                  <a:pt x="801142" y="190894"/>
                </a:lnTo>
                <a:lnTo>
                  <a:pt x="790302" y="193273"/>
                </a:lnTo>
                <a:lnTo>
                  <a:pt x="779463" y="195653"/>
                </a:lnTo>
                <a:lnTo>
                  <a:pt x="768888" y="198032"/>
                </a:lnTo>
                <a:lnTo>
                  <a:pt x="758312" y="200676"/>
                </a:lnTo>
                <a:lnTo>
                  <a:pt x="747473" y="203849"/>
                </a:lnTo>
                <a:lnTo>
                  <a:pt x="737162" y="206757"/>
                </a:lnTo>
                <a:lnTo>
                  <a:pt x="726587" y="210194"/>
                </a:lnTo>
                <a:lnTo>
                  <a:pt x="716276" y="213896"/>
                </a:lnTo>
                <a:lnTo>
                  <a:pt x="705965" y="217598"/>
                </a:lnTo>
                <a:lnTo>
                  <a:pt x="695390" y="221563"/>
                </a:lnTo>
                <a:lnTo>
                  <a:pt x="685079" y="225794"/>
                </a:lnTo>
                <a:lnTo>
                  <a:pt x="675033" y="230024"/>
                </a:lnTo>
                <a:lnTo>
                  <a:pt x="664986" y="234519"/>
                </a:lnTo>
                <a:lnTo>
                  <a:pt x="654940" y="239542"/>
                </a:lnTo>
                <a:lnTo>
                  <a:pt x="644893" y="244302"/>
                </a:lnTo>
                <a:lnTo>
                  <a:pt x="635111" y="249589"/>
                </a:lnTo>
                <a:lnTo>
                  <a:pt x="625329" y="254877"/>
                </a:lnTo>
                <a:lnTo>
                  <a:pt x="615547" y="260430"/>
                </a:lnTo>
                <a:lnTo>
                  <a:pt x="606029" y="266511"/>
                </a:lnTo>
                <a:lnTo>
                  <a:pt x="596512" y="272327"/>
                </a:lnTo>
                <a:lnTo>
                  <a:pt x="586994" y="278673"/>
                </a:lnTo>
                <a:lnTo>
                  <a:pt x="577476" y="285283"/>
                </a:lnTo>
                <a:lnTo>
                  <a:pt x="574039" y="287662"/>
                </a:lnTo>
                <a:lnTo>
                  <a:pt x="570074" y="290042"/>
                </a:lnTo>
                <a:lnTo>
                  <a:pt x="565843" y="292157"/>
                </a:lnTo>
                <a:lnTo>
                  <a:pt x="561878" y="294008"/>
                </a:lnTo>
                <a:lnTo>
                  <a:pt x="557383" y="295859"/>
                </a:lnTo>
                <a:lnTo>
                  <a:pt x="553153" y="296916"/>
                </a:lnTo>
                <a:lnTo>
                  <a:pt x="548923" y="298503"/>
                </a:lnTo>
                <a:lnTo>
                  <a:pt x="544693" y="299560"/>
                </a:lnTo>
                <a:lnTo>
                  <a:pt x="540463" y="300353"/>
                </a:lnTo>
                <a:lnTo>
                  <a:pt x="536233" y="300882"/>
                </a:lnTo>
                <a:lnTo>
                  <a:pt x="531474" y="301411"/>
                </a:lnTo>
                <a:lnTo>
                  <a:pt x="527244" y="301675"/>
                </a:lnTo>
                <a:lnTo>
                  <a:pt x="523014" y="301411"/>
                </a:lnTo>
                <a:lnTo>
                  <a:pt x="518519" y="301411"/>
                </a:lnTo>
                <a:lnTo>
                  <a:pt x="514289" y="300618"/>
                </a:lnTo>
                <a:lnTo>
                  <a:pt x="510059" y="300089"/>
                </a:lnTo>
                <a:lnTo>
                  <a:pt x="505829" y="299296"/>
                </a:lnTo>
                <a:lnTo>
                  <a:pt x="501335" y="298238"/>
                </a:lnTo>
                <a:lnTo>
                  <a:pt x="497369" y="296916"/>
                </a:lnTo>
                <a:lnTo>
                  <a:pt x="493139" y="295594"/>
                </a:lnTo>
                <a:lnTo>
                  <a:pt x="489173" y="293744"/>
                </a:lnTo>
                <a:lnTo>
                  <a:pt x="485208" y="291893"/>
                </a:lnTo>
                <a:lnTo>
                  <a:pt x="481242" y="290042"/>
                </a:lnTo>
                <a:lnTo>
                  <a:pt x="477805" y="287662"/>
                </a:lnTo>
                <a:lnTo>
                  <a:pt x="474104" y="285283"/>
                </a:lnTo>
                <a:lnTo>
                  <a:pt x="470402" y="282639"/>
                </a:lnTo>
                <a:lnTo>
                  <a:pt x="466701" y="279731"/>
                </a:lnTo>
                <a:lnTo>
                  <a:pt x="463264" y="276558"/>
                </a:lnTo>
                <a:lnTo>
                  <a:pt x="460356" y="273649"/>
                </a:lnTo>
                <a:lnTo>
                  <a:pt x="457183" y="270212"/>
                </a:lnTo>
                <a:lnTo>
                  <a:pt x="454275" y="266511"/>
                </a:lnTo>
                <a:lnTo>
                  <a:pt x="451367" y="262809"/>
                </a:lnTo>
                <a:lnTo>
                  <a:pt x="448987" y="258843"/>
                </a:lnTo>
                <a:lnTo>
                  <a:pt x="446608" y="254877"/>
                </a:lnTo>
                <a:lnTo>
                  <a:pt x="444493" y="251176"/>
                </a:lnTo>
                <a:lnTo>
                  <a:pt x="442642" y="246681"/>
                </a:lnTo>
                <a:lnTo>
                  <a:pt x="440792" y="242451"/>
                </a:lnTo>
                <a:lnTo>
                  <a:pt x="439205" y="238220"/>
                </a:lnTo>
                <a:lnTo>
                  <a:pt x="438148" y="233990"/>
                </a:lnTo>
                <a:lnTo>
                  <a:pt x="437090" y="229760"/>
                </a:lnTo>
                <a:lnTo>
                  <a:pt x="436297" y="225529"/>
                </a:lnTo>
                <a:lnTo>
                  <a:pt x="435768" y="221299"/>
                </a:lnTo>
                <a:lnTo>
                  <a:pt x="435240" y="216804"/>
                </a:lnTo>
                <a:lnTo>
                  <a:pt x="434975" y="212310"/>
                </a:lnTo>
                <a:lnTo>
                  <a:pt x="434975" y="208079"/>
                </a:lnTo>
                <a:lnTo>
                  <a:pt x="435240" y="203849"/>
                </a:lnTo>
                <a:lnTo>
                  <a:pt x="436033" y="199354"/>
                </a:lnTo>
                <a:lnTo>
                  <a:pt x="436562" y="194860"/>
                </a:lnTo>
                <a:lnTo>
                  <a:pt x="437355" y="190629"/>
                </a:lnTo>
                <a:lnTo>
                  <a:pt x="438412" y="186663"/>
                </a:lnTo>
                <a:lnTo>
                  <a:pt x="439734" y="182433"/>
                </a:lnTo>
                <a:lnTo>
                  <a:pt x="441056" y="178203"/>
                </a:lnTo>
                <a:lnTo>
                  <a:pt x="442907" y="174237"/>
                </a:lnTo>
                <a:lnTo>
                  <a:pt x="444757" y="170271"/>
                </a:lnTo>
                <a:lnTo>
                  <a:pt x="446608" y="166305"/>
                </a:lnTo>
                <a:lnTo>
                  <a:pt x="448987" y="162603"/>
                </a:lnTo>
                <a:lnTo>
                  <a:pt x="451367" y="159166"/>
                </a:lnTo>
                <a:lnTo>
                  <a:pt x="454011" y="155465"/>
                </a:lnTo>
                <a:lnTo>
                  <a:pt x="456919" y="152027"/>
                </a:lnTo>
                <a:lnTo>
                  <a:pt x="460091" y="148590"/>
                </a:lnTo>
                <a:lnTo>
                  <a:pt x="463000" y="145418"/>
                </a:lnTo>
                <a:lnTo>
                  <a:pt x="466437" y="142245"/>
                </a:lnTo>
                <a:lnTo>
                  <a:pt x="470138" y="139601"/>
                </a:lnTo>
                <a:lnTo>
                  <a:pt x="473839" y="136693"/>
                </a:lnTo>
                <a:lnTo>
                  <a:pt x="486001" y="128232"/>
                </a:lnTo>
                <a:lnTo>
                  <a:pt x="498162" y="120300"/>
                </a:lnTo>
                <a:lnTo>
                  <a:pt x="510588" y="112368"/>
                </a:lnTo>
                <a:lnTo>
                  <a:pt x="522749" y="105229"/>
                </a:lnTo>
                <a:lnTo>
                  <a:pt x="535440" y="97826"/>
                </a:lnTo>
                <a:lnTo>
                  <a:pt x="548130" y="90688"/>
                </a:lnTo>
                <a:lnTo>
                  <a:pt x="560820" y="83813"/>
                </a:lnTo>
                <a:lnTo>
                  <a:pt x="573511" y="77468"/>
                </a:lnTo>
                <a:lnTo>
                  <a:pt x="586730" y="71387"/>
                </a:lnTo>
                <a:lnTo>
                  <a:pt x="599949" y="65306"/>
                </a:lnTo>
                <a:lnTo>
                  <a:pt x="612903" y="59489"/>
                </a:lnTo>
                <a:lnTo>
                  <a:pt x="626122" y="53937"/>
                </a:lnTo>
                <a:lnTo>
                  <a:pt x="639341" y="48649"/>
                </a:lnTo>
                <a:lnTo>
                  <a:pt x="652825" y="43890"/>
                </a:lnTo>
                <a:lnTo>
                  <a:pt x="666572" y="39395"/>
                </a:lnTo>
                <a:lnTo>
                  <a:pt x="680056" y="34636"/>
                </a:lnTo>
                <a:lnTo>
                  <a:pt x="693539" y="30670"/>
                </a:lnTo>
                <a:lnTo>
                  <a:pt x="707287" y="26704"/>
                </a:lnTo>
                <a:lnTo>
                  <a:pt x="721035" y="23267"/>
                </a:lnTo>
                <a:lnTo>
                  <a:pt x="735047" y="19830"/>
                </a:lnTo>
                <a:lnTo>
                  <a:pt x="748795" y="16657"/>
                </a:lnTo>
                <a:lnTo>
                  <a:pt x="762807" y="14013"/>
                </a:lnTo>
                <a:lnTo>
                  <a:pt x="776819" y="11369"/>
                </a:lnTo>
                <a:lnTo>
                  <a:pt x="790831" y="9254"/>
                </a:lnTo>
                <a:lnTo>
                  <a:pt x="805108" y="7139"/>
                </a:lnTo>
                <a:lnTo>
                  <a:pt x="819120" y="5288"/>
                </a:lnTo>
                <a:lnTo>
                  <a:pt x="833396" y="3702"/>
                </a:lnTo>
                <a:lnTo>
                  <a:pt x="847408" y="2380"/>
                </a:lnTo>
                <a:lnTo>
                  <a:pt x="861685" y="1586"/>
                </a:lnTo>
                <a:lnTo>
                  <a:pt x="876226" y="793"/>
                </a:lnTo>
                <a:lnTo>
                  <a:pt x="890502" y="264"/>
                </a:lnTo>
                <a:lnTo>
                  <a:pt x="904779" y="264"/>
                </a:lnTo>
                <a:lnTo>
                  <a:pt x="906894" y="0"/>
                </a:lnTo>
                <a:close/>
              </a:path>
            </a:pathLst>
          </a:custGeom>
          <a:solidFill>
            <a:schemeClr val="accent1"/>
          </a:solidFill>
          <a:ln>
            <a:noFill/>
          </a:ln>
          <a:effectLst>
            <a:innerShdw blurRad="114300">
              <a:prstClr val="black">
                <a:alpha val="50000"/>
              </a:prstClr>
            </a:innerShdw>
          </a:effectLst>
        </p:spPr>
        <p:txBody>
          <a:bodyPr lIns="68588" tIns="34295" rIns="68588" bIns="34295" anchor="ctr">
            <a:scene3d>
              <a:camera prst="orthographicFront"/>
              <a:lightRig rig="threePt" dir="t"/>
            </a:scene3d>
            <a:sp3d>
              <a:contourClr>
                <a:srgbClr val="FFFFFF"/>
              </a:contourClr>
            </a:sp3d>
          </a:bodyPr>
          <a:lstStyle/>
          <a:p>
            <a:pPr algn="ctr">
              <a:defRPr/>
            </a:pPr>
            <a:endParaRPr lang="zh-CN" altLang="en-US"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60861543"/>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20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0"/>
                                        </p:tgtEl>
                                        <p:attrNameLst>
                                          <p:attrName>style.visibility</p:attrName>
                                        </p:attrNameLst>
                                      </p:cBhvr>
                                      <p:to>
                                        <p:strVal val="visible"/>
                                      </p:to>
                                    </p:set>
                                    <p:animEffect transition="in" filter="fade">
                                      <p:cBhvr>
                                        <p:cTn id="13" dur="500"/>
                                        <p:tgtEl>
                                          <p:spTgt spid="120"/>
                                        </p:tgtEl>
                                      </p:cBhvr>
                                    </p:animEffect>
                                  </p:childTnLst>
                                </p:cTn>
                              </p:par>
                            </p:childTnLst>
                          </p:cTn>
                        </p:par>
                        <p:par>
                          <p:cTn id="14" fill="hold">
                            <p:stCondLst>
                              <p:cond delay="7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par>
                                <p:cTn id="18" presetID="22" presetClass="entr" presetSubtype="8" fill="hold" nodeType="withEffect">
                                  <p:stCondLst>
                                    <p:cond delay="50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par>
                                <p:cTn id="21" presetID="22" presetClass="entr" presetSubtype="8" fill="hold" nodeType="withEffect">
                                  <p:stCondLst>
                                    <p:cond delay="20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nodeType="withEffect">
                                  <p:stCondLst>
                                    <p:cond delay="60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par>
                                <p:cTn id="27" presetID="22" presetClass="entr" presetSubtype="2" fill="hold" nodeType="withEffect">
                                  <p:stCondLst>
                                    <p:cond delay="40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par>
                                <p:cTn id="30" presetID="22" presetClass="entr" presetSubtype="2" fill="hold" nodeType="withEffect">
                                  <p:stCondLst>
                                    <p:cond delay="900"/>
                                  </p:stCondLst>
                                  <p:childTnLst>
                                    <p:set>
                                      <p:cBhvr>
                                        <p:cTn id="31" dur="1" fill="hold">
                                          <p:stCondLst>
                                            <p:cond delay="0"/>
                                          </p:stCondLst>
                                        </p:cTn>
                                        <p:tgtEl>
                                          <p:spTgt spid="40"/>
                                        </p:tgtEl>
                                        <p:attrNameLst>
                                          <p:attrName>style.visibility</p:attrName>
                                        </p:attrNameLst>
                                      </p:cBhvr>
                                      <p:to>
                                        <p:strVal val="visible"/>
                                      </p:to>
                                    </p:set>
                                    <p:animEffect transition="in" filter="wipe(right)">
                                      <p:cBhvr>
                                        <p:cTn id="32" dur="500"/>
                                        <p:tgtEl>
                                          <p:spTgt spid="40"/>
                                        </p:tgtEl>
                                      </p:cBhvr>
                                    </p:animEffect>
                                  </p:childTnLst>
                                </p:cTn>
                              </p:par>
                              <p:par>
                                <p:cTn id="33" presetID="22" presetClass="entr" presetSubtype="2" fill="hold" nodeType="withEffect">
                                  <p:stCondLst>
                                    <p:cond delay="60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par>
                                <p:cTn id="36" presetID="22" presetClass="entr" presetSubtype="2" fill="hold" nodeType="withEffect">
                                  <p:stCondLst>
                                    <p:cond delay="1100"/>
                                  </p:stCondLst>
                                  <p:childTnLst>
                                    <p:set>
                                      <p:cBhvr>
                                        <p:cTn id="37" dur="1" fill="hold">
                                          <p:stCondLst>
                                            <p:cond delay="0"/>
                                          </p:stCondLst>
                                        </p:cTn>
                                        <p:tgtEl>
                                          <p:spTgt spid="37"/>
                                        </p:tgtEl>
                                        <p:attrNameLst>
                                          <p:attrName>style.visibility</p:attrName>
                                        </p:attrNameLst>
                                      </p:cBhvr>
                                      <p:to>
                                        <p:strVal val="visible"/>
                                      </p:to>
                                    </p:set>
                                    <p:animEffect transition="in" filter="wipe(right)">
                                      <p:cBhvr>
                                        <p:cTn id="38" dur="500"/>
                                        <p:tgtEl>
                                          <p:spTgt spid="37"/>
                                        </p:tgtEl>
                                      </p:cBhvr>
                                    </p:animEffect>
                                  </p:childTnLst>
                                </p:cTn>
                              </p:par>
                              <p:par>
                                <p:cTn id="39" presetID="22" presetClass="entr" presetSubtype="2" fill="hold" nodeType="withEffect">
                                  <p:stCondLst>
                                    <p:cond delay="900"/>
                                  </p:stCondLst>
                                  <p:childTnLst>
                                    <p:set>
                                      <p:cBhvr>
                                        <p:cTn id="40" dur="1" fill="hold">
                                          <p:stCondLst>
                                            <p:cond delay="0"/>
                                          </p:stCondLst>
                                        </p:cTn>
                                        <p:tgtEl>
                                          <p:spTgt spid="6"/>
                                        </p:tgtEl>
                                        <p:attrNameLst>
                                          <p:attrName>style.visibility</p:attrName>
                                        </p:attrNameLst>
                                      </p:cBhvr>
                                      <p:to>
                                        <p:strVal val="visible"/>
                                      </p:to>
                                    </p:set>
                                    <p:animEffect transition="in" filter="wipe(right)">
                                      <p:cBhvr>
                                        <p:cTn id="41" dur="500"/>
                                        <p:tgtEl>
                                          <p:spTgt spid="6"/>
                                        </p:tgtEl>
                                      </p:cBhvr>
                                    </p:animEffect>
                                  </p:childTnLst>
                                </p:cTn>
                              </p:par>
                              <p:par>
                                <p:cTn id="42" presetID="22" presetClass="entr" presetSubtype="2" fill="hold" nodeType="withEffect">
                                  <p:stCondLst>
                                    <p:cond delay="1400"/>
                                  </p:stCondLst>
                                  <p:childTnLst>
                                    <p:set>
                                      <p:cBhvr>
                                        <p:cTn id="43" dur="1" fill="hold">
                                          <p:stCondLst>
                                            <p:cond delay="0"/>
                                          </p:stCondLst>
                                        </p:cTn>
                                        <p:tgtEl>
                                          <p:spTgt spid="35"/>
                                        </p:tgtEl>
                                        <p:attrNameLst>
                                          <p:attrName>style.visibility</p:attrName>
                                        </p:attrNameLst>
                                      </p:cBhvr>
                                      <p:to>
                                        <p:strVal val="visible"/>
                                      </p:to>
                                    </p:set>
                                    <p:animEffect transition="in" filter="wipe(right)">
                                      <p:cBhvr>
                                        <p:cTn id="44" dur="500"/>
                                        <p:tgtEl>
                                          <p:spTgt spid="35"/>
                                        </p:tgtEl>
                                      </p:cBhvr>
                                    </p:animEffect>
                                  </p:childTnLst>
                                </p:cTn>
                              </p:par>
                              <p:par>
                                <p:cTn id="45" presetID="22" presetClass="entr" presetSubtype="8" fill="hold" nodeType="withEffect">
                                  <p:stCondLst>
                                    <p:cond delay="120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par>
                                <p:cTn id="48" presetID="22" presetClass="entr" presetSubtype="8" fill="hold" nodeType="withEffect">
                                  <p:stCondLst>
                                    <p:cond delay="170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par>
                                <p:cTn id="51" presetID="8" presetClass="emph" presetSubtype="0" fill="hold" grpId="1" nodeType="withEffect">
                                  <p:stCondLst>
                                    <p:cond delay="0"/>
                                  </p:stCondLst>
                                  <p:childTnLst>
                                    <p:animRot by="21600000">
                                      <p:cBhvr>
                                        <p:cTn id="52" dur="2000" fill="hold"/>
                                        <p:tgtEl>
                                          <p:spTgt spid="1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477" y="1131590"/>
            <a:ext cx="2773991" cy="3464948"/>
          </a:xfrm>
          <a:prstGeom prst="rect">
            <a:avLst/>
          </a:prstGeom>
        </p:spPr>
      </p:pic>
      <p:sp>
        <p:nvSpPr>
          <p:cNvPr id="55" name="TextBox 54"/>
          <p:cNvSpPr txBox="1"/>
          <p:nvPr/>
        </p:nvSpPr>
        <p:spPr>
          <a:xfrm>
            <a:off x="3583590" y="2355726"/>
            <a:ext cx="5092866" cy="2152833"/>
          </a:xfrm>
          <a:prstGeom prst="rect">
            <a:avLst/>
          </a:prstGeom>
          <a:noFill/>
        </p:spPr>
        <p:txBody>
          <a:bodyPr wrap="square" lIns="0" tIns="0" rIns="0" bIns="0" rtlCol="0">
            <a:spAutoFit/>
          </a:bodyPr>
          <a:lstStyle/>
          <a:p>
            <a:pPr algn="just">
              <a:lnSpc>
                <a:spcPct val="150000"/>
              </a:lnSpc>
            </a:pPr>
            <a:r>
              <a:rPr lang="zh-CN" altLang="en-US" sz="1050" dirty="0">
                <a:solidFill>
                  <a:schemeClr val="bg1">
                    <a:lumMod val="50000"/>
                  </a:schemeClr>
                </a:solidFill>
                <a:latin typeface="微软雅黑" pitchFamily="34" charset="-122"/>
                <a:ea typeface="微软雅黑" pitchFamily="34" charset="-122"/>
              </a:rPr>
              <a:t>       团队是指拥有共同目标，并且具有不同能力的一小群人有意识的协调行为或力的系统，这群人就如同人的五官一样，共同协作维持一个人的生存，缺一不可。</a:t>
            </a:r>
            <a:endParaRPr lang="en-US" altLang="zh-CN" sz="1050" dirty="0">
              <a:solidFill>
                <a:schemeClr val="bg1">
                  <a:lumMod val="50000"/>
                </a:schemeClr>
              </a:solidFill>
              <a:latin typeface="微软雅黑" pitchFamily="34" charset="-122"/>
              <a:ea typeface="微软雅黑" pitchFamily="34" charset="-122"/>
            </a:endParaRPr>
          </a:p>
          <a:p>
            <a:pPr algn="just">
              <a:lnSpc>
                <a:spcPct val="150000"/>
              </a:lnSpc>
            </a:pPr>
            <a:r>
              <a:rPr lang="zh-CN" altLang="en-US" sz="1050" b="1" dirty="0">
                <a:solidFill>
                  <a:schemeClr val="bg1">
                    <a:lumMod val="50000"/>
                  </a:schemeClr>
                </a:solidFill>
                <a:latin typeface="微软雅黑" pitchFamily="34" charset="-122"/>
                <a:ea typeface="微软雅黑" pitchFamily="34" charset="-122"/>
              </a:rPr>
              <a:t>       我们是一支专业的团队。</a:t>
            </a:r>
            <a:r>
              <a:rPr lang="zh-CN" altLang="en-US" sz="1050" dirty="0">
                <a:solidFill>
                  <a:schemeClr val="bg1">
                    <a:lumMod val="50000"/>
                  </a:schemeClr>
                </a:solidFill>
                <a:latin typeface="微软雅黑" pitchFamily="34" charset="-122"/>
                <a:ea typeface="微软雅黑" pitchFamily="34" charset="-122"/>
              </a:rPr>
              <a:t>我们的成员拥有多年的信息安全专业技术背景，来自国内知名安全公司的一线骨干。</a:t>
            </a:r>
            <a:endParaRPr lang="en-US" altLang="zh-CN" sz="1050" dirty="0">
              <a:solidFill>
                <a:schemeClr val="bg1">
                  <a:lumMod val="50000"/>
                </a:schemeClr>
              </a:solidFill>
              <a:latin typeface="微软雅黑" pitchFamily="34" charset="-122"/>
              <a:ea typeface="微软雅黑" pitchFamily="34" charset="-122"/>
            </a:endParaRPr>
          </a:p>
          <a:p>
            <a:pPr algn="just">
              <a:lnSpc>
                <a:spcPct val="150000"/>
              </a:lnSpc>
            </a:pPr>
            <a:r>
              <a:rPr lang="zh-CN" altLang="en-US" sz="1050" dirty="0">
                <a:solidFill>
                  <a:schemeClr val="bg1">
                    <a:lumMod val="50000"/>
                  </a:schemeClr>
                </a:solidFill>
                <a:latin typeface="微软雅黑" pitchFamily="34" charset="-122"/>
                <a:ea typeface="微软雅黑" pitchFamily="34" charset="-122"/>
              </a:rPr>
              <a:t>       </a:t>
            </a:r>
            <a:r>
              <a:rPr lang="zh-CN" altLang="en-US" sz="1050" b="1" dirty="0">
                <a:solidFill>
                  <a:schemeClr val="bg1">
                    <a:lumMod val="50000"/>
                  </a:schemeClr>
                </a:solidFill>
                <a:latin typeface="微软雅黑" pitchFamily="34" charset="-122"/>
                <a:ea typeface="微软雅黑" pitchFamily="34" charset="-122"/>
              </a:rPr>
              <a:t>我们是一支年轻的团队</a:t>
            </a:r>
            <a:r>
              <a:rPr lang="zh-CN" altLang="en-US" sz="1050" dirty="0">
                <a:solidFill>
                  <a:schemeClr val="bg1">
                    <a:lumMod val="50000"/>
                  </a:schemeClr>
                </a:solidFill>
                <a:latin typeface="微软雅黑" pitchFamily="34" charset="-122"/>
                <a:ea typeface="微软雅黑" pitchFamily="34" charset="-122"/>
              </a:rPr>
              <a:t>。我们的平均年龄仅有</a:t>
            </a:r>
            <a:r>
              <a:rPr lang="en-US" altLang="zh-CN" sz="1050" dirty="0">
                <a:solidFill>
                  <a:schemeClr val="bg1">
                    <a:lumMod val="50000"/>
                  </a:schemeClr>
                </a:solidFill>
                <a:latin typeface="微软雅黑" pitchFamily="34" charset="-122"/>
                <a:ea typeface="微软雅黑" pitchFamily="34" charset="-122"/>
              </a:rPr>
              <a:t>26</a:t>
            </a:r>
            <a:r>
              <a:rPr lang="zh-CN" altLang="en-US" sz="1050" dirty="0">
                <a:solidFill>
                  <a:schemeClr val="bg1">
                    <a:lumMod val="50000"/>
                  </a:schemeClr>
                </a:solidFill>
                <a:latin typeface="微软雅黑" pitchFamily="34" charset="-122"/>
                <a:ea typeface="微软雅黑" pitchFamily="34" charset="-122"/>
              </a:rPr>
              <a:t>岁，充满了朝气和创新精神。</a:t>
            </a:r>
            <a:endParaRPr lang="en-US" altLang="zh-CN" sz="1050" dirty="0">
              <a:solidFill>
                <a:schemeClr val="bg1">
                  <a:lumMod val="50000"/>
                </a:schemeClr>
              </a:solidFill>
              <a:latin typeface="微软雅黑" pitchFamily="34" charset="-122"/>
              <a:ea typeface="微软雅黑" pitchFamily="34" charset="-122"/>
            </a:endParaRPr>
          </a:p>
          <a:p>
            <a:pPr algn="just">
              <a:lnSpc>
                <a:spcPct val="150000"/>
              </a:lnSpc>
            </a:pPr>
            <a:r>
              <a:rPr lang="zh-CN" altLang="en-US" sz="1050" dirty="0">
                <a:solidFill>
                  <a:schemeClr val="bg1">
                    <a:lumMod val="50000"/>
                  </a:schemeClr>
                </a:solidFill>
                <a:latin typeface="微软雅黑" pitchFamily="34" charset="-122"/>
                <a:ea typeface="微软雅黑" pitchFamily="34" charset="-122"/>
              </a:rPr>
              <a:t>       </a:t>
            </a:r>
            <a:r>
              <a:rPr lang="zh-CN" altLang="en-US" sz="1050" b="1" dirty="0">
                <a:solidFill>
                  <a:schemeClr val="bg1">
                    <a:lumMod val="50000"/>
                  </a:schemeClr>
                </a:solidFill>
                <a:latin typeface="微软雅黑" pitchFamily="34" charset="-122"/>
                <a:ea typeface="微软雅黑" pitchFamily="34" charset="-122"/>
              </a:rPr>
              <a:t>我们是一支专注的团队</a:t>
            </a:r>
            <a:r>
              <a:rPr lang="zh-CN" altLang="en-US" sz="1050" dirty="0">
                <a:solidFill>
                  <a:schemeClr val="bg1">
                    <a:lumMod val="50000"/>
                  </a:schemeClr>
                </a:solidFill>
                <a:latin typeface="微软雅黑" pitchFamily="34" charset="-122"/>
                <a:ea typeface="微软雅黑" pitchFamily="34" charset="-122"/>
              </a:rPr>
              <a:t>。我们坚信，安全的品牌源自客户的信任。只有专注，才能做好安全。</a:t>
            </a:r>
            <a:endParaRPr lang="en-US" altLang="zh-CN" sz="1050" dirty="0">
              <a:solidFill>
                <a:schemeClr val="bg1">
                  <a:lumMod val="50000"/>
                </a:schemeClr>
              </a:solidFill>
              <a:latin typeface="微软雅黑" pitchFamily="34" charset="-122"/>
              <a:ea typeface="微软雅黑" pitchFamily="34" charset="-122"/>
            </a:endParaRPr>
          </a:p>
          <a:p>
            <a:pPr algn="just">
              <a:lnSpc>
                <a:spcPct val="150000"/>
              </a:lnSpc>
            </a:pPr>
            <a:r>
              <a:rPr lang="zh-CN" altLang="en-US" sz="1050" dirty="0">
                <a:solidFill>
                  <a:schemeClr val="bg1">
                    <a:lumMod val="50000"/>
                  </a:schemeClr>
                </a:solidFill>
                <a:latin typeface="微软雅黑" pitchFamily="34" charset="-122"/>
                <a:ea typeface="微软雅黑" pitchFamily="34" charset="-122"/>
              </a:rPr>
              <a:t>       </a:t>
            </a:r>
            <a:r>
              <a:rPr lang="zh-CN" altLang="en-US" sz="1050" b="1" dirty="0">
                <a:solidFill>
                  <a:schemeClr val="bg1">
                    <a:lumMod val="50000"/>
                  </a:schemeClr>
                </a:solidFill>
                <a:latin typeface="微软雅黑" pitchFamily="34" charset="-122"/>
                <a:ea typeface="微软雅黑" pitchFamily="34" charset="-122"/>
              </a:rPr>
              <a:t>我们是一支有梦想的团队</a:t>
            </a:r>
            <a:r>
              <a:rPr lang="zh-CN" altLang="en-US" sz="1050" dirty="0">
                <a:solidFill>
                  <a:schemeClr val="bg1">
                    <a:lumMod val="50000"/>
                  </a:schemeClr>
                </a:solidFill>
                <a:latin typeface="微软雅黑" pitchFamily="34" charset="-122"/>
                <a:ea typeface="微软雅黑" pitchFamily="34" charset="-122"/>
              </a:rPr>
              <a:t>。我们来自五湖四海，因为一个共同的梦想：做一家真正优秀的信息安全企业，为客户提供最可靠的互联网安全防护。</a:t>
            </a:r>
          </a:p>
        </p:txBody>
      </p:sp>
      <p:sp>
        <p:nvSpPr>
          <p:cNvPr id="57" name="斜纹 56"/>
          <p:cNvSpPr/>
          <p:nvPr/>
        </p:nvSpPr>
        <p:spPr>
          <a:xfrm>
            <a:off x="511612" y="1100634"/>
            <a:ext cx="359773" cy="359773"/>
          </a:xfrm>
          <a:prstGeom prst="diagStrip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itchFamily="34" charset="-122"/>
            </a:endParaRPr>
          </a:p>
        </p:txBody>
      </p:sp>
      <p:sp>
        <p:nvSpPr>
          <p:cNvPr id="58" name="斜纹 57"/>
          <p:cNvSpPr/>
          <p:nvPr/>
        </p:nvSpPr>
        <p:spPr>
          <a:xfrm rot="10800000">
            <a:off x="3005014" y="4263457"/>
            <a:ext cx="359773" cy="359773"/>
          </a:xfrm>
          <a:prstGeom prst="diagStrip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lumMod val="50000"/>
                </a:schemeClr>
              </a:solidFill>
              <a:ea typeface="微软雅黑" pitchFamily="34" charset="-122"/>
            </a:endParaRPr>
          </a:p>
        </p:txBody>
      </p:sp>
      <p:grpSp>
        <p:nvGrpSpPr>
          <p:cNvPr id="3" name="组合 58"/>
          <p:cNvGrpSpPr/>
          <p:nvPr/>
        </p:nvGrpSpPr>
        <p:grpSpPr>
          <a:xfrm>
            <a:off x="3851920" y="1164846"/>
            <a:ext cx="1172844" cy="902720"/>
            <a:chOff x="5027106" y="2345385"/>
            <a:chExt cx="1172844" cy="902720"/>
          </a:xfrm>
        </p:grpSpPr>
        <p:grpSp>
          <p:nvGrpSpPr>
            <p:cNvPr id="4" name="组合 59"/>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6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33"/>
            <p:cNvSpPr>
              <a:spLocks noChangeArrowheads="1"/>
            </p:cNvSpPr>
            <p:nvPr/>
          </p:nvSpPr>
          <p:spPr bwMode="auto">
            <a:xfrm>
              <a:off x="5141166" y="2640364"/>
              <a:ext cx="6788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a:solidFill>
                    <a:schemeClr val="accent1"/>
                  </a:solidFill>
                  <a:latin typeface="微软雅黑" pitchFamily="34" charset="-122"/>
                  <a:ea typeface="微软雅黑" pitchFamily="34" charset="-122"/>
                </a:rPr>
                <a:t>专业</a:t>
              </a:r>
            </a:p>
          </p:txBody>
        </p:sp>
      </p:grpSp>
      <p:grpSp>
        <p:nvGrpSpPr>
          <p:cNvPr id="5" name="组合 63"/>
          <p:cNvGrpSpPr/>
          <p:nvPr/>
        </p:nvGrpSpPr>
        <p:grpSpPr>
          <a:xfrm>
            <a:off x="5044683" y="1147646"/>
            <a:ext cx="1172844" cy="902720"/>
            <a:chOff x="5027106" y="2345385"/>
            <a:chExt cx="1172844" cy="902720"/>
          </a:xfrm>
        </p:grpSpPr>
        <p:grpSp>
          <p:nvGrpSpPr>
            <p:cNvPr id="6" name="组合 64"/>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6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TextBox 33"/>
            <p:cNvSpPr>
              <a:spLocks noChangeArrowheads="1"/>
            </p:cNvSpPr>
            <p:nvPr/>
          </p:nvSpPr>
          <p:spPr bwMode="auto">
            <a:xfrm>
              <a:off x="5141166" y="2640364"/>
              <a:ext cx="6788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a:solidFill>
                    <a:schemeClr val="accent1"/>
                  </a:solidFill>
                  <a:latin typeface="微软雅黑" pitchFamily="34" charset="-122"/>
                  <a:ea typeface="微软雅黑" pitchFamily="34" charset="-122"/>
                </a:rPr>
                <a:t>年轻</a:t>
              </a:r>
            </a:p>
          </p:txBody>
        </p:sp>
      </p:grpSp>
      <p:grpSp>
        <p:nvGrpSpPr>
          <p:cNvPr id="7" name="组合 68"/>
          <p:cNvGrpSpPr/>
          <p:nvPr/>
        </p:nvGrpSpPr>
        <p:grpSpPr>
          <a:xfrm>
            <a:off x="6211512" y="1177742"/>
            <a:ext cx="1172844" cy="902720"/>
            <a:chOff x="5027106" y="2345385"/>
            <a:chExt cx="1172844" cy="902720"/>
          </a:xfrm>
        </p:grpSpPr>
        <p:grpSp>
          <p:nvGrpSpPr>
            <p:cNvPr id="8" name="组合 69"/>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72"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TextBox 33"/>
            <p:cNvSpPr>
              <a:spLocks noChangeArrowheads="1"/>
            </p:cNvSpPr>
            <p:nvPr/>
          </p:nvSpPr>
          <p:spPr bwMode="auto">
            <a:xfrm>
              <a:off x="5046808" y="2656266"/>
              <a:ext cx="8424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dirty="0">
                  <a:solidFill>
                    <a:schemeClr val="accent1"/>
                  </a:solidFill>
                  <a:latin typeface="微软雅黑" pitchFamily="34" charset="-122"/>
                  <a:ea typeface="微软雅黑" pitchFamily="34" charset="-122"/>
                </a:rPr>
                <a:t>有梦想</a:t>
              </a:r>
            </a:p>
          </p:txBody>
        </p:sp>
      </p:grpSp>
      <p:grpSp>
        <p:nvGrpSpPr>
          <p:cNvPr id="10" name="组合 73"/>
          <p:cNvGrpSpPr/>
          <p:nvPr/>
        </p:nvGrpSpPr>
        <p:grpSpPr>
          <a:xfrm>
            <a:off x="7385411" y="1189305"/>
            <a:ext cx="1172844" cy="902720"/>
            <a:chOff x="5027106" y="2345385"/>
            <a:chExt cx="1172844" cy="902720"/>
          </a:xfrm>
        </p:grpSpPr>
        <p:grpSp>
          <p:nvGrpSpPr>
            <p:cNvPr id="11" name="组合 74"/>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7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TextBox 33"/>
            <p:cNvSpPr>
              <a:spLocks noChangeArrowheads="1"/>
            </p:cNvSpPr>
            <p:nvPr/>
          </p:nvSpPr>
          <p:spPr bwMode="auto">
            <a:xfrm>
              <a:off x="5125264" y="2525067"/>
              <a:ext cx="6788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dirty="0">
                  <a:solidFill>
                    <a:schemeClr val="accent1"/>
                  </a:solidFill>
                  <a:latin typeface="微软雅黑" pitchFamily="34" charset="-122"/>
                  <a:ea typeface="微软雅黑" pitchFamily="34" charset="-122"/>
                </a:rPr>
                <a:t>行动力强</a:t>
              </a:r>
            </a:p>
          </p:txBody>
        </p:sp>
      </p:grpSp>
    </p:spTree>
    <p:extLst>
      <p:ext uri="{BB962C8B-B14F-4D97-AF65-F5344CB8AC3E}">
        <p14:creationId xmlns:p14="http://schemas.microsoft.com/office/powerpoint/2010/main" val="2345879298"/>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down)">
                                      <p:cBhvr>
                                        <p:cTn id="11" dur="500"/>
                                        <p:tgtEl>
                                          <p:spTgt spid="5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up)">
                                      <p:cBhvr>
                                        <p:cTn id="15" dur="500"/>
                                        <p:tgtEl>
                                          <p:spTgt spid="58"/>
                                        </p:tgtEl>
                                      </p:cBhvr>
                                    </p:animEffect>
                                  </p:childTnLst>
                                </p:cTn>
                              </p:par>
                            </p:childTnLst>
                          </p:cTn>
                        </p:par>
                        <p:par>
                          <p:cTn id="16" fill="hold">
                            <p:stCondLst>
                              <p:cond delay="1500"/>
                            </p:stCondLst>
                            <p:childTnLst>
                              <p:par>
                                <p:cTn id="17" presetID="2" presetClass="entr" presetSubtype="2" accel="5800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300" fill="hold"/>
                                        <p:tgtEl>
                                          <p:spTgt spid="3"/>
                                        </p:tgtEl>
                                        <p:attrNameLst>
                                          <p:attrName>ppt_x</p:attrName>
                                        </p:attrNameLst>
                                      </p:cBhvr>
                                      <p:tavLst>
                                        <p:tav tm="0">
                                          <p:val>
                                            <p:strVal val="1+#ppt_w/2"/>
                                          </p:val>
                                        </p:tav>
                                        <p:tav tm="100000">
                                          <p:val>
                                            <p:strVal val="#ppt_x"/>
                                          </p:val>
                                        </p:tav>
                                      </p:tavLst>
                                    </p:anim>
                                    <p:anim calcmode="lin" valueType="num">
                                      <p:cBhvr additive="base">
                                        <p:cTn id="20" dur="13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2" accel="58000" fill="hold" nodeType="withEffect">
                                  <p:stCondLst>
                                    <p:cond delay="2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300" fill="hold"/>
                                        <p:tgtEl>
                                          <p:spTgt spid="5"/>
                                        </p:tgtEl>
                                        <p:attrNameLst>
                                          <p:attrName>ppt_x</p:attrName>
                                        </p:attrNameLst>
                                      </p:cBhvr>
                                      <p:tavLst>
                                        <p:tav tm="0">
                                          <p:val>
                                            <p:strVal val="1+#ppt_w/2"/>
                                          </p:val>
                                        </p:tav>
                                        <p:tav tm="100000">
                                          <p:val>
                                            <p:strVal val="#ppt_x"/>
                                          </p:val>
                                        </p:tav>
                                      </p:tavLst>
                                    </p:anim>
                                    <p:anim calcmode="lin" valueType="num">
                                      <p:cBhvr additive="base">
                                        <p:cTn id="24" dur="13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2" accel="58000" fill="hold"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1300" fill="hold"/>
                                        <p:tgtEl>
                                          <p:spTgt spid="7"/>
                                        </p:tgtEl>
                                        <p:attrNameLst>
                                          <p:attrName>ppt_x</p:attrName>
                                        </p:attrNameLst>
                                      </p:cBhvr>
                                      <p:tavLst>
                                        <p:tav tm="0">
                                          <p:val>
                                            <p:strVal val="1+#ppt_w/2"/>
                                          </p:val>
                                        </p:tav>
                                        <p:tav tm="100000">
                                          <p:val>
                                            <p:strVal val="#ppt_x"/>
                                          </p:val>
                                        </p:tav>
                                      </p:tavLst>
                                    </p:anim>
                                    <p:anim calcmode="lin" valueType="num">
                                      <p:cBhvr additive="base">
                                        <p:cTn id="28" dur="13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2" accel="58000" fill="hold" nodeType="withEffect">
                                  <p:stCondLst>
                                    <p:cond delay="8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1300" fill="hold"/>
                                        <p:tgtEl>
                                          <p:spTgt spid="10"/>
                                        </p:tgtEl>
                                        <p:attrNameLst>
                                          <p:attrName>ppt_x</p:attrName>
                                        </p:attrNameLst>
                                      </p:cBhvr>
                                      <p:tavLst>
                                        <p:tav tm="0">
                                          <p:val>
                                            <p:strVal val="1+#ppt_w/2"/>
                                          </p:val>
                                        </p:tav>
                                        <p:tav tm="100000">
                                          <p:val>
                                            <p:strVal val="#ppt_x"/>
                                          </p:val>
                                        </p:tav>
                                      </p:tavLst>
                                    </p:anim>
                                    <p:anim calcmode="lin" valueType="num">
                                      <p:cBhvr additive="base">
                                        <p:cTn id="32" dur="13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600"/>
                            </p:stCondLst>
                            <p:childTnLst>
                              <p:par>
                                <p:cTn id="34" presetID="42" presetClass="entr" presetSubtype="0" fill="hold" grpId="0" nodeType="after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1500"/>
                                        <p:tgtEl>
                                          <p:spTgt spid="55"/>
                                        </p:tgtEl>
                                      </p:cBhvr>
                                    </p:animEffect>
                                    <p:anim calcmode="lin" valueType="num">
                                      <p:cBhvr>
                                        <p:cTn id="37" dur="1500" fill="hold"/>
                                        <p:tgtEl>
                                          <p:spTgt spid="55"/>
                                        </p:tgtEl>
                                        <p:attrNameLst>
                                          <p:attrName>ppt_x</p:attrName>
                                        </p:attrNameLst>
                                      </p:cBhvr>
                                      <p:tavLst>
                                        <p:tav tm="0">
                                          <p:val>
                                            <p:strVal val="#ppt_x"/>
                                          </p:val>
                                        </p:tav>
                                        <p:tav tm="100000">
                                          <p:val>
                                            <p:strVal val="#ppt_x"/>
                                          </p:val>
                                        </p:tav>
                                      </p:tavLst>
                                    </p:anim>
                                    <p:anim calcmode="lin" valueType="num">
                                      <p:cBhvr>
                                        <p:cTn id="38" dur="15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P spid="5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0"/>
          <p:cNvGrpSpPr/>
          <p:nvPr/>
        </p:nvGrpSpPr>
        <p:grpSpPr>
          <a:xfrm>
            <a:off x="2064628" y="1988265"/>
            <a:ext cx="1384430" cy="1248546"/>
            <a:chOff x="3720691" y="2824413"/>
            <a:chExt cx="1341120" cy="1209172"/>
          </a:xfrm>
        </p:grpSpPr>
        <p:sp>
          <p:nvSpPr>
            <p:cNvPr id="1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5"/>
          <p:cNvSpPr>
            <a:spLocks/>
          </p:cNvSpPr>
          <p:nvPr/>
        </p:nvSpPr>
        <p:spPr bwMode="auto">
          <a:xfrm rot="1855731">
            <a:off x="2159429" y="2073762"/>
            <a:ext cx="1194827" cy="107755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48" name="TextBox 80"/>
          <p:cNvSpPr txBox="1"/>
          <p:nvPr/>
        </p:nvSpPr>
        <p:spPr>
          <a:xfrm>
            <a:off x="2374366" y="2285459"/>
            <a:ext cx="757474" cy="646331"/>
          </a:xfrm>
          <a:prstGeom prst="rect">
            <a:avLst/>
          </a:prstGeom>
          <a:noFill/>
        </p:spPr>
        <p:txBody>
          <a:bodyPr wrap="square" rtlCol="0">
            <a:spAutoFit/>
          </a:bodyPr>
          <a:lstStyle/>
          <a:p>
            <a:r>
              <a:rPr lang="en-US" altLang="zh-CN" sz="3600" dirty="0">
                <a:solidFill>
                  <a:schemeClr val="accent1"/>
                </a:solidFill>
                <a:latin typeface="微软雅黑" panose="020B0503020204020204" pitchFamily="34" charset="-122"/>
                <a:ea typeface="微软雅黑" panose="020B0503020204020204" pitchFamily="34" charset="-122"/>
              </a:rPr>
              <a:t>02</a:t>
            </a:r>
            <a:endParaRPr lang="zh-CN" altLang="en-US" sz="3600" dirty="0">
              <a:solidFill>
                <a:schemeClr val="accent1"/>
              </a:solidFill>
              <a:latin typeface="微软雅黑" panose="020B0503020204020204" pitchFamily="34" charset="-122"/>
              <a:ea typeface="微软雅黑" panose="020B0503020204020204" pitchFamily="34" charset="-122"/>
            </a:endParaRPr>
          </a:p>
        </p:txBody>
      </p:sp>
      <p:sp>
        <p:nvSpPr>
          <p:cNvPr id="49" name="原创设计师QQ598969553      _2"/>
          <p:cNvSpPr txBox="1"/>
          <p:nvPr/>
        </p:nvSpPr>
        <p:spPr>
          <a:xfrm>
            <a:off x="4220042" y="2192683"/>
            <a:ext cx="2020871" cy="430397"/>
          </a:xfrm>
          <a:prstGeom prst="rect">
            <a:avLst/>
          </a:prstGeom>
          <a:noFill/>
        </p:spPr>
        <p:txBody>
          <a:bodyPr wrap="square" lIns="60474" tIns="30237" rIns="60474" bIns="30237" rtlCol="0">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单击输入标题</a:t>
            </a:r>
          </a:p>
        </p:txBody>
      </p:sp>
      <p:sp>
        <p:nvSpPr>
          <p:cNvPr id="50" name="原创设计师QQ598969553      _3"/>
          <p:cNvSpPr txBox="1"/>
          <p:nvPr/>
        </p:nvSpPr>
        <p:spPr>
          <a:xfrm>
            <a:off x="4196966" y="2716807"/>
            <a:ext cx="102774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公司介绍</a:t>
            </a:r>
          </a:p>
        </p:txBody>
      </p:sp>
      <p:sp>
        <p:nvSpPr>
          <p:cNvPr id="51" name="原创设计师QQ598969553      _4"/>
          <p:cNvSpPr txBox="1"/>
          <p:nvPr/>
        </p:nvSpPr>
        <p:spPr>
          <a:xfrm>
            <a:off x="5241442" y="2716807"/>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工作回顾</a:t>
            </a:r>
          </a:p>
        </p:txBody>
      </p:sp>
      <p:sp>
        <p:nvSpPr>
          <p:cNvPr id="52" name="原创设计师QQ598969553      _5"/>
          <p:cNvSpPr txBox="1"/>
          <p:nvPr/>
        </p:nvSpPr>
        <p:spPr>
          <a:xfrm>
            <a:off x="6280556" y="2740924"/>
            <a:ext cx="102774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工作计划</a:t>
            </a:r>
          </a:p>
        </p:txBody>
      </p:sp>
      <p:sp>
        <p:nvSpPr>
          <p:cNvPr id="53" name="原创设计师QQ598969553      _6"/>
          <p:cNvSpPr txBox="1"/>
          <p:nvPr/>
        </p:nvSpPr>
        <p:spPr>
          <a:xfrm>
            <a:off x="4227639" y="3143398"/>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工作团队</a:t>
            </a:r>
          </a:p>
        </p:txBody>
      </p:sp>
      <p:sp>
        <p:nvSpPr>
          <p:cNvPr id="55" name="原创设计师QQ598969553      _7"/>
          <p:cNvSpPr txBox="1"/>
          <p:nvPr/>
        </p:nvSpPr>
        <p:spPr>
          <a:xfrm>
            <a:off x="5234151" y="3173865"/>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工作进度</a:t>
            </a:r>
          </a:p>
        </p:txBody>
      </p:sp>
      <p:sp>
        <p:nvSpPr>
          <p:cNvPr id="58" name="原创设计师QQ598969553      _8"/>
          <p:cNvSpPr txBox="1"/>
          <p:nvPr/>
        </p:nvSpPr>
        <p:spPr>
          <a:xfrm>
            <a:off x="6267556" y="3158614"/>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去年相比</a:t>
            </a:r>
          </a:p>
        </p:txBody>
      </p:sp>
      <p:sp>
        <p:nvSpPr>
          <p:cNvPr id="60" name="原创设计师QQ598969553      _10"/>
          <p:cNvSpPr txBox="1"/>
          <p:nvPr/>
        </p:nvSpPr>
        <p:spPr>
          <a:xfrm>
            <a:off x="4208036" y="1851670"/>
            <a:ext cx="1532298" cy="338063"/>
          </a:xfrm>
          <a:prstGeom prst="rect">
            <a:avLst/>
          </a:prstGeom>
          <a:noFill/>
        </p:spPr>
        <p:txBody>
          <a:bodyPr wrap="square" lIns="60474" tIns="30237" rIns="60474" bIns="30237" rtlCol="0">
            <a:spAutoFit/>
          </a:bodyPr>
          <a:lstStyle/>
          <a:p>
            <a:r>
              <a:rPr lang="en-US" altLang="zh-CN" spc="-99" dirty="0">
                <a:solidFill>
                  <a:schemeClr val="bg1">
                    <a:lumMod val="50000"/>
                  </a:schemeClr>
                </a:solidFill>
                <a:latin typeface="微软雅黑" panose="020B0503020204020204" pitchFamily="34" charset="-122"/>
                <a:ea typeface="微软雅黑" panose="020B0503020204020204" pitchFamily="34" charset="-122"/>
              </a:rPr>
              <a:t>[ </a:t>
            </a:r>
            <a:r>
              <a:rPr lang="zh-CN" altLang="en-US" spc="-99" dirty="0">
                <a:solidFill>
                  <a:schemeClr val="bg1">
                    <a:lumMod val="50000"/>
                  </a:schemeClr>
                </a:solidFill>
                <a:latin typeface="微软雅黑" panose="020B0503020204020204" pitchFamily="34" charset="-122"/>
                <a:ea typeface="微软雅黑" panose="020B0503020204020204" pitchFamily="34" charset="-122"/>
              </a:rPr>
              <a:t>第二部分 </a:t>
            </a:r>
            <a:r>
              <a:rPr lang="en-US" altLang="zh-CN" spc="-99"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pc="-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原创设计师QQ598969553      _12"/>
          <p:cNvSpPr>
            <a:spLocks noChangeShapeType="1"/>
          </p:cNvSpPr>
          <p:nvPr/>
        </p:nvSpPr>
        <p:spPr bwMode="auto">
          <a:xfrm flipH="1" flipV="1">
            <a:off x="3746916" y="1707654"/>
            <a:ext cx="0" cy="1999669"/>
          </a:xfrm>
          <a:prstGeom prst="line">
            <a:avLst/>
          </a:prstGeom>
          <a:noFill/>
          <a:ln w="19050">
            <a:solidFill>
              <a:schemeClr val="accent1"/>
            </a:solidFill>
            <a:prstDash val="dash"/>
            <a:round/>
          </a:ln>
          <a:extLst>
            <a:ext uri="{909E8E84-426E-40DD-AFC4-6F175D3DCCD1}">
              <a14:hiddenFill xmlns:a14="http://schemas.microsoft.com/office/drawing/2010/main">
                <a:noFill/>
              </a14:hiddenFill>
            </a:ext>
          </a:extLst>
        </p:spPr>
        <p:txBody>
          <a:bodyPr lIns="68580" tIns="34290" rIns="68580" bIns="34290"/>
          <a:lstStyle/>
          <a:p>
            <a:endParaRPr lang="zh-CN" altLang="en-US" dirty="0">
              <a:solidFill>
                <a:schemeClr val="bg1">
                  <a:lumMod val="50000"/>
                </a:schemeClr>
              </a:solidFill>
            </a:endParaRPr>
          </a:p>
        </p:txBody>
      </p:sp>
    </p:spTree>
    <p:extLst>
      <p:ext uri="{BB962C8B-B14F-4D97-AF65-F5344CB8AC3E}">
        <p14:creationId xmlns:p14="http://schemas.microsoft.com/office/powerpoint/2010/main" val="55338328"/>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500" fill="hold"/>
                                        <p:tgtEl>
                                          <p:spTgt spid="175"/>
                                        </p:tgtEl>
                                        <p:attrNameLst>
                                          <p:attrName>ppt_x</p:attrName>
                                        </p:attrNameLst>
                                      </p:cBhvr>
                                      <p:tavLst>
                                        <p:tav tm="0">
                                          <p:val>
                                            <p:strVal val="0-#ppt_w/2"/>
                                          </p:val>
                                        </p:tav>
                                        <p:tav tm="100000">
                                          <p:val>
                                            <p:strVal val="#ppt_x"/>
                                          </p:val>
                                        </p:tav>
                                      </p:tavLst>
                                    </p:anim>
                                    <p:anim calcmode="lin" valueType="num">
                                      <p:cBhvr additive="base">
                                        <p:cTn id="12" dur="500" fill="hold"/>
                                        <p:tgtEl>
                                          <p:spTgt spid="17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000"/>
                                        <p:tgtEl>
                                          <p:spTgt spid="47"/>
                                        </p:tgtEl>
                                      </p:cBhvr>
                                    </p:animEffect>
                                  </p:childTnLst>
                                </p:cTn>
                              </p:par>
                            </p:childTnLst>
                          </p:cTn>
                        </p:par>
                        <p:par>
                          <p:cTn id="17" fill="hold">
                            <p:stCondLst>
                              <p:cond delay="2500"/>
                            </p:stCondLst>
                            <p:childTnLst>
                              <p:par>
                                <p:cTn id="18" presetID="23" presetClass="entr" presetSubtype="16" fill="hold" grpId="0" nodeType="after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p:cTn id="20" dur="500" fill="hold"/>
                                        <p:tgtEl>
                                          <p:spTgt spid="63"/>
                                        </p:tgtEl>
                                        <p:attrNameLst>
                                          <p:attrName>ppt_w</p:attrName>
                                        </p:attrNameLst>
                                      </p:cBhvr>
                                      <p:tavLst>
                                        <p:tav tm="0">
                                          <p:val>
                                            <p:fltVal val="0"/>
                                          </p:val>
                                        </p:tav>
                                        <p:tav tm="100000">
                                          <p:val>
                                            <p:strVal val="#ppt_w"/>
                                          </p:val>
                                        </p:tav>
                                      </p:tavLst>
                                    </p:anim>
                                    <p:anim calcmode="lin" valueType="num">
                                      <p:cBhvr>
                                        <p:cTn id="21" dur="500" fill="hold"/>
                                        <p:tgtEl>
                                          <p:spTgt spid="63"/>
                                        </p:tgtEl>
                                        <p:attrNameLst>
                                          <p:attrName>ppt_h</p:attrName>
                                        </p:attrNameLst>
                                      </p:cBhvr>
                                      <p:tavLst>
                                        <p:tav tm="0">
                                          <p:val>
                                            <p:fltVal val="0"/>
                                          </p:val>
                                        </p:tav>
                                        <p:tav tm="100000">
                                          <p:val>
                                            <p:strVal val="#ppt_h"/>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anim calcmode="lin" valueType="num">
                                      <p:cBhvr>
                                        <p:cTn id="26" dur="500" fill="hold"/>
                                        <p:tgtEl>
                                          <p:spTgt spid="60"/>
                                        </p:tgtEl>
                                        <p:attrNameLst>
                                          <p:attrName>ppt_x</p:attrName>
                                        </p:attrNameLst>
                                      </p:cBhvr>
                                      <p:tavLst>
                                        <p:tav tm="0">
                                          <p:val>
                                            <p:strVal val="#ppt_x"/>
                                          </p:val>
                                        </p:tav>
                                        <p:tav tm="100000">
                                          <p:val>
                                            <p:strVal val="#ppt_x"/>
                                          </p:val>
                                        </p:tav>
                                      </p:tavLst>
                                    </p:anim>
                                    <p:anim calcmode="lin" valueType="num">
                                      <p:cBhvr>
                                        <p:cTn id="27" dur="500" fill="hold"/>
                                        <p:tgtEl>
                                          <p:spTgt spid="60"/>
                                        </p:tgtEl>
                                        <p:attrNameLst>
                                          <p:attrName>ppt_y</p:attrName>
                                        </p:attrNameLst>
                                      </p:cBhvr>
                                      <p:tavLst>
                                        <p:tav tm="0">
                                          <p:val>
                                            <p:strVal val="#ppt_y-.1"/>
                                          </p:val>
                                        </p:tav>
                                        <p:tav tm="100000">
                                          <p:val>
                                            <p:strVal val="#ppt_y"/>
                                          </p:val>
                                        </p:tav>
                                      </p:tavLst>
                                    </p:anim>
                                  </p:childTnLst>
                                </p:cTn>
                              </p:par>
                              <p:par>
                                <p:cTn id="28" presetID="12" presetClass="entr" presetSubtype="8" fill="hold" grpId="0" nodeType="withEffect">
                                  <p:stCondLst>
                                    <p:cond delay="0"/>
                                  </p:stCondLst>
                                  <p:iterate type="lt">
                                    <p:tmPct val="1000"/>
                                  </p:iterate>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p:tgtEl>
                                          <p:spTgt spid="49"/>
                                        </p:tgtEl>
                                        <p:attrNameLst>
                                          <p:attrName>ppt_x</p:attrName>
                                        </p:attrNameLst>
                                      </p:cBhvr>
                                      <p:tavLst>
                                        <p:tav tm="0">
                                          <p:val>
                                            <p:strVal val="#ppt_x-#ppt_w*1.125000"/>
                                          </p:val>
                                        </p:tav>
                                        <p:tav tm="100000">
                                          <p:val>
                                            <p:strVal val="#ppt_x"/>
                                          </p:val>
                                        </p:tav>
                                      </p:tavLst>
                                    </p:anim>
                                    <p:animEffect transition="in" filter="wipe(right)">
                                      <p:cBhvr>
                                        <p:cTn id="31" dur="500"/>
                                        <p:tgtEl>
                                          <p:spTgt spid="49"/>
                                        </p:tgtEl>
                                      </p:cBhvr>
                                    </p:animEffect>
                                  </p:childTnLst>
                                </p:cTn>
                              </p:par>
                            </p:childTnLst>
                          </p:cTn>
                        </p:par>
                        <p:par>
                          <p:cTn id="32" fill="hold">
                            <p:stCondLst>
                              <p:cond delay="3525"/>
                            </p:stCondLst>
                            <p:childTnLst>
                              <p:par>
                                <p:cTn id="33" presetID="2" presetClass="entr" presetSubtype="4"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ppt_x"/>
                                          </p:val>
                                        </p:tav>
                                        <p:tav tm="100000">
                                          <p:val>
                                            <p:strVal val="#ppt_x"/>
                                          </p:val>
                                        </p:tav>
                                      </p:tavLst>
                                    </p:anim>
                                    <p:anim calcmode="lin" valueType="num">
                                      <p:cBhvr additive="base">
                                        <p:cTn id="36" dur="50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20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40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ppt_x"/>
                                          </p:val>
                                        </p:tav>
                                        <p:tav tm="100000">
                                          <p:val>
                                            <p:strVal val="#ppt_x"/>
                                          </p:val>
                                        </p:tav>
                                      </p:tavLst>
                                    </p:anim>
                                    <p:anim calcmode="lin" valueType="num">
                                      <p:cBhvr additive="base">
                                        <p:cTn id="44" dur="500" fill="hold"/>
                                        <p:tgtEl>
                                          <p:spTgt spid="5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60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ppt_x"/>
                                          </p:val>
                                        </p:tav>
                                        <p:tav tm="100000">
                                          <p:val>
                                            <p:strVal val="#ppt_x"/>
                                          </p:val>
                                        </p:tav>
                                      </p:tavLst>
                                    </p:anim>
                                    <p:anim calcmode="lin" valueType="num">
                                      <p:cBhvr additive="base">
                                        <p:cTn id="48" dur="500" fill="hold"/>
                                        <p:tgtEl>
                                          <p:spTgt spid="5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80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100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47" grpId="0"/>
      <p:bldP spid="49" grpId="0"/>
      <p:bldP spid="50" grpId="0"/>
      <p:bldP spid="51" grpId="0"/>
      <p:bldP spid="52" grpId="0"/>
      <p:bldP spid="53" grpId="0"/>
      <p:bldP spid="55" grpId="0"/>
      <p:bldP spid="58" grpId="0"/>
      <p:bldP spid="60" grpId="0"/>
      <p:bldP spid="6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04733" y="3435846"/>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bg1">
                    <a:lumMod val="50000"/>
                  </a:schemeClr>
                </a:solidFill>
              </a:rPr>
              <a:t>点击输入简要文字内容，文字内容需概括精炼，不用多余的文字修饰，言简意赅的说明分项内容</a:t>
            </a:r>
            <a:r>
              <a:rPr lang="en-US" altLang="zh-CN" dirty="0">
                <a:solidFill>
                  <a:schemeClr val="bg1">
                    <a:lumMod val="50000"/>
                  </a:schemeClr>
                </a:solidFill>
              </a:rPr>
              <a:t>……</a:t>
            </a:r>
          </a:p>
        </p:txBody>
      </p:sp>
      <p:sp>
        <p:nvSpPr>
          <p:cNvPr id="28" name="TextBox 27"/>
          <p:cNvSpPr txBox="1"/>
          <p:nvPr/>
        </p:nvSpPr>
        <p:spPr>
          <a:xfrm>
            <a:off x="2912509" y="3435846"/>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bg1">
                    <a:lumMod val="50000"/>
                  </a:schemeClr>
                </a:solidFill>
              </a:rPr>
              <a:t>点击输入简要文字内容，文字内容需概括精炼，不用多余的文字修饰，言简意赅的说明分项内容</a:t>
            </a:r>
            <a:r>
              <a:rPr lang="en-US" altLang="zh-CN" dirty="0">
                <a:solidFill>
                  <a:schemeClr val="bg1">
                    <a:lumMod val="50000"/>
                  </a:schemeClr>
                </a:solidFill>
              </a:rPr>
              <a:t>……</a:t>
            </a:r>
          </a:p>
        </p:txBody>
      </p:sp>
      <p:sp>
        <p:nvSpPr>
          <p:cNvPr id="29" name="TextBox 28"/>
          <p:cNvSpPr txBox="1"/>
          <p:nvPr/>
        </p:nvSpPr>
        <p:spPr>
          <a:xfrm>
            <a:off x="4907111" y="3443811"/>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bg1">
                    <a:lumMod val="50000"/>
                  </a:schemeClr>
                </a:solidFill>
              </a:rPr>
              <a:t>点击输入简要文字内容，文字内容需概括精炼，不用多余的文字修饰，言简意赅的说明分项内容</a:t>
            </a:r>
            <a:r>
              <a:rPr lang="en-US" altLang="zh-CN" dirty="0">
                <a:solidFill>
                  <a:schemeClr val="bg1">
                    <a:lumMod val="50000"/>
                  </a:schemeClr>
                </a:solidFill>
              </a:rPr>
              <a:t>……</a:t>
            </a:r>
          </a:p>
        </p:txBody>
      </p:sp>
      <p:sp>
        <p:nvSpPr>
          <p:cNvPr id="30" name="TextBox 29"/>
          <p:cNvSpPr txBox="1"/>
          <p:nvPr/>
        </p:nvSpPr>
        <p:spPr>
          <a:xfrm>
            <a:off x="6870379" y="3443811"/>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solidFill>
                  <a:schemeClr val="bg1">
                    <a:lumMod val="50000"/>
                  </a:schemeClr>
                </a:solidFill>
              </a:rPr>
              <a:t>点击输入简要文字内容，文字内容需概括精炼，不用多余的文字修饰，言简意赅的说明分项内容</a:t>
            </a:r>
            <a:r>
              <a:rPr lang="en-US" altLang="zh-CN" dirty="0">
                <a:solidFill>
                  <a:schemeClr val="bg1">
                    <a:lumMod val="50000"/>
                  </a:schemeClr>
                </a:solidFill>
              </a:rPr>
              <a:t>……</a:t>
            </a:r>
          </a:p>
        </p:txBody>
      </p:sp>
      <p:sp>
        <p:nvSpPr>
          <p:cNvPr id="31" name="燕尾形箭头 30"/>
          <p:cNvSpPr/>
          <p:nvPr/>
        </p:nvSpPr>
        <p:spPr>
          <a:xfrm>
            <a:off x="467544" y="2283718"/>
            <a:ext cx="8208912" cy="228600"/>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nvGrpSpPr>
          <p:cNvPr id="3" name="组合 31"/>
          <p:cNvGrpSpPr/>
          <p:nvPr/>
        </p:nvGrpSpPr>
        <p:grpSpPr>
          <a:xfrm>
            <a:off x="783076" y="1491630"/>
            <a:ext cx="1697385" cy="1697385"/>
            <a:chOff x="1278794" y="3334906"/>
            <a:chExt cx="914014" cy="914014"/>
          </a:xfrm>
        </p:grpSpPr>
        <p:grpSp>
          <p:nvGrpSpPr>
            <p:cNvPr id="4" name="组合 32"/>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36" name="椭圆 3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34" name="TextBox 33"/>
            <p:cNvSpPr txBox="1"/>
            <p:nvPr/>
          </p:nvSpPr>
          <p:spPr>
            <a:xfrm>
              <a:off x="1477940" y="3742514"/>
              <a:ext cx="513771" cy="174019"/>
            </a:xfrm>
            <a:prstGeom prst="rect">
              <a:avLst/>
            </a:prstGeom>
            <a:noFill/>
          </p:spPr>
          <p:txBody>
            <a:bodyPr wrap="none" rtlCol="0">
              <a:spAutoFit/>
            </a:bodyPr>
            <a:lstStyle/>
            <a:p>
              <a:pPr algn="ctr"/>
              <a:r>
                <a:rPr lang="zh-CN" altLang="en-US" sz="1500" b="1" dirty="0">
                  <a:solidFill>
                    <a:schemeClr val="accent1"/>
                  </a:solidFill>
                  <a:latin typeface="微软雅黑" pitchFamily="34" charset="-122"/>
                  <a:ea typeface="微软雅黑" pitchFamily="34" charset="-122"/>
                </a:rPr>
                <a:t>第一阶段</a:t>
              </a:r>
            </a:p>
          </p:txBody>
        </p:sp>
      </p:grpSp>
      <p:grpSp>
        <p:nvGrpSpPr>
          <p:cNvPr id="5" name="组合 36"/>
          <p:cNvGrpSpPr/>
          <p:nvPr/>
        </p:nvGrpSpPr>
        <p:grpSpPr>
          <a:xfrm>
            <a:off x="2746134" y="1495340"/>
            <a:ext cx="1697385" cy="1697385"/>
            <a:chOff x="1278794" y="3334906"/>
            <a:chExt cx="914014" cy="914014"/>
          </a:xfrm>
        </p:grpSpPr>
        <p:grpSp>
          <p:nvGrpSpPr>
            <p:cNvPr id="6" name="组合 3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41" name="椭圆 4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39" name="TextBox 38"/>
            <p:cNvSpPr txBox="1"/>
            <p:nvPr/>
          </p:nvSpPr>
          <p:spPr>
            <a:xfrm>
              <a:off x="1477940" y="3740516"/>
              <a:ext cx="513771" cy="174019"/>
            </a:xfrm>
            <a:prstGeom prst="rect">
              <a:avLst/>
            </a:prstGeom>
            <a:noFill/>
          </p:spPr>
          <p:txBody>
            <a:bodyPr wrap="none" rtlCol="0">
              <a:spAutoFit/>
            </a:bodyPr>
            <a:lstStyle/>
            <a:p>
              <a:pPr algn="ctr"/>
              <a:r>
                <a:rPr lang="zh-CN" altLang="en-US" sz="1500" b="1" dirty="0">
                  <a:solidFill>
                    <a:schemeClr val="accent2"/>
                  </a:solidFill>
                  <a:latin typeface="微软雅黑" pitchFamily="34" charset="-122"/>
                  <a:ea typeface="微软雅黑" pitchFamily="34" charset="-122"/>
                </a:rPr>
                <a:t>第二阶段</a:t>
              </a:r>
            </a:p>
          </p:txBody>
        </p:sp>
      </p:grpSp>
      <p:grpSp>
        <p:nvGrpSpPr>
          <p:cNvPr id="7" name="组合 41"/>
          <p:cNvGrpSpPr/>
          <p:nvPr/>
        </p:nvGrpSpPr>
        <p:grpSpPr>
          <a:xfrm>
            <a:off x="4688516" y="1491630"/>
            <a:ext cx="1697385" cy="1697385"/>
            <a:chOff x="1278794" y="3334906"/>
            <a:chExt cx="914014" cy="914014"/>
          </a:xfrm>
        </p:grpSpPr>
        <p:grpSp>
          <p:nvGrpSpPr>
            <p:cNvPr id="8" name="组合 42"/>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46" name="椭圆 4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44" name="TextBox 43"/>
            <p:cNvSpPr txBox="1"/>
            <p:nvPr/>
          </p:nvSpPr>
          <p:spPr>
            <a:xfrm>
              <a:off x="1477940" y="3742514"/>
              <a:ext cx="513771" cy="174019"/>
            </a:xfrm>
            <a:prstGeom prst="rect">
              <a:avLst/>
            </a:prstGeom>
            <a:noFill/>
          </p:spPr>
          <p:txBody>
            <a:bodyPr wrap="none" rtlCol="0">
              <a:spAutoFit/>
            </a:bodyPr>
            <a:lstStyle/>
            <a:p>
              <a:pPr algn="ctr"/>
              <a:r>
                <a:rPr lang="zh-CN" altLang="en-US" sz="1500" b="1" dirty="0">
                  <a:solidFill>
                    <a:schemeClr val="accent3"/>
                  </a:solidFill>
                  <a:latin typeface="微软雅黑" pitchFamily="34" charset="-122"/>
                  <a:ea typeface="微软雅黑" pitchFamily="34" charset="-122"/>
                </a:rPr>
                <a:t>第三阶段</a:t>
              </a:r>
            </a:p>
          </p:txBody>
        </p:sp>
      </p:grpSp>
      <p:grpSp>
        <p:nvGrpSpPr>
          <p:cNvPr id="9" name="组合 46"/>
          <p:cNvGrpSpPr/>
          <p:nvPr/>
        </p:nvGrpSpPr>
        <p:grpSpPr>
          <a:xfrm>
            <a:off x="6619031" y="1498505"/>
            <a:ext cx="1697385" cy="1697385"/>
            <a:chOff x="1278794" y="3334906"/>
            <a:chExt cx="914014" cy="914014"/>
          </a:xfrm>
        </p:grpSpPr>
        <p:grpSp>
          <p:nvGrpSpPr>
            <p:cNvPr id="10" name="组合 47"/>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49" name="TextBox 48"/>
            <p:cNvSpPr txBox="1"/>
            <p:nvPr/>
          </p:nvSpPr>
          <p:spPr>
            <a:xfrm>
              <a:off x="1477940" y="3738812"/>
              <a:ext cx="513771" cy="174019"/>
            </a:xfrm>
            <a:prstGeom prst="rect">
              <a:avLst/>
            </a:prstGeom>
            <a:noFill/>
          </p:spPr>
          <p:txBody>
            <a:bodyPr wrap="none" rtlCol="0">
              <a:spAutoFit/>
            </a:bodyPr>
            <a:lstStyle/>
            <a:p>
              <a:pPr algn="ctr"/>
              <a:r>
                <a:rPr lang="zh-CN" altLang="en-US" sz="1500" b="1" dirty="0">
                  <a:solidFill>
                    <a:schemeClr val="accent4"/>
                  </a:solidFill>
                  <a:latin typeface="微软雅黑" pitchFamily="34" charset="-122"/>
                  <a:ea typeface="微软雅黑" pitchFamily="34" charset="-122"/>
                </a:rPr>
                <a:t>第四阶段</a:t>
              </a:r>
            </a:p>
          </p:txBody>
        </p:sp>
      </p:grpSp>
      <p:sp>
        <p:nvSpPr>
          <p:cNvPr id="52" name="椭圆 51"/>
          <p:cNvSpPr/>
          <p:nvPr/>
        </p:nvSpPr>
        <p:spPr>
          <a:xfrm>
            <a:off x="824277" y="1347614"/>
            <a:ext cx="645364" cy="645364"/>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53" name="椭圆 52"/>
          <p:cNvSpPr/>
          <p:nvPr/>
        </p:nvSpPr>
        <p:spPr>
          <a:xfrm>
            <a:off x="2783180" y="1347614"/>
            <a:ext cx="645364" cy="645364"/>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54" name="椭圆 53"/>
          <p:cNvSpPr/>
          <p:nvPr/>
        </p:nvSpPr>
        <p:spPr>
          <a:xfrm>
            <a:off x="4760524" y="1354159"/>
            <a:ext cx="645364" cy="645364"/>
          </a:xfrm>
          <a:prstGeom prst="ellipse">
            <a:avLst/>
          </a:prstGeom>
          <a:solidFill>
            <a:schemeClr val="accent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55" name="椭圆 54"/>
          <p:cNvSpPr/>
          <p:nvPr/>
        </p:nvSpPr>
        <p:spPr>
          <a:xfrm>
            <a:off x="6707078" y="1354159"/>
            <a:ext cx="645364" cy="645364"/>
          </a:xfrm>
          <a:prstGeom prst="ellipse">
            <a:avLst/>
          </a:prstGeom>
          <a:solidFill>
            <a:schemeClr val="accent4"/>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56" name="Freeform 34"/>
          <p:cNvSpPr>
            <a:spLocks noEditPoints="1"/>
          </p:cNvSpPr>
          <p:nvPr/>
        </p:nvSpPr>
        <p:spPr bwMode="auto">
          <a:xfrm>
            <a:off x="1000830" y="1498505"/>
            <a:ext cx="334257" cy="343054"/>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500"/>
          </a:p>
        </p:txBody>
      </p:sp>
      <p:sp>
        <p:nvSpPr>
          <p:cNvPr id="57" name="Freeform 26"/>
          <p:cNvSpPr>
            <a:spLocks noEditPoints="1"/>
          </p:cNvSpPr>
          <p:nvPr/>
        </p:nvSpPr>
        <p:spPr bwMode="auto">
          <a:xfrm>
            <a:off x="2952968" y="1519255"/>
            <a:ext cx="305788" cy="302082"/>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500"/>
          </a:p>
        </p:txBody>
      </p:sp>
      <p:sp>
        <p:nvSpPr>
          <p:cNvPr id="58" name="Freeform 35"/>
          <p:cNvSpPr>
            <a:spLocks noEditPoints="1"/>
          </p:cNvSpPr>
          <p:nvPr/>
        </p:nvSpPr>
        <p:spPr bwMode="auto">
          <a:xfrm>
            <a:off x="6895784" y="1535551"/>
            <a:ext cx="294065" cy="318039"/>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500"/>
          </a:p>
        </p:txBody>
      </p:sp>
      <p:sp>
        <p:nvSpPr>
          <p:cNvPr id="59" name="Freeform 20"/>
          <p:cNvSpPr>
            <a:spLocks noEditPoints="1"/>
          </p:cNvSpPr>
          <p:nvPr/>
        </p:nvSpPr>
        <p:spPr bwMode="auto">
          <a:xfrm>
            <a:off x="4949998" y="1491630"/>
            <a:ext cx="287664" cy="361960"/>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500"/>
          </a:p>
        </p:txBody>
      </p:sp>
    </p:spTree>
    <p:extLst>
      <p:ext uri="{BB962C8B-B14F-4D97-AF65-F5344CB8AC3E}">
        <p14:creationId xmlns:p14="http://schemas.microsoft.com/office/powerpoint/2010/main" val="2332187771"/>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1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300" fill="hold"/>
                                        <p:tgtEl>
                                          <p:spTgt spid="3"/>
                                        </p:tgtEl>
                                        <p:attrNameLst>
                                          <p:attrName>ppt_x</p:attrName>
                                        </p:attrNameLst>
                                      </p:cBhvr>
                                      <p:tavLst>
                                        <p:tav tm="0">
                                          <p:val>
                                            <p:strVal val="#ppt_x"/>
                                          </p:val>
                                        </p:tav>
                                        <p:tav tm="100000">
                                          <p:val>
                                            <p:strVal val="#ppt_x"/>
                                          </p:val>
                                        </p:tav>
                                      </p:tavLst>
                                    </p:anim>
                                    <p:anim calcmode="lin" valueType="num">
                                      <p:cBhvr additive="base">
                                        <p:cTn id="8" dur="13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1" accel="61000" fill="hold"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300" fill="hold"/>
                                        <p:tgtEl>
                                          <p:spTgt spid="5"/>
                                        </p:tgtEl>
                                        <p:attrNameLst>
                                          <p:attrName>ppt_x</p:attrName>
                                        </p:attrNameLst>
                                      </p:cBhvr>
                                      <p:tavLst>
                                        <p:tav tm="0">
                                          <p:val>
                                            <p:strVal val="#ppt_x"/>
                                          </p:val>
                                        </p:tav>
                                        <p:tav tm="100000">
                                          <p:val>
                                            <p:strVal val="#ppt_x"/>
                                          </p:val>
                                        </p:tav>
                                      </p:tavLst>
                                    </p:anim>
                                    <p:anim calcmode="lin" valueType="num">
                                      <p:cBhvr additive="base">
                                        <p:cTn id="12" dur="13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61000" fill="hold" nodeType="withEffect">
                                  <p:stCondLst>
                                    <p:cond delay="2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300" fill="hold"/>
                                        <p:tgtEl>
                                          <p:spTgt spid="7"/>
                                        </p:tgtEl>
                                        <p:attrNameLst>
                                          <p:attrName>ppt_x</p:attrName>
                                        </p:attrNameLst>
                                      </p:cBhvr>
                                      <p:tavLst>
                                        <p:tav tm="0">
                                          <p:val>
                                            <p:strVal val="#ppt_x"/>
                                          </p:val>
                                        </p:tav>
                                        <p:tav tm="100000">
                                          <p:val>
                                            <p:strVal val="#ppt_x"/>
                                          </p:val>
                                        </p:tav>
                                      </p:tavLst>
                                    </p:anim>
                                    <p:anim calcmode="lin" valueType="num">
                                      <p:cBhvr additive="base">
                                        <p:cTn id="16" dur="13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4" accel="61000" fill="hold"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300" fill="hold"/>
                                        <p:tgtEl>
                                          <p:spTgt spid="9"/>
                                        </p:tgtEl>
                                        <p:attrNameLst>
                                          <p:attrName>ppt_x</p:attrName>
                                        </p:attrNameLst>
                                      </p:cBhvr>
                                      <p:tavLst>
                                        <p:tav tm="0">
                                          <p:val>
                                            <p:strVal val="#ppt_x"/>
                                          </p:val>
                                        </p:tav>
                                        <p:tav tm="100000">
                                          <p:val>
                                            <p:strVal val="#ppt_x"/>
                                          </p:val>
                                        </p:tav>
                                      </p:tavLst>
                                    </p:anim>
                                    <p:anim calcmode="lin" valueType="num">
                                      <p:cBhvr additive="base">
                                        <p:cTn id="20" dur="13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1600"/>
                            </p:stCondLst>
                            <p:childTnLst>
                              <p:par>
                                <p:cTn id="22" presetID="2" presetClass="entr" presetSubtype="4" accel="46154"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1300" fill="hold"/>
                                        <p:tgtEl>
                                          <p:spTgt spid="52"/>
                                        </p:tgtEl>
                                        <p:attrNameLst>
                                          <p:attrName>ppt_x</p:attrName>
                                        </p:attrNameLst>
                                      </p:cBhvr>
                                      <p:tavLst>
                                        <p:tav tm="0">
                                          <p:val>
                                            <p:strVal val="#ppt_x"/>
                                          </p:val>
                                        </p:tav>
                                        <p:tav tm="100000">
                                          <p:val>
                                            <p:strVal val="#ppt_x"/>
                                          </p:val>
                                        </p:tav>
                                      </p:tavLst>
                                    </p:anim>
                                    <p:anim calcmode="lin" valueType="num">
                                      <p:cBhvr additive="base">
                                        <p:cTn id="25" dur="1300" fill="hold"/>
                                        <p:tgtEl>
                                          <p:spTgt spid="52"/>
                                        </p:tgtEl>
                                        <p:attrNameLst>
                                          <p:attrName>ppt_y</p:attrName>
                                        </p:attrNameLst>
                                      </p:cBhvr>
                                      <p:tavLst>
                                        <p:tav tm="0">
                                          <p:val>
                                            <p:strVal val="1+#ppt_h/2"/>
                                          </p:val>
                                        </p:tav>
                                        <p:tav tm="100000">
                                          <p:val>
                                            <p:strVal val="#ppt_y"/>
                                          </p:val>
                                        </p:tav>
                                      </p:tavLst>
                                    </p:anim>
                                  </p:childTnLst>
                                </p:cTn>
                              </p:par>
                              <p:par>
                                <p:cTn id="26" presetID="2" presetClass="entr" presetSubtype="1" accel="46154" fill="hold" grpId="0" nodeType="withEffect">
                                  <p:stCondLst>
                                    <p:cond delay="10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1300" fill="hold"/>
                                        <p:tgtEl>
                                          <p:spTgt spid="53"/>
                                        </p:tgtEl>
                                        <p:attrNameLst>
                                          <p:attrName>ppt_x</p:attrName>
                                        </p:attrNameLst>
                                      </p:cBhvr>
                                      <p:tavLst>
                                        <p:tav tm="0">
                                          <p:val>
                                            <p:strVal val="#ppt_x"/>
                                          </p:val>
                                        </p:tav>
                                        <p:tav tm="100000">
                                          <p:val>
                                            <p:strVal val="#ppt_x"/>
                                          </p:val>
                                        </p:tav>
                                      </p:tavLst>
                                    </p:anim>
                                    <p:anim calcmode="lin" valueType="num">
                                      <p:cBhvr additive="base">
                                        <p:cTn id="29" dur="1300" fill="hold"/>
                                        <p:tgtEl>
                                          <p:spTgt spid="53"/>
                                        </p:tgtEl>
                                        <p:attrNameLst>
                                          <p:attrName>ppt_y</p:attrName>
                                        </p:attrNameLst>
                                      </p:cBhvr>
                                      <p:tavLst>
                                        <p:tav tm="0">
                                          <p:val>
                                            <p:strVal val="0-#ppt_h/2"/>
                                          </p:val>
                                        </p:tav>
                                        <p:tav tm="100000">
                                          <p:val>
                                            <p:strVal val="#ppt_y"/>
                                          </p:val>
                                        </p:tav>
                                      </p:tavLst>
                                    </p:anim>
                                  </p:childTnLst>
                                </p:cTn>
                              </p:par>
                              <p:par>
                                <p:cTn id="30" presetID="2" presetClass="entr" presetSubtype="4" accel="46154" fill="hold" grpId="0" nodeType="withEffect">
                                  <p:stCondLst>
                                    <p:cond delay="20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1300" fill="hold"/>
                                        <p:tgtEl>
                                          <p:spTgt spid="54"/>
                                        </p:tgtEl>
                                        <p:attrNameLst>
                                          <p:attrName>ppt_x</p:attrName>
                                        </p:attrNameLst>
                                      </p:cBhvr>
                                      <p:tavLst>
                                        <p:tav tm="0">
                                          <p:val>
                                            <p:strVal val="#ppt_x"/>
                                          </p:val>
                                        </p:tav>
                                        <p:tav tm="100000">
                                          <p:val>
                                            <p:strVal val="#ppt_x"/>
                                          </p:val>
                                        </p:tav>
                                      </p:tavLst>
                                    </p:anim>
                                    <p:anim calcmode="lin" valueType="num">
                                      <p:cBhvr additive="base">
                                        <p:cTn id="33" dur="1300" fill="hold"/>
                                        <p:tgtEl>
                                          <p:spTgt spid="54"/>
                                        </p:tgtEl>
                                        <p:attrNameLst>
                                          <p:attrName>ppt_y</p:attrName>
                                        </p:attrNameLst>
                                      </p:cBhvr>
                                      <p:tavLst>
                                        <p:tav tm="0">
                                          <p:val>
                                            <p:strVal val="1+#ppt_h/2"/>
                                          </p:val>
                                        </p:tav>
                                        <p:tav tm="100000">
                                          <p:val>
                                            <p:strVal val="#ppt_y"/>
                                          </p:val>
                                        </p:tav>
                                      </p:tavLst>
                                    </p:anim>
                                  </p:childTnLst>
                                </p:cTn>
                              </p:par>
                              <p:par>
                                <p:cTn id="34" presetID="2" presetClass="entr" presetSubtype="1" accel="46154" fill="hold" grpId="0" nodeType="withEffect">
                                  <p:stCondLst>
                                    <p:cond delay="30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1300" fill="hold"/>
                                        <p:tgtEl>
                                          <p:spTgt spid="55"/>
                                        </p:tgtEl>
                                        <p:attrNameLst>
                                          <p:attrName>ppt_x</p:attrName>
                                        </p:attrNameLst>
                                      </p:cBhvr>
                                      <p:tavLst>
                                        <p:tav tm="0">
                                          <p:val>
                                            <p:strVal val="#ppt_x"/>
                                          </p:val>
                                        </p:tav>
                                        <p:tav tm="100000">
                                          <p:val>
                                            <p:strVal val="#ppt_x"/>
                                          </p:val>
                                        </p:tav>
                                      </p:tavLst>
                                    </p:anim>
                                    <p:anim calcmode="lin" valueType="num">
                                      <p:cBhvr additive="base">
                                        <p:cTn id="37" dur="1300" fill="hold"/>
                                        <p:tgtEl>
                                          <p:spTgt spid="55"/>
                                        </p:tgtEl>
                                        <p:attrNameLst>
                                          <p:attrName>ppt_y</p:attrName>
                                        </p:attrNameLst>
                                      </p:cBhvr>
                                      <p:tavLst>
                                        <p:tav tm="0">
                                          <p:val>
                                            <p:strVal val="0-#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56"/>
                                        </p:tgtEl>
                                        <p:attrNameLst>
                                          <p:attrName>style.visibility</p:attrName>
                                        </p:attrNameLst>
                                      </p:cBhvr>
                                      <p:to>
                                        <p:strVal val="visible"/>
                                      </p:to>
                                    </p:set>
                                    <p:anim calcmode="lin" valueType="num">
                                      <p:cBhvr>
                                        <p:cTn id="40" dur="500" fill="hold"/>
                                        <p:tgtEl>
                                          <p:spTgt spid="56"/>
                                        </p:tgtEl>
                                        <p:attrNameLst>
                                          <p:attrName>ppt_w</p:attrName>
                                        </p:attrNameLst>
                                      </p:cBhvr>
                                      <p:tavLst>
                                        <p:tav tm="0">
                                          <p:val>
                                            <p:fltVal val="0"/>
                                          </p:val>
                                        </p:tav>
                                        <p:tav tm="100000">
                                          <p:val>
                                            <p:strVal val="#ppt_w"/>
                                          </p:val>
                                        </p:tav>
                                      </p:tavLst>
                                    </p:anim>
                                    <p:anim calcmode="lin" valueType="num">
                                      <p:cBhvr>
                                        <p:cTn id="41" dur="500" fill="hold"/>
                                        <p:tgtEl>
                                          <p:spTgt spid="56"/>
                                        </p:tgtEl>
                                        <p:attrNameLst>
                                          <p:attrName>ppt_h</p:attrName>
                                        </p:attrNameLst>
                                      </p:cBhvr>
                                      <p:tavLst>
                                        <p:tav tm="0">
                                          <p:val>
                                            <p:fltVal val="0"/>
                                          </p:val>
                                        </p:tav>
                                        <p:tav tm="100000">
                                          <p:val>
                                            <p:strVal val="#ppt_h"/>
                                          </p:val>
                                        </p:tav>
                                      </p:tavLst>
                                    </p:anim>
                                    <p:anim calcmode="lin" valueType="num">
                                      <p:cBhvr>
                                        <p:cTn id="42" dur="500" fill="hold"/>
                                        <p:tgtEl>
                                          <p:spTgt spid="56"/>
                                        </p:tgtEl>
                                        <p:attrNameLst>
                                          <p:attrName>style.rotation</p:attrName>
                                        </p:attrNameLst>
                                      </p:cBhvr>
                                      <p:tavLst>
                                        <p:tav tm="0">
                                          <p:val>
                                            <p:fltVal val="90"/>
                                          </p:val>
                                        </p:tav>
                                        <p:tav tm="100000">
                                          <p:val>
                                            <p:fltVal val="0"/>
                                          </p:val>
                                        </p:tav>
                                      </p:tavLst>
                                    </p:anim>
                                    <p:animEffect transition="in" filter="fade">
                                      <p:cBhvr>
                                        <p:cTn id="43" dur="500"/>
                                        <p:tgtEl>
                                          <p:spTgt spid="56"/>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57"/>
                                        </p:tgtEl>
                                        <p:attrNameLst>
                                          <p:attrName>style.visibility</p:attrName>
                                        </p:attrNameLst>
                                      </p:cBhvr>
                                      <p:to>
                                        <p:strVal val="visible"/>
                                      </p:to>
                                    </p:set>
                                    <p:anim calcmode="lin" valueType="num">
                                      <p:cBhvr>
                                        <p:cTn id="46" dur="500" fill="hold"/>
                                        <p:tgtEl>
                                          <p:spTgt spid="57"/>
                                        </p:tgtEl>
                                        <p:attrNameLst>
                                          <p:attrName>ppt_w</p:attrName>
                                        </p:attrNameLst>
                                      </p:cBhvr>
                                      <p:tavLst>
                                        <p:tav tm="0">
                                          <p:val>
                                            <p:fltVal val="0"/>
                                          </p:val>
                                        </p:tav>
                                        <p:tav tm="100000">
                                          <p:val>
                                            <p:strVal val="#ppt_w"/>
                                          </p:val>
                                        </p:tav>
                                      </p:tavLst>
                                    </p:anim>
                                    <p:anim calcmode="lin" valueType="num">
                                      <p:cBhvr>
                                        <p:cTn id="47" dur="500" fill="hold"/>
                                        <p:tgtEl>
                                          <p:spTgt spid="57"/>
                                        </p:tgtEl>
                                        <p:attrNameLst>
                                          <p:attrName>ppt_h</p:attrName>
                                        </p:attrNameLst>
                                      </p:cBhvr>
                                      <p:tavLst>
                                        <p:tav tm="0">
                                          <p:val>
                                            <p:fltVal val="0"/>
                                          </p:val>
                                        </p:tav>
                                        <p:tav tm="100000">
                                          <p:val>
                                            <p:strVal val="#ppt_h"/>
                                          </p:val>
                                        </p:tav>
                                      </p:tavLst>
                                    </p:anim>
                                    <p:anim calcmode="lin" valueType="num">
                                      <p:cBhvr>
                                        <p:cTn id="48" dur="500" fill="hold"/>
                                        <p:tgtEl>
                                          <p:spTgt spid="57"/>
                                        </p:tgtEl>
                                        <p:attrNameLst>
                                          <p:attrName>style.rotation</p:attrName>
                                        </p:attrNameLst>
                                      </p:cBhvr>
                                      <p:tavLst>
                                        <p:tav tm="0">
                                          <p:val>
                                            <p:fltVal val="90"/>
                                          </p:val>
                                        </p:tav>
                                        <p:tav tm="100000">
                                          <p:val>
                                            <p:fltVal val="0"/>
                                          </p:val>
                                        </p:tav>
                                      </p:tavLst>
                                    </p:anim>
                                    <p:animEffect transition="in" filter="fade">
                                      <p:cBhvr>
                                        <p:cTn id="49" dur="500"/>
                                        <p:tgtEl>
                                          <p:spTgt spid="57"/>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59"/>
                                        </p:tgtEl>
                                        <p:attrNameLst>
                                          <p:attrName>style.visibility</p:attrName>
                                        </p:attrNameLst>
                                      </p:cBhvr>
                                      <p:to>
                                        <p:strVal val="visible"/>
                                      </p:to>
                                    </p:set>
                                    <p:anim calcmode="lin" valueType="num">
                                      <p:cBhvr>
                                        <p:cTn id="52" dur="500" fill="hold"/>
                                        <p:tgtEl>
                                          <p:spTgt spid="59"/>
                                        </p:tgtEl>
                                        <p:attrNameLst>
                                          <p:attrName>ppt_w</p:attrName>
                                        </p:attrNameLst>
                                      </p:cBhvr>
                                      <p:tavLst>
                                        <p:tav tm="0">
                                          <p:val>
                                            <p:fltVal val="0"/>
                                          </p:val>
                                        </p:tav>
                                        <p:tav tm="100000">
                                          <p:val>
                                            <p:strVal val="#ppt_w"/>
                                          </p:val>
                                        </p:tav>
                                      </p:tavLst>
                                    </p:anim>
                                    <p:anim calcmode="lin" valueType="num">
                                      <p:cBhvr>
                                        <p:cTn id="53" dur="500" fill="hold"/>
                                        <p:tgtEl>
                                          <p:spTgt spid="59"/>
                                        </p:tgtEl>
                                        <p:attrNameLst>
                                          <p:attrName>ppt_h</p:attrName>
                                        </p:attrNameLst>
                                      </p:cBhvr>
                                      <p:tavLst>
                                        <p:tav tm="0">
                                          <p:val>
                                            <p:fltVal val="0"/>
                                          </p:val>
                                        </p:tav>
                                        <p:tav tm="100000">
                                          <p:val>
                                            <p:strVal val="#ppt_h"/>
                                          </p:val>
                                        </p:tav>
                                      </p:tavLst>
                                    </p:anim>
                                    <p:anim calcmode="lin" valueType="num">
                                      <p:cBhvr>
                                        <p:cTn id="54" dur="500" fill="hold"/>
                                        <p:tgtEl>
                                          <p:spTgt spid="59"/>
                                        </p:tgtEl>
                                        <p:attrNameLst>
                                          <p:attrName>style.rotation</p:attrName>
                                        </p:attrNameLst>
                                      </p:cBhvr>
                                      <p:tavLst>
                                        <p:tav tm="0">
                                          <p:val>
                                            <p:fltVal val="90"/>
                                          </p:val>
                                        </p:tav>
                                        <p:tav tm="100000">
                                          <p:val>
                                            <p:fltVal val="0"/>
                                          </p:val>
                                        </p:tav>
                                      </p:tavLst>
                                    </p:anim>
                                    <p:animEffect transition="in" filter="fade">
                                      <p:cBhvr>
                                        <p:cTn id="55" dur="500"/>
                                        <p:tgtEl>
                                          <p:spTgt spid="59"/>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 calcmode="lin" valueType="num">
                                      <p:cBhvr>
                                        <p:cTn id="60" dur="500" fill="hold"/>
                                        <p:tgtEl>
                                          <p:spTgt spid="58"/>
                                        </p:tgtEl>
                                        <p:attrNameLst>
                                          <p:attrName>style.rotation</p:attrName>
                                        </p:attrNameLst>
                                      </p:cBhvr>
                                      <p:tavLst>
                                        <p:tav tm="0">
                                          <p:val>
                                            <p:fltVal val="90"/>
                                          </p:val>
                                        </p:tav>
                                        <p:tav tm="100000">
                                          <p:val>
                                            <p:fltVal val="0"/>
                                          </p:val>
                                        </p:tav>
                                      </p:tavLst>
                                    </p:anim>
                                    <p:animEffect transition="in" filter="fade">
                                      <p:cBhvr>
                                        <p:cTn id="61" dur="500"/>
                                        <p:tgtEl>
                                          <p:spTgt spid="58"/>
                                        </p:tgtEl>
                                      </p:cBhvr>
                                    </p:animEffect>
                                  </p:childTnLst>
                                </p:cTn>
                              </p:par>
                            </p:childTnLst>
                          </p:cTn>
                        </p:par>
                        <p:par>
                          <p:cTn id="62" fill="hold">
                            <p:stCondLst>
                              <p:cond delay="3200"/>
                            </p:stCondLst>
                            <p:childTnLst>
                              <p:par>
                                <p:cTn id="63" presetID="22" presetClass="entr" presetSubtype="8"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left)">
                                      <p:cBhvr>
                                        <p:cTn id="65" dur="1000"/>
                                        <p:tgtEl>
                                          <p:spTgt spid="31"/>
                                        </p:tgtEl>
                                      </p:cBhvr>
                                    </p:animEffect>
                                  </p:childTnLst>
                                </p:cTn>
                              </p:par>
                            </p:childTnLst>
                          </p:cTn>
                        </p:par>
                        <p:par>
                          <p:cTn id="66" fill="hold">
                            <p:stCondLst>
                              <p:cond delay="4200"/>
                            </p:stCondLst>
                            <p:childTnLst>
                              <p:par>
                                <p:cTn id="67" presetID="22" presetClass="entr" presetSubtype="2"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right)">
                                      <p:cBhvr>
                                        <p:cTn id="69" dur="500"/>
                                        <p:tgtEl>
                                          <p:spTgt spid="27"/>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28"/>
                                        </p:tgtEl>
                                        <p:attrNameLst>
                                          <p:attrName>style.visibility</p:attrName>
                                        </p:attrNameLst>
                                      </p:cBhvr>
                                      <p:to>
                                        <p:strVal val="visible"/>
                                      </p:to>
                                    </p:set>
                                    <p:animEffect transition="in" filter="wipe(right)">
                                      <p:cBhvr>
                                        <p:cTn id="72" dur="500"/>
                                        <p:tgtEl>
                                          <p:spTgt spid="28"/>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29"/>
                                        </p:tgtEl>
                                        <p:attrNameLst>
                                          <p:attrName>style.visibility</p:attrName>
                                        </p:attrNameLst>
                                      </p:cBhvr>
                                      <p:to>
                                        <p:strVal val="visible"/>
                                      </p:to>
                                    </p:set>
                                    <p:animEffect transition="in" filter="wipe(right)">
                                      <p:cBhvr>
                                        <p:cTn id="75" dur="500"/>
                                        <p:tgtEl>
                                          <p:spTgt spid="29"/>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30"/>
                                        </p:tgtEl>
                                        <p:attrNameLst>
                                          <p:attrName>style.visibility</p:attrName>
                                        </p:attrNameLst>
                                      </p:cBhvr>
                                      <p:to>
                                        <p:strVal val="visible"/>
                                      </p:to>
                                    </p:set>
                                    <p:animEffect transition="in" filter="wipe(right)">
                                      <p:cBhvr>
                                        <p:cTn id="7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animBg="1"/>
      <p:bldP spid="52" grpId="0" animBg="1"/>
      <p:bldP spid="53" grpId="0" animBg="1"/>
      <p:bldP spid="54" grpId="0" animBg="1"/>
      <p:bldP spid="55" grpId="0" animBg="1"/>
      <p:bldP spid="56" grpId="0" animBg="1"/>
      <p:bldP spid="57" grpId="0" animBg="1"/>
      <p:bldP spid="58" grpId="0" animBg="1"/>
      <p:bldP spid="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1"/>
            </p:custDataLst>
          </p:nvPr>
        </p:nvSpPr>
        <p:spPr>
          <a:xfrm>
            <a:off x="2086477" y="2052664"/>
            <a:ext cx="902672" cy="902672"/>
          </a:xfrm>
          <a:custGeom>
            <a:avLst/>
            <a:gdLst>
              <a:gd name="connsiteX0" fmla="*/ 984194 w 1968387"/>
              <a:gd name="connsiteY0" fmla="*/ 0 h 1968387"/>
              <a:gd name="connsiteX1" fmla="*/ 1968387 w 1968387"/>
              <a:gd name="connsiteY1" fmla="*/ 984194 h 1968387"/>
              <a:gd name="connsiteX2" fmla="*/ 984194 w 1968387"/>
              <a:gd name="connsiteY2" fmla="*/ 1968387 h 1968387"/>
              <a:gd name="connsiteX3" fmla="*/ 0 w 1968387"/>
              <a:gd name="connsiteY3" fmla="*/ 984194 h 1968387"/>
              <a:gd name="connsiteX4" fmla="*/ 984194 w 1968387"/>
              <a:gd name="connsiteY4" fmla="*/ 0 h 1968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387" h="1968387">
                <a:moveTo>
                  <a:pt x="984194" y="0"/>
                </a:moveTo>
                <a:cubicBezTo>
                  <a:pt x="1527748" y="0"/>
                  <a:pt x="1968387" y="440640"/>
                  <a:pt x="1968387" y="984194"/>
                </a:cubicBezTo>
                <a:cubicBezTo>
                  <a:pt x="1968387" y="1527748"/>
                  <a:pt x="1527748" y="1968387"/>
                  <a:pt x="984194" y="1968387"/>
                </a:cubicBezTo>
                <a:cubicBezTo>
                  <a:pt x="440640" y="1968387"/>
                  <a:pt x="0" y="1527748"/>
                  <a:pt x="0" y="984194"/>
                </a:cubicBezTo>
                <a:cubicBezTo>
                  <a:pt x="0" y="440640"/>
                  <a:pt x="440640" y="0"/>
                  <a:pt x="984194" y="0"/>
                </a:cubicBezTo>
                <a:close/>
              </a:path>
            </a:pathLst>
          </a:custGeom>
          <a:gradFill flip="none" rotWithShape="1">
            <a:gsLst>
              <a:gs pos="100000">
                <a:schemeClr val="bg1"/>
              </a:gs>
              <a:gs pos="0">
                <a:srgbClr val="E0E0E0"/>
              </a:gs>
            </a:gsLst>
            <a:lin ang="8100000" scaled="0"/>
            <a:tileRect/>
          </a:gradFill>
          <a:ln w="25400">
            <a:gradFill>
              <a:gsLst>
                <a:gs pos="100000">
                  <a:schemeClr val="bg1">
                    <a:lumMod val="85000"/>
                  </a:schemeClr>
                </a:gs>
                <a:gs pos="0">
                  <a:schemeClr val="bg1"/>
                </a:gs>
              </a:gsLst>
              <a:lin ang="8100000" scaled="0"/>
            </a:gradFill>
          </a:ln>
          <a:effectLst>
            <a:outerShdw blurRad="4445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dirty="0">
              <a:solidFill>
                <a:prstClr val="white"/>
              </a:solidFill>
              <a:sym typeface="+mn-lt"/>
            </a:endParaRPr>
          </a:p>
        </p:txBody>
      </p:sp>
      <p:sp>
        <p:nvSpPr>
          <p:cNvPr id="3" name="任意多边形 2"/>
          <p:cNvSpPr/>
          <p:nvPr>
            <p:custDataLst>
              <p:tags r:id="rId2"/>
            </p:custDataLst>
          </p:nvPr>
        </p:nvSpPr>
        <p:spPr>
          <a:xfrm>
            <a:off x="2754040" y="3453433"/>
            <a:ext cx="504000" cy="504000"/>
          </a:xfrm>
          <a:custGeom>
            <a:avLst/>
            <a:gdLst>
              <a:gd name="connsiteX0" fmla="*/ 984194 w 1968387"/>
              <a:gd name="connsiteY0" fmla="*/ 0 h 1968387"/>
              <a:gd name="connsiteX1" fmla="*/ 1968387 w 1968387"/>
              <a:gd name="connsiteY1" fmla="*/ 984194 h 1968387"/>
              <a:gd name="connsiteX2" fmla="*/ 984194 w 1968387"/>
              <a:gd name="connsiteY2" fmla="*/ 1968387 h 1968387"/>
              <a:gd name="connsiteX3" fmla="*/ 0 w 1968387"/>
              <a:gd name="connsiteY3" fmla="*/ 984194 h 1968387"/>
              <a:gd name="connsiteX4" fmla="*/ 984194 w 1968387"/>
              <a:gd name="connsiteY4" fmla="*/ 0 h 1968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387" h="1968387">
                <a:moveTo>
                  <a:pt x="984194" y="0"/>
                </a:moveTo>
                <a:cubicBezTo>
                  <a:pt x="1527748" y="0"/>
                  <a:pt x="1968387" y="440640"/>
                  <a:pt x="1968387" y="984194"/>
                </a:cubicBezTo>
                <a:cubicBezTo>
                  <a:pt x="1968387" y="1527748"/>
                  <a:pt x="1527748" y="1968387"/>
                  <a:pt x="984194" y="1968387"/>
                </a:cubicBezTo>
                <a:cubicBezTo>
                  <a:pt x="440640" y="1968387"/>
                  <a:pt x="0" y="1527748"/>
                  <a:pt x="0" y="984194"/>
                </a:cubicBezTo>
                <a:cubicBezTo>
                  <a:pt x="0" y="440640"/>
                  <a:pt x="440640" y="0"/>
                  <a:pt x="984194" y="0"/>
                </a:cubicBezTo>
                <a:close/>
              </a:path>
            </a:pathLst>
          </a:custGeom>
          <a:solidFill>
            <a:schemeClr val="accent2"/>
          </a:solidFill>
          <a:ln w="15875">
            <a:no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dirty="0">
              <a:solidFill>
                <a:prstClr val="white"/>
              </a:solidFill>
              <a:sym typeface="+mn-lt"/>
            </a:endParaRPr>
          </a:p>
        </p:txBody>
      </p:sp>
      <p:sp>
        <p:nvSpPr>
          <p:cNvPr id="4" name="任意多边形 3"/>
          <p:cNvSpPr/>
          <p:nvPr>
            <p:custDataLst>
              <p:tags r:id="rId3"/>
            </p:custDataLst>
          </p:nvPr>
        </p:nvSpPr>
        <p:spPr>
          <a:xfrm>
            <a:off x="1239302" y="3752761"/>
            <a:ext cx="300704" cy="300704"/>
          </a:xfrm>
          <a:custGeom>
            <a:avLst/>
            <a:gdLst>
              <a:gd name="connsiteX0" fmla="*/ 984194 w 1968387"/>
              <a:gd name="connsiteY0" fmla="*/ 0 h 1968387"/>
              <a:gd name="connsiteX1" fmla="*/ 1968387 w 1968387"/>
              <a:gd name="connsiteY1" fmla="*/ 984194 h 1968387"/>
              <a:gd name="connsiteX2" fmla="*/ 984194 w 1968387"/>
              <a:gd name="connsiteY2" fmla="*/ 1968387 h 1968387"/>
              <a:gd name="connsiteX3" fmla="*/ 0 w 1968387"/>
              <a:gd name="connsiteY3" fmla="*/ 984194 h 1968387"/>
              <a:gd name="connsiteX4" fmla="*/ 984194 w 1968387"/>
              <a:gd name="connsiteY4" fmla="*/ 0 h 1968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387" h="1968387">
                <a:moveTo>
                  <a:pt x="984194" y="0"/>
                </a:moveTo>
                <a:cubicBezTo>
                  <a:pt x="1527748" y="0"/>
                  <a:pt x="1968387" y="440640"/>
                  <a:pt x="1968387" y="984194"/>
                </a:cubicBezTo>
                <a:cubicBezTo>
                  <a:pt x="1968387" y="1527748"/>
                  <a:pt x="1527748" y="1968387"/>
                  <a:pt x="984194" y="1968387"/>
                </a:cubicBezTo>
                <a:cubicBezTo>
                  <a:pt x="440640" y="1968387"/>
                  <a:pt x="0" y="1527748"/>
                  <a:pt x="0" y="984194"/>
                </a:cubicBezTo>
                <a:cubicBezTo>
                  <a:pt x="0" y="440640"/>
                  <a:pt x="440640" y="0"/>
                  <a:pt x="984194" y="0"/>
                </a:cubicBezTo>
                <a:close/>
              </a:path>
            </a:pathLst>
          </a:custGeom>
          <a:solidFill>
            <a:schemeClr val="accent2"/>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dirty="0">
              <a:solidFill>
                <a:schemeClr val="tx2">
                  <a:lumMod val="50000"/>
                </a:schemeClr>
              </a:solidFill>
              <a:cs typeface="+mn-ea"/>
              <a:sym typeface="+mn-lt"/>
            </a:endParaRPr>
          </a:p>
        </p:txBody>
      </p:sp>
      <p:sp>
        <p:nvSpPr>
          <p:cNvPr id="5" name="任意多边形 4"/>
          <p:cNvSpPr/>
          <p:nvPr>
            <p:custDataLst>
              <p:tags r:id="rId4"/>
            </p:custDataLst>
          </p:nvPr>
        </p:nvSpPr>
        <p:spPr>
          <a:xfrm>
            <a:off x="927858" y="2177131"/>
            <a:ext cx="300704" cy="300704"/>
          </a:xfrm>
          <a:custGeom>
            <a:avLst/>
            <a:gdLst>
              <a:gd name="connsiteX0" fmla="*/ 984194 w 1968387"/>
              <a:gd name="connsiteY0" fmla="*/ 0 h 1968387"/>
              <a:gd name="connsiteX1" fmla="*/ 1968387 w 1968387"/>
              <a:gd name="connsiteY1" fmla="*/ 984194 h 1968387"/>
              <a:gd name="connsiteX2" fmla="*/ 984194 w 1968387"/>
              <a:gd name="connsiteY2" fmla="*/ 1968387 h 1968387"/>
              <a:gd name="connsiteX3" fmla="*/ 0 w 1968387"/>
              <a:gd name="connsiteY3" fmla="*/ 984194 h 1968387"/>
              <a:gd name="connsiteX4" fmla="*/ 984194 w 1968387"/>
              <a:gd name="connsiteY4" fmla="*/ 0 h 1968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387" h="1968387">
                <a:moveTo>
                  <a:pt x="984194" y="0"/>
                </a:moveTo>
                <a:cubicBezTo>
                  <a:pt x="1527748" y="0"/>
                  <a:pt x="1968387" y="440640"/>
                  <a:pt x="1968387" y="984194"/>
                </a:cubicBezTo>
                <a:cubicBezTo>
                  <a:pt x="1968387" y="1527748"/>
                  <a:pt x="1527748" y="1968387"/>
                  <a:pt x="984194" y="1968387"/>
                </a:cubicBezTo>
                <a:cubicBezTo>
                  <a:pt x="440640" y="1968387"/>
                  <a:pt x="0" y="1527748"/>
                  <a:pt x="0" y="984194"/>
                </a:cubicBezTo>
                <a:cubicBezTo>
                  <a:pt x="0" y="440640"/>
                  <a:pt x="440640" y="0"/>
                  <a:pt x="984194" y="0"/>
                </a:cubicBezTo>
                <a:close/>
              </a:path>
            </a:pathLst>
          </a:custGeom>
          <a:solidFill>
            <a:schemeClr val="accent2"/>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dirty="0">
              <a:solidFill>
                <a:schemeClr val="tx2">
                  <a:lumMod val="50000"/>
                </a:schemeClr>
              </a:solidFill>
              <a:cs typeface="+mn-ea"/>
              <a:sym typeface="+mn-lt"/>
            </a:endParaRPr>
          </a:p>
        </p:txBody>
      </p:sp>
      <p:sp>
        <p:nvSpPr>
          <p:cNvPr id="6" name="椭圆 5"/>
          <p:cNvSpPr/>
          <p:nvPr/>
        </p:nvSpPr>
        <p:spPr bwMode="auto">
          <a:xfrm>
            <a:off x="1378915" y="3072322"/>
            <a:ext cx="531896" cy="532011"/>
          </a:xfrm>
          <a:prstGeom prst="ellipse">
            <a:avLst/>
          </a:prstGeom>
          <a:gradFill flip="none" rotWithShape="1">
            <a:gsLst>
              <a:gs pos="100000">
                <a:schemeClr val="bg1"/>
              </a:gs>
              <a:gs pos="0">
                <a:srgbClr val="E0E0E0"/>
              </a:gs>
            </a:gsLst>
            <a:lin ang="8100000" scaled="0"/>
            <a:tileRect/>
          </a:gradFill>
          <a:ln w="25400">
            <a:gradFill>
              <a:gsLst>
                <a:gs pos="100000">
                  <a:schemeClr val="bg1">
                    <a:lumMod val="85000"/>
                  </a:schemeClr>
                </a:gs>
                <a:gs pos="0">
                  <a:schemeClr val="bg1"/>
                </a:gs>
              </a:gsLst>
              <a:lin ang="8100000" scaled="0"/>
            </a:gradFill>
          </a:ln>
          <a:effectLst>
            <a:outerShdw blurRad="4445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a:solidFill>
                <a:prstClr val="white"/>
              </a:solidFill>
              <a:sym typeface="+mn-lt"/>
            </a:endParaRPr>
          </a:p>
        </p:txBody>
      </p:sp>
      <p:sp>
        <p:nvSpPr>
          <p:cNvPr id="7" name="椭圆 6"/>
          <p:cNvSpPr/>
          <p:nvPr/>
        </p:nvSpPr>
        <p:spPr bwMode="auto">
          <a:xfrm>
            <a:off x="3490392" y="2808394"/>
            <a:ext cx="266716" cy="266774"/>
          </a:xfrm>
          <a:prstGeom prst="ellipse">
            <a:avLst/>
          </a:prstGeom>
          <a:gradFill flip="none" rotWithShape="1">
            <a:gsLst>
              <a:gs pos="100000">
                <a:schemeClr val="bg1"/>
              </a:gs>
              <a:gs pos="0">
                <a:srgbClr val="E0E0E0"/>
              </a:gs>
            </a:gsLst>
            <a:lin ang="8100000" scaled="0"/>
            <a:tileRect/>
          </a:gradFill>
          <a:ln w="25400">
            <a:gradFill>
              <a:gsLst>
                <a:gs pos="100000">
                  <a:schemeClr val="bg1">
                    <a:lumMod val="85000"/>
                  </a:schemeClr>
                </a:gs>
                <a:gs pos="0">
                  <a:schemeClr val="bg1"/>
                </a:gs>
              </a:gsLst>
              <a:lin ang="8100000" scaled="0"/>
            </a:gradFill>
          </a:ln>
          <a:effectLst>
            <a:outerShdw blurRad="4445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a:solidFill>
                <a:prstClr val="white"/>
              </a:solidFill>
              <a:sym typeface="+mn-lt"/>
            </a:endParaRPr>
          </a:p>
        </p:txBody>
      </p:sp>
      <p:sp>
        <p:nvSpPr>
          <p:cNvPr id="8" name="任意多边形 7"/>
          <p:cNvSpPr/>
          <p:nvPr>
            <p:custDataLst>
              <p:tags r:id="rId5"/>
            </p:custDataLst>
          </p:nvPr>
        </p:nvSpPr>
        <p:spPr>
          <a:xfrm>
            <a:off x="3283786" y="2027415"/>
            <a:ext cx="540000" cy="540000"/>
          </a:xfrm>
          <a:custGeom>
            <a:avLst/>
            <a:gdLst>
              <a:gd name="connsiteX0" fmla="*/ 984194 w 1968387"/>
              <a:gd name="connsiteY0" fmla="*/ 0 h 1968387"/>
              <a:gd name="connsiteX1" fmla="*/ 1968387 w 1968387"/>
              <a:gd name="connsiteY1" fmla="*/ 984194 h 1968387"/>
              <a:gd name="connsiteX2" fmla="*/ 984194 w 1968387"/>
              <a:gd name="connsiteY2" fmla="*/ 1968387 h 1968387"/>
              <a:gd name="connsiteX3" fmla="*/ 0 w 1968387"/>
              <a:gd name="connsiteY3" fmla="*/ 984194 h 1968387"/>
              <a:gd name="connsiteX4" fmla="*/ 984194 w 1968387"/>
              <a:gd name="connsiteY4" fmla="*/ 0 h 1968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387" h="1968387">
                <a:moveTo>
                  <a:pt x="984194" y="0"/>
                </a:moveTo>
                <a:cubicBezTo>
                  <a:pt x="1527748" y="0"/>
                  <a:pt x="1968387" y="440640"/>
                  <a:pt x="1968387" y="984194"/>
                </a:cubicBezTo>
                <a:cubicBezTo>
                  <a:pt x="1968387" y="1527748"/>
                  <a:pt x="1527748" y="1968387"/>
                  <a:pt x="984194" y="1968387"/>
                </a:cubicBezTo>
                <a:cubicBezTo>
                  <a:pt x="440640" y="1968387"/>
                  <a:pt x="0" y="1527748"/>
                  <a:pt x="0" y="984194"/>
                </a:cubicBezTo>
                <a:cubicBezTo>
                  <a:pt x="0" y="440640"/>
                  <a:pt x="440640" y="0"/>
                  <a:pt x="984194" y="0"/>
                </a:cubicBezTo>
                <a:close/>
              </a:path>
            </a:pathLst>
          </a:custGeom>
          <a:solidFill>
            <a:schemeClr val="accent2"/>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dirty="0">
              <a:solidFill>
                <a:schemeClr val="tx2">
                  <a:lumMod val="50000"/>
                </a:schemeClr>
              </a:solidFill>
              <a:cs typeface="+mn-ea"/>
              <a:sym typeface="+mn-lt"/>
            </a:endParaRPr>
          </a:p>
        </p:txBody>
      </p:sp>
      <p:sp>
        <p:nvSpPr>
          <p:cNvPr id="9" name="椭圆 8"/>
          <p:cNvSpPr/>
          <p:nvPr/>
        </p:nvSpPr>
        <p:spPr bwMode="auto">
          <a:xfrm>
            <a:off x="2062443" y="1347616"/>
            <a:ext cx="266716" cy="266774"/>
          </a:xfrm>
          <a:prstGeom prst="ellipse">
            <a:avLst/>
          </a:prstGeom>
          <a:gradFill flip="none" rotWithShape="1">
            <a:gsLst>
              <a:gs pos="100000">
                <a:schemeClr val="bg1"/>
              </a:gs>
              <a:gs pos="0">
                <a:srgbClr val="E0E0E0"/>
              </a:gs>
            </a:gsLst>
            <a:lin ang="8100000" scaled="0"/>
            <a:tileRect/>
          </a:gradFill>
          <a:ln w="25400">
            <a:gradFill>
              <a:gsLst>
                <a:gs pos="100000">
                  <a:schemeClr val="bg1">
                    <a:lumMod val="85000"/>
                  </a:schemeClr>
                </a:gs>
                <a:gs pos="0">
                  <a:schemeClr val="bg1"/>
                </a:gs>
              </a:gsLst>
              <a:lin ang="8100000" scaled="0"/>
            </a:gradFill>
          </a:ln>
          <a:effectLst>
            <a:outerShdw blurRad="4445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a:solidFill>
                <a:prstClr val="white"/>
              </a:solidFill>
              <a:sym typeface="+mn-lt"/>
            </a:endParaRPr>
          </a:p>
        </p:txBody>
      </p:sp>
      <p:sp>
        <p:nvSpPr>
          <p:cNvPr id="10" name="椭圆 9"/>
          <p:cNvSpPr/>
          <p:nvPr/>
        </p:nvSpPr>
        <p:spPr bwMode="auto">
          <a:xfrm>
            <a:off x="2937279" y="3106687"/>
            <a:ext cx="133358" cy="133388"/>
          </a:xfrm>
          <a:prstGeom prst="ellipse">
            <a:avLst/>
          </a:prstGeom>
          <a:solidFill>
            <a:schemeClr val="accent2"/>
          </a:solidFill>
          <a:ln w="15875">
            <a:no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a:solidFill>
                <a:prstClr val="white"/>
              </a:solidFill>
              <a:sym typeface="+mn-lt"/>
            </a:endParaRPr>
          </a:p>
        </p:txBody>
      </p:sp>
      <p:sp>
        <p:nvSpPr>
          <p:cNvPr id="11" name="椭圆 10"/>
          <p:cNvSpPr/>
          <p:nvPr/>
        </p:nvSpPr>
        <p:spPr bwMode="auto">
          <a:xfrm>
            <a:off x="3082020" y="1481053"/>
            <a:ext cx="133358" cy="133388"/>
          </a:xfrm>
          <a:prstGeom prst="ellipse">
            <a:avLst/>
          </a:prstGeom>
          <a:solidFill>
            <a:schemeClr val="accent2"/>
          </a:solidFill>
          <a:ln w="15875">
            <a:no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a:solidFill>
                <a:prstClr val="white"/>
              </a:solidFill>
              <a:sym typeface="+mn-lt"/>
            </a:endParaRPr>
          </a:p>
        </p:txBody>
      </p:sp>
      <p:sp>
        <p:nvSpPr>
          <p:cNvPr id="12" name="椭圆 11"/>
          <p:cNvSpPr/>
          <p:nvPr/>
        </p:nvSpPr>
        <p:spPr bwMode="auto">
          <a:xfrm>
            <a:off x="3757107" y="4038514"/>
            <a:ext cx="133358" cy="133388"/>
          </a:xfrm>
          <a:prstGeom prst="ellipse">
            <a:avLst/>
          </a:prstGeom>
          <a:solidFill>
            <a:schemeClr val="accent2"/>
          </a:solidFill>
          <a:ln w="15875">
            <a:no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a:solidFill>
                <a:prstClr val="white"/>
              </a:solidFill>
              <a:sym typeface="+mn-lt"/>
            </a:endParaRPr>
          </a:p>
        </p:txBody>
      </p:sp>
      <p:sp>
        <p:nvSpPr>
          <p:cNvPr id="13" name="TextBox 12"/>
          <p:cNvSpPr txBox="1"/>
          <p:nvPr/>
        </p:nvSpPr>
        <p:spPr>
          <a:xfrm>
            <a:off x="1389654" y="1769384"/>
            <a:ext cx="989896" cy="410306"/>
          </a:xfrm>
          <a:prstGeom prst="rect">
            <a:avLst/>
          </a:prstGeom>
          <a:noFill/>
        </p:spPr>
        <p:txBody>
          <a:bodyPr wrap="square" lIns="101541" tIns="50769" rIns="101541" bIns="50769" rtlCol="0">
            <a:spAutoFit/>
          </a:bodyPr>
          <a:lstStyle/>
          <a:p>
            <a:pPr algn="ctr">
              <a:buClr>
                <a:schemeClr val="tx1">
                  <a:lumMod val="90000"/>
                  <a:lumOff val="10000"/>
                </a:schemeClr>
              </a:buClr>
            </a:pPr>
            <a:r>
              <a:rPr lang="zh-CN" altLang="en-US" sz="2000" b="1" dirty="0">
                <a:solidFill>
                  <a:schemeClr val="tx1">
                    <a:lumMod val="65000"/>
                    <a:lumOff val="35000"/>
                  </a:schemeClr>
                </a:solidFill>
                <a:cs typeface="+mn-ea"/>
                <a:sym typeface="+mn-lt"/>
              </a:rPr>
              <a:t>远见</a:t>
            </a:r>
          </a:p>
        </p:txBody>
      </p:sp>
      <p:sp>
        <p:nvSpPr>
          <p:cNvPr id="14" name="TextBox 13"/>
          <p:cNvSpPr txBox="1"/>
          <p:nvPr/>
        </p:nvSpPr>
        <p:spPr>
          <a:xfrm>
            <a:off x="2501984" y="1657388"/>
            <a:ext cx="989896" cy="410306"/>
          </a:xfrm>
          <a:prstGeom prst="rect">
            <a:avLst/>
          </a:prstGeom>
          <a:noFill/>
        </p:spPr>
        <p:txBody>
          <a:bodyPr wrap="square" lIns="101541" tIns="50769" rIns="101541" bIns="50769" rtlCol="0">
            <a:spAutoFit/>
          </a:bodyPr>
          <a:lstStyle/>
          <a:p>
            <a:pPr algn="ctr">
              <a:buClr>
                <a:schemeClr val="tx1">
                  <a:lumMod val="90000"/>
                  <a:lumOff val="10000"/>
                </a:schemeClr>
              </a:buClr>
            </a:pPr>
            <a:r>
              <a:rPr lang="zh-CN" altLang="en-US" sz="2000" b="1" dirty="0">
                <a:solidFill>
                  <a:schemeClr val="tx1">
                    <a:lumMod val="65000"/>
                    <a:lumOff val="35000"/>
                  </a:schemeClr>
                </a:solidFill>
                <a:cs typeface="+mn-ea"/>
                <a:sym typeface="+mn-lt"/>
              </a:rPr>
              <a:t>决策</a:t>
            </a:r>
          </a:p>
        </p:txBody>
      </p:sp>
      <p:sp>
        <p:nvSpPr>
          <p:cNvPr id="15" name="TextBox 14"/>
          <p:cNvSpPr txBox="1"/>
          <p:nvPr/>
        </p:nvSpPr>
        <p:spPr>
          <a:xfrm>
            <a:off x="3006040" y="3076359"/>
            <a:ext cx="989896" cy="410306"/>
          </a:xfrm>
          <a:prstGeom prst="rect">
            <a:avLst/>
          </a:prstGeom>
          <a:noFill/>
        </p:spPr>
        <p:txBody>
          <a:bodyPr wrap="square" lIns="101541" tIns="50769" rIns="101541" bIns="50769" rtlCol="0">
            <a:spAutoFit/>
          </a:bodyPr>
          <a:lstStyle/>
          <a:p>
            <a:pPr algn="ctr">
              <a:buClr>
                <a:schemeClr val="tx1">
                  <a:lumMod val="90000"/>
                  <a:lumOff val="10000"/>
                </a:schemeClr>
              </a:buClr>
            </a:pPr>
            <a:r>
              <a:rPr lang="zh-CN" altLang="en-US" sz="2000" b="1" dirty="0">
                <a:solidFill>
                  <a:schemeClr val="tx1">
                    <a:lumMod val="65000"/>
                    <a:lumOff val="35000"/>
                  </a:schemeClr>
                </a:solidFill>
                <a:cs typeface="+mn-ea"/>
                <a:sym typeface="+mn-lt"/>
              </a:rPr>
              <a:t>团结</a:t>
            </a:r>
          </a:p>
        </p:txBody>
      </p:sp>
      <p:sp>
        <p:nvSpPr>
          <p:cNvPr id="16" name="TextBox 15"/>
          <p:cNvSpPr txBox="1"/>
          <p:nvPr/>
        </p:nvSpPr>
        <p:spPr>
          <a:xfrm>
            <a:off x="1815172" y="3447402"/>
            <a:ext cx="989896" cy="410306"/>
          </a:xfrm>
          <a:prstGeom prst="rect">
            <a:avLst/>
          </a:prstGeom>
          <a:noFill/>
        </p:spPr>
        <p:txBody>
          <a:bodyPr wrap="square" lIns="101541" tIns="50769" rIns="101541" bIns="50769" rtlCol="0">
            <a:spAutoFit/>
          </a:bodyPr>
          <a:lstStyle/>
          <a:p>
            <a:pPr algn="ctr">
              <a:buClr>
                <a:schemeClr val="tx1">
                  <a:lumMod val="90000"/>
                  <a:lumOff val="10000"/>
                </a:schemeClr>
              </a:buClr>
            </a:pPr>
            <a:r>
              <a:rPr lang="zh-CN" altLang="en-US" sz="2000" b="1" dirty="0">
                <a:solidFill>
                  <a:schemeClr val="tx1">
                    <a:lumMod val="65000"/>
                    <a:lumOff val="35000"/>
                  </a:schemeClr>
                </a:solidFill>
                <a:cs typeface="+mn-ea"/>
                <a:sym typeface="+mn-lt"/>
              </a:rPr>
              <a:t>创新</a:t>
            </a:r>
          </a:p>
        </p:txBody>
      </p:sp>
      <p:sp>
        <p:nvSpPr>
          <p:cNvPr id="17" name="TextBox 16"/>
          <p:cNvSpPr txBox="1"/>
          <p:nvPr/>
        </p:nvSpPr>
        <p:spPr>
          <a:xfrm>
            <a:off x="4211960" y="2139702"/>
            <a:ext cx="4464496" cy="834397"/>
          </a:xfrm>
          <a:prstGeom prst="rect">
            <a:avLst/>
          </a:prstGeom>
          <a:noFill/>
        </p:spPr>
        <p:txBody>
          <a:bodyPr wrap="square" lIns="101541" tIns="50769" rIns="101541" bIns="50769" rtlCol="0">
            <a:spAutoFit/>
          </a:bodyPr>
          <a:lstStyle/>
          <a:p>
            <a:pPr>
              <a:lnSpc>
                <a:spcPct val="150000"/>
              </a:lnSpc>
            </a:pPr>
            <a:r>
              <a:rPr lang="zh-CN" altLang="en-US" sz="1100" dirty="0">
                <a:solidFill>
                  <a:schemeClr val="bg1">
                    <a:lumMod val="50000"/>
                  </a:schemeClr>
                </a:solidFill>
                <a:latin typeface="微软雅黑" pitchFamily="34" charset="-122"/>
                <a:ea typeface="微软雅黑" pitchFamily="34" charset="-122"/>
                <a:cs typeface="+mn-ea"/>
                <a:sym typeface="+mn-lt"/>
              </a:rPr>
              <a:t>       点击输人简要文字介绍，文字内容需概括精炼。不用多余的文字修饰，言简意赅的说明分项内容。点击输人简要文字介绍，文字内容需概括精炼。       </a:t>
            </a:r>
            <a:endParaRPr lang="en-US" altLang="zh-CN" sz="1100" dirty="0">
              <a:solidFill>
                <a:schemeClr val="bg1">
                  <a:lumMod val="50000"/>
                </a:schemeClr>
              </a:solidFill>
              <a:latin typeface="微软雅黑" pitchFamily="34" charset="-122"/>
              <a:ea typeface="微软雅黑" pitchFamily="34" charset="-122"/>
              <a:cs typeface="+mn-ea"/>
              <a:sym typeface="+mn-lt"/>
            </a:endParaRPr>
          </a:p>
        </p:txBody>
      </p:sp>
      <p:sp>
        <p:nvSpPr>
          <p:cNvPr id="18" name="TextBox 17"/>
          <p:cNvSpPr txBox="1"/>
          <p:nvPr/>
        </p:nvSpPr>
        <p:spPr>
          <a:xfrm>
            <a:off x="4139951" y="1131590"/>
            <a:ext cx="2689391" cy="533417"/>
          </a:xfrm>
          <a:prstGeom prst="rect">
            <a:avLst/>
          </a:prstGeom>
          <a:noFill/>
        </p:spPr>
        <p:txBody>
          <a:bodyPr wrap="square" lIns="101541" tIns="50769" rIns="101541" bIns="50769" rtlCol="0">
            <a:spAutoFit/>
          </a:bodyPr>
          <a:lstStyle/>
          <a:p>
            <a:r>
              <a:rPr lang="zh-CN" altLang="en-US" sz="2800" b="1" dirty="0">
                <a:solidFill>
                  <a:schemeClr val="accent1"/>
                </a:solidFill>
              </a:rPr>
              <a:t>诚信铸就品质</a:t>
            </a:r>
          </a:p>
        </p:txBody>
      </p:sp>
      <p:sp>
        <p:nvSpPr>
          <p:cNvPr id="19" name="TextBox 18"/>
          <p:cNvSpPr txBox="1"/>
          <p:nvPr/>
        </p:nvSpPr>
        <p:spPr>
          <a:xfrm>
            <a:off x="5292080" y="1606285"/>
            <a:ext cx="2880320" cy="533417"/>
          </a:xfrm>
          <a:prstGeom prst="rect">
            <a:avLst/>
          </a:prstGeom>
          <a:noFill/>
        </p:spPr>
        <p:txBody>
          <a:bodyPr wrap="square" lIns="101541" tIns="50769" rIns="101541" bIns="50769" rtlCol="0">
            <a:spAutoFit/>
          </a:bodyPr>
          <a:lstStyle/>
          <a:p>
            <a:r>
              <a:rPr lang="zh-CN" altLang="en-US" sz="2800" b="1" dirty="0">
                <a:solidFill>
                  <a:schemeClr val="accent1"/>
                </a:solidFill>
              </a:rPr>
              <a:t>创新引领未来</a:t>
            </a:r>
          </a:p>
        </p:txBody>
      </p:sp>
      <p:sp>
        <p:nvSpPr>
          <p:cNvPr id="22" name="椭圆 21"/>
          <p:cNvSpPr/>
          <p:nvPr/>
        </p:nvSpPr>
        <p:spPr bwMode="auto">
          <a:xfrm>
            <a:off x="1807045" y="2613367"/>
            <a:ext cx="133358" cy="133388"/>
          </a:xfrm>
          <a:prstGeom prst="ellipse">
            <a:avLst/>
          </a:prstGeom>
          <a:solidFill>
            <a:schemeClr val="accent2"/>
          </a:solidFill>
          <a:ln w="15875">
            <a:noFill/>
          </a:ln>
          <a:effectLst>
            <a:outerShdw blurRad="2794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a:solidFill>
                <a:prstClr val="white"/>
              </a:solidFill>
              <a:sym typeface="+mn-lt"/>
            </a:endParaRPr>
          </a:p>
        </p:txBody>
      </p:sp>
      <p:sp>
        <p:nvSpPr>
          <p:cNvPr id="23" name="任意多边形 22"/>
          <p:cNvSpPr/>
          <p:nvPr>
            <p:custDataLst>
              <p:tags r:id="rId6"/>
            </p:custDataLst>
          </p:nvPr>
        </p:nvSpPr>
        <p:spPr>
          <a:xfrm>
            <a:off x="2130120" y="3125899"/>
            <a:ext cx="180000" cy="180000"/>
          </a:xfrm>
          <a:custGeom>
            <a:avLst/>
            <a:gdLst>
              <a:gd name="connsiteX0" fmla="*/ 984194 w 1968387"/>
              <a:gd name="connsiteY0" fmla="*/ 0 h 1968387"/>
              <a:gd name="connsiteX1" fmla="*/ 1968387 w 1968387"/>
              <a:gd name="connsiteY1" fmla="*/ 984194 h 1968387"/>
              <a:gd name="connsiteX2" fmla="*/ 984194 w 1968387"/>
              <a:gd name="connsiteY2" fmla="*/ 1968387 h 1968387"/>
              <a:gd name="connsiteX3" fmla="*/ 0 w 1968387"/>
              <a:gd name="connsiteY3" fmla="*/ 984194 h 1968387"/>
              <a:gd name="connsiteX4" fmla="*/ 984194 w 1968387"/>
              <a:gd name="connsiteY4" fmla="*/ 0 h 1968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387" h="1968387">
                <a:moveTo>
                  <a:pt x="984194" y="0"/>
                </a:moveTo>
                <a:cubicBezTo>
                  <a:pt x="1527748" y="0"/>
                  <a:pt x="1968387" y="440640"/>
                  <a:pt x="1968387" y="984194"/>
                </a:cubicBezTo>
                <a:cubicBezTo>
                  <a:pt x="1968387" y="1527748"/>
                  <a:pt x="1527748" y="1968387"/>
                  <a:pt x="984194" y="1968387"/>
                </a:cubicBezTo>
                <a:cubicBezTo>
                  <a:pt x="440640" y="1968387"/>
                  <a:pt x="0" y="1527748"/>
                  <a:pt x="0" y="984194"/>
                </a:cubicBezTo>
                <a:cubicBezTo>
                  <a:pt x="0" y="440640"/>
                  <a:pt x="440640" y="0"/>
                  <a:pt x="984194" y="0"/>
                </a:cubicBezTo>
                <a:close/>
              </a:path>
            </a:pathLst>
          </a:custGeom>
          <a:solidFill>
            <a:schemeClr val="accent2"/>
          </a:soli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1541" tIns="50769" rIns="101541" bIns="50769" anchor="ctr"/>
          <a:lstStyle/>
          <a:p>
            <a:pPr algn="ctr"/>
            <a:endParaRPr lang="zh-CN" altLang="en-US" dirty="0">
              <a:solidFill>
                <a:schemeClr val="tx2">
                  <a:lumMod val="50000"/>
                </a:schemeClr>
              </a:solidFill>
              <a:cs typeface="+mn-ea"/>
              <a:sym typeface="+mn-lt"/>
            </a:endParaRPr>
          </a:p>
        </p:txBody>
      </p:sp>
      <p:sp>
        <p:nvSpPr>
          <p:cNvPr id="24" name="TextBox 23"/>
          <p:cNvSpPr txBox="1"/>
          <p:nvPr/>
        </p:nvSpPr>
        <p:spPr>
          <a:xfrm>
            <a:off x="4211960" y="3183283"/>
            <a:ext cx="4464496" cy="834397"/>
          </a:xfrm>
          <a:prstGeom prst="rect">
            <a:avLst/>
          </a:prstGeom>
          <a:noFill/>
        </p:spPr>
        <p:txBody>
          <a:bodyPr wrap="square" lIns="101541" tIns="50769" rIns="101541" bIns="50769" rtlCol="0">
            <a:spAutoFit/>
          </a:bodyPr>
          <a:lstStyle/>
          <a:p>
            <a:pPr>
              <a:lnSpc>
                <a:spcPct val="150000"/>
              </a:lnSpc>
            </a:pPr>
            <a:r>
              <a:rPr lang="zh-CN" altLang="en-US" sz="1100" dirty="0">
                <a:solidFill>
                  <a:schemeClr val="bg1">
                    <a:lumMod val="50000"/>
                  </a:schemeClr>
                </a:solidFill>
                <a:latin typeface="微软雅黑" pitchFamily="34" charset="-122"/>
                <a:ea typeface="微软雅黑" pitchFamily="34" charset="-122"/>
                <a:cs typeface="+mn-ea"/>
                <a:sym typeface="+mn-lt"/>
              </a:rPr>
              <a:t>       点击输人简要文字介绍，文字内容需概括精炼。不用多余的文字修饰，言简意赅的说明分项内容。点击输人简要文字介绍，文字内容需概括精炼。       </a:t>
            </a:r>
            <a:endParaRPr lang="en-US" altLang="zh-CN" sz="1100" dirty="0">
              <a:solidFill>
                <a:schemeClr val="bg1">
                  <a:lumMod val="50000"/>
                </a:schemeClr>
              </a:solidFill>
              <a:latin typeface="微软雅黑" pitchFamily="34" charset="-122"/>
              <a:ea typeface="微软雅黑" pitchFamily="34" charset="-122"/>
              <a:cs typeface="+mn-ea"/>
              <a:sym typeface="+mn-lt"/>
            </a:endParaRPr>
          </a:p>
        </p:txBody>
      </p:sp>
      <p:sp>
        <p:nvSpPr>
          <p:cNvPr id="26" name="TextBox 25"/>
          <p:cNvSpPr txBox="1"/>
          <p:nvPr/>
        </p:nvSpPr>
        <p:spPr>
          <a:xfrm>
            <a:off x="817149" y="2547563"/>
            <a:ext cx="989896" cy="410306"/>
          </a:xfrm>
          <a:prstGeom prst="rect">
            <a:avLst/>
          </a:prstGeom>
          <a:noFill/>
        </p:spPr>
        <p:txBody>
          <a:bodyPr wrap="square" lIns="101541" tIns="50769" rIns="101541" bIns="50769" rtlCol="0">
            <a:spAutoFit/>
          </a:bodyPr>
          <a:lstStyle/>
          <a:p>
            <a:pPr algn="ctr">
              <a:buClr>
                <a:schemeClr val="tx1">
                  <a:lumMod val="90000"/>
                  <a:lumOff val="10000"/>
                </a:schemeClr>
              </a:buClr>
            </a:pPr>
            <a:r>
              <a:rPr lang="zh-CN" altLang="en-US" sz="2000" b="1" dirty="0">
                <a:solidFill>
                  <a:schemeClr val="tx1">
                    <a:lumMod val="65000"/>
                    <a:lumOff val="35000"/>
                  </a:schemeClr>
                </a:solidFill>
                <a:cs typeface="+mn-ea"/>
                <a:sym typeface="+mn-lt"/>
              </a:rPr>
              <a:t>坚持</a:t>
            </a:r>
          </a:p>
        </p:txBody>
      </p:sp>
    </p:spTree>
    <p:extLst>
      <p:ext uri="{BB962C8B-B14F-4D97-AF65-F5344CB8AC3E}">
        <p14:creationId xmlns:p14="http://schemas.microsoft.com/office/powerpoint/2010/main" val="1871383284"/>
      </p:ext>
    </p:extLst>
  </p:cSld>
  <p:clrMapOvr>
    <a:masterClrMapping/>
  </p:clrMapOvr>
  <p:transition spd="med" advClick="0" advTm="0">
    <p:pull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14:presetBounceEnd="50000">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14:bounceEnd="50000">
                                          <p:cBhvr additive="base">
                                            <p:cTn id="15"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16" dur="10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14:presetBounceEnd="50000">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14:bounceEnd="50000">
                                          <p:cBhvr additive="base">
                                            <p:cTn id="19" dur="1000" fill="hold"/>
                                            <p:tgtEl>
                                              <p:spTgt spid="9"/>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14:presetBounceEnd="50000">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14:bounceEnd="50000">
                                          <p:cBhvr additive="base">
                                            <p:cTn id="23"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14:presetBounceEnd="50000">
                                      <p:stCondLst>
                                        <p:cond delay="500"/>
                                      </p:stCondLst>
                                      <p:childTnLst>
                                        <p:set>
                                          <p:cBhvr>
                                            <p:cTn id="26" dur="1" fill="hold">
                                              <p:stCondLst>
                                                <p:cond delay="0"/>
                                              </p:stCondLst>
                                            </p:cTn>
                                            <p:tgtEl>
                                              <p:spTgt spid="4"/>
                                            </p:tgtEl>
                                            <p:attrNameLst>
                                              <p:attrName>style.visibility</p:attrName>
                                            </p:attrNameLst>
                                          </p:cBhvr>
                                          <p:to>
                                            <p:strVal val="visible"/>
                                          </p:to>
                                        </p:set>
                                        <p:anim calcmode="lin" valueType="num" p14:bounceEnd="50000">
                                          <p:cBhvr additive="base">
                                            <p:cTn id="27" dur="10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28" dur="1000" fill="hold"/>
                                            <p:tgtEl>
                                              <p:spTgt spid="4"/>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14:presetBounceEnd="5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50000">
                                          <p:cBhvr additive="base">
                                            <p:cTn id="31" dur="1000" fill="hold"/>
                                            <p:tgtEl>
                                              <p:spTgt spid="23"/>
                                            </p:tgtEl>
                                            <p:attrNameLst>
                                              <p:attrName>ppt_x</p:attrName>
                                            </p:attrNameLst>
                                          </p:cBhvr>
                                          <p:tavLst>
                                            <p:tav tm="0">
                                              <p:val>
                                                <p:strVal val="0-#ppt_w/2"/>
                                              </p:val>
                                            </p:tav>
                                            <p:tav tm="100000">
                                              <p:val>
                                                <p:strVal val="#ppt_x"/>
                                              </p:val>
                                            </p:tav>
                                          </p:tavLst>
                                        </p:anim>
                                        <p:anim calcmode="lin" valueType="num" p14:bounceEnd="50000">
                                          <p:cBhvr additive="base">
                                            <p:cTn id="32" dur="10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14:presetBounceEnd="50000">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14:bounceEnd="50000">
                                          <p:cBhvr additive="base">
                                            <p:cTn id="35" dur="10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36" dur="1000" fill="hold"/>
                                            <p:tgtEl>
                                              <p:spTgt spid="8"/>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14:presetBounceEnd="50000">
                                      <p:stCondLst>
                                        <p:cond delay="1000"/>
                                      </p:stCondLst>
                                      <p:childTnLst>
                                        <p:set>
                                          <p:cBhvr>
                                            <p:cTn id="38" dur="1" fill="hold">
                                              <p:stCondLst>
                                                <p:cond delay="0"/>
                                              </p:stCondLst>
                                            </p:cTn>
                                            <p:tgtEl>
                                              <p:spTgt spid="22"/>
                                            </p:tgtEl>
                                            <p:attrNameLst>
                                              <p:attrName>style.visibility</p:attrName>
                                            </p:attrNameLst>
                                          </p:cBhvr>
                                          <p:to>
                                            <p:strVal val="visible"/>
                                          </p:to>
                                        </p:set>
                                        <p:anim calcmode="lin" valueType="num" p14:bounceEnd="50000">
                                          <p:cBhvr additive="base">
                                            <p:cTn id="39" dur="10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40" dur="1000" fill="hold"/>
                                            <p:tgtEl>
                                              <p:spTgt spid="22"/>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14:presetBounceEnd="50000">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14:bounceEnd="50000">
                                          <p:cBhvr additive="base">
                                            <p:cTn id="43" dur="1000" fill="hold"/>
                                            <p:tgtEl>
                                              <p:spTgt spid="10"/>
                                            </p:tgtEl>
                                            <p:attrNameLst>
                                              <p:attrName>ppt_x</p:attrName>
                                            </p:attrNameLst>
                                          </p:cBhvr>
                                          <p:tavLst>
                                            <p:tav tm="0">
                                              <p:val>
                                                <p:strVal val="0-#ppt_w/2"/>
                                              </p:val>
                                            </p:tav>
                                            <p:tav tm="100000">
                                              <p:val>
                                                <p:strVal val="#ppt_x"/>
                                              </p:val>
                                            </p:tav>
                                          </p:tavLst>
                                        </p:anim>
                                        <p:anim calcmode="lin" valueType="num" p14:bounceEnd="50000">
                                          <p:cBhvr additive="base">
                                            <p:cTn id="44" dur="10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14:presetBounceEnd="50000">
                                      <p:stCondLst>
                                        <p:cond delay="1000"/>
                                      </p:stCondLst>
                                      <p:childTnLst>
                                        <p:set>
                                          <p:cBhvr>
                                            <p:cTn id="46" dur="1" fill="hold">
                                              <p:stCondLst>
                                                <p:cond delay="0"/>
                                              </p:stCondLst>
                                            </p:cTn>
                                            <p:tgtEl>
                                              <p:spTgt spid="3"/>
                                            </p:tgtEl>
                                            <p:attrNameLst>
                                              <p:attrName>style.visibility</p:attrName>
                                            </p:attrNameLst>
                                          </p:cBhvr>
                                          <p:to>
                                            <p:strVal val="visible"/>
                                          </p:to>
                                        </p:set>
                                        <p:anim calcmode="lin" valueType="num" p14:bounceEnd="50000">
                                          <p:cBhvr additive="base">
                                            <p:cTn id="47"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48" dur="1000" fill="hold"/>
                                            <p:tgtEl>
                                              <p:spTgt spid="3"/>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14:presetBounceEnd="50000">
                                      <p:stCondLst>
                                        <p:cond delay="1000"/>
                                      </p:stCondLst>
                                      <p:childTnLst>
                                        <p:set>
                                          <p:cBhvr>
                                            <p:cTn id="50" dur="1" fill="hold">
                                              <p:stCondLst>
                                                <p:cond delay="0"/>
                                              </p:stCondLst>
                                            </p:cTn>
                                            <p:tgtEl>
                                              <p:spTgt spid="12"/>
                                            </p:tgtEl>
                                            <p:attrNameLst>
                                              <p:attrName>style.visibility</p:attrName>
                                            </p:attrNameLst>
                                          </p:cBhvr>
                                          <p:to>
                                            <p:strVal val="visible"/>
                                          </p:to>
                                        </p:set>
                                        <p:anim calcmode="lin" valueType="num" p14:bounceEnd="50000">
                                          <p:cBhvr additive="base">
                                            <p:cTn id="51" dur="1000" fill="hold"/>
                                            <p:tgtEl>
                                              <p:spTgt spid="12"/>
                                            </p:tgtEl>
                                            <p:attrNameLst>
                                              <p:attrName>ppt_x</p:attrName>
                                            </p:attrNameLst>
                                          </p:cBhvr>
                                          <p:tavLst>
                                            <p:tav tm="0">
                                              <p:val>
                                                <p:strVal val="0-#ppt_w/2"/>
                                              </p:val>
                                            </p:tav>
                                            <p:tav tm="100000">
                                              <p:val>
                                                <p:strVal val="#ppt_x"/>
                                              </p:val>
                                            </p:tav>
                                          </p:tavLst>
                                        </p:anim>
                                        <p:anim calcmode="lin" valueType="num" p14:bounceEnd="50000">
                                          <p:cBhvr additive="base">
                                            <p:cTn id="52" dur="1000" fill="hold"/>
                                            <p:tgtEl>
                                              <p:spTgt spid="12"/>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14:presetBounceEnd="50000">
                                      <p:stCondLst>
                                        <p:cond delay="1000"/>
                                      </p:stCondLst>
                                      <p:childTnLst>
                                        <p:set>
                                          <p:cBhvr>
                                            <p:cTn id="54" dur="1" fill="hold">
                                              <p:stCondLst>
                                                <p:cond delay="0"/>
                                              </p:stCondLst>
                                            </p:cTn>
                                            <p:tgtEl>
                                              <p:spTgt spid="11"/>
                                            </p:tgtEl>
                                            <p:attrNameLst>
                                              <p:attrName>style.visibility</p:attrName>
                                            </p:attrNameLst>
                                          </p:cBhvr>
                                          <p:to>
                                            <p:strVal val="visible"/>
                                          </p:to>
                                        </p:set>
                                        <p:anim calcmode="lin" valueType="num" p14:bounceEnd="50000">
                                          <p:cBhvr additive="base">
                                            <p:cTn id="55" dur="1000" fill="hold"/>
                                            <p:tgtEl>
                                              <p:spTgt spid="11"/>
                                            </p:tgtEl>
                                            <p:attrNameLst>
                                              <p:attrName>ppt_x</p:attrName>
                                            </p:attrNameLst>
                                          </p:cBhvr>
                                          <p:tavLst>
                                            <p:tav tm="0">
                                              <p:val>
                                                <p:strVal val="0-#ppt_w/2"/>
                                              </p:val>
                                            </p:tav>
                                            <p:tav tm="100000">
                                              <p:val>
                                                <p:strVal val="#ppt_x"/>
                                              </p:val>
                                            </p:tav>
                                          </p:tavLst>
                                        </p:anim>
                                        <p:anim calcmode="lin" valueType="num" p14:bounceEnd="50000">
                                          <p:cBhvr additive="base">
                                            <p:cTn id="56" dur="1000" fill="hold"/>
                                            <p:tgtEl>
                                              <p:spTgt spid="11"/>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14:presetBounceEnd="50000">
                                      <p:stCondLst>
                                        <p:cond delay="1500"/>
                                      </p:stCondLst>
                                      <p:childTnLst>
                                        <p:set>
                                          <p:cBhvr>
                                            <p:cTn id="58" dur="1" fill="hold">
                                              <p:stCondLst>
                                                <p:cond delay="0"/>
                                              </p:stCondLst>
                                            </p:cTn>
                                            <p:tgtEl>
                                              <p:spTgt spid="13"/>
                                            </p:tgtEl>
                                            <p:attrNameLst>
                                              <p:attrName>style.visibility</p:attrName>
                                            </p:attrNameLst>
                                          </p:cBhvr>
                                          <p:to>
                                            <p:strVal val="visible"/>
                                          </p:to>
                                        </p:set>
                                        <p:anim calcmode="lin" valueType="num" p14:bounceEnd="50000">
                                          <p:cBhvr additive="base">
                                            <p:cTn id="59" dur="10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60" dur="1000" fill="hold"/>
                                            <p:tgtEl>
                                              <p:spTgt spid="13"/>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14:presetBounceEnd="50000">
                                      <p:stCondLst>
                                        <p:cond delay="1500"/>
                                      </p:stCondLst>
                                      <p:childTnLst>
                                        <p:set>
                                          <p:cBhvr>
                                            <p:cTn id="62" dur="1" fill="hold">
                                              <p:stCondLst>
                                                <p:cond delay="0"/>
                                              </p:stCondLst>
                                            </p:cTn>
                                            <p:tgtEl>
                                              <p:spTgt spid="16"/>
                                            </p:tgtEl>
                                            <p:attrNameLst>
                                              <p:attrName>style.visibility</p:attrName>
                                            </p:attrNameLst>
                                          </p:cBhvr>
                                          <p:to>
                                            <p:strVal val="visible"/>
                                          </p:to>
                                        </p:set>
                                        <p:anim calcmode="lin" valueType="num" p14:bounceEnd="50000">
                                          <p:cBhvr additive="base">
                                            <p:cTn id="63" dur="1000" fill="hold"/>
                                            <p:tgtEl>
                                              <p:spTgt spid="16"/>
                                            </p:tgtEl>
                                            <p:attrNameLst>
                                              <p:attrName>ppt_x</p:attrName>
                                            </p:attrNameLst>
                                          </p:cBhvr>
                                          <p:tavLst>
                                            <p:tav tm="0">
                                              <p:val>
                                                <p:strVal val="0-#ppt_w/2"/>
                                              </p:val>
                                            </p:tav>
                                            <p:tav tm="100000">
                                              <p:val>
                                                <p:strVal val="#ppt_x"/>
                                              </p:val>
                                            </p:tav>
                                          </p:tavLst>
                                        </p:anim>
                                        <p:anim calcmode="lin" valueType="num" p14:bounceEnd="50000">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14:presetBounceEnd="50000">
                                      <p:stCondLst>
                                        <p:cond delay="1500"/>
                                      </p:stCondLst>
                                      <p:childTnLst>
                                        <p:set>
                                          <p:cBhvr>
                                            <p:cTn id="66" dur="1" fill="hold">
                                              <p:stCondLst>
                                                <p:cond delay="0"/>
                                              </p:stCondLst>
                                            </p:cTn>
                                            <p:tgtEl>
                                              <p:spTgt spid="15"/>
                                            </p:tgtEl>
                                            <p:attrNameLst>
                                              <p:attrName>style.visibility</p:attrName>
                                            </p:attrNameLst>
                                          </p:cBhvr>
                                          <p:to>
                                            <p:strVal val="visible"/>
                                          </p:to>
                                        </p:set>
                                        <p:anim calcmode="lin" valueType="num" p14:bounceEnd="50000">
                                          <p:cBhvr additive="base">
                                            <p:cTn id="67" dur="1000" fill="hold"/>
                                            <p:tgtEl>
                                              <p:spTgt spid="15"/>
                                            </p:tgtEl>
                                            <p:attrNameLst>
                                              <p:attrName>ppt_x</p:attrName>
                                            </p:attrNameLst>
                                          </p:cBhvr>
                                          <p:tavLst>
                                            <p:tav tm="0">
                                              <p:val>
                                                <p:strVal val="0-#ppt_w/2"/>
                                              </p:val>
                                            </p:tav>
                                            <p:tav tm="100000">
                                              <p:val>
                                                <p:strVal val="#ppt_x"/>
                                              </p:val>
                                            </p:tav>
                                          </p:tavLst>
                                        </p:anim>
                                        <p:anim calcmode="lin" valueType="num" p14:bounceEnd="50000">
                                          <p:cBhvr additive="base">
                                            <p:cTn id="68" dur="1000" fill="hold"/>
                                            <p:tgtEl>
                                              <p:spTgt spid="15"/>
                                            </p:tgtEl>
                                            <p:attrNameLst>
                                              <p:attrName>ppt_y</p:attrName>
                                            </p:attrNameLst>
                                          </p:cBhvr>
                                          <p:tavLst>
                                            <p:tav tm="0">
                                              <p:val>
                                                <p:strVal val="0-#ppt_h/2"/>
                                              </p:val>
                                            </p:tav>
                                            <p:tav tm="100000">
                                              <p:val>
                                                <p:strVal val="#ppt_y"/>
                                              </p:val>
                                            </p:tav>
                                          </p:tavLst>
                                        </p:anim>
                                      </p:childTnLst>
                                    </p:cTn>
                                  </p:par>
                                  <p:par>
                                    <p:cTn id="69" presetID="2" presetClass="entr" presetSubtype="9" fill="hold" grpId="0" nodeType="withEffect" p14:presetBounceEnd="50000">
                                      <p:stCondLst>
                                        <p:cond delay="1500"/>
                                      </p:stCondLst>
                                      <p:childTnLst>
                                        <p:set>
                                          <p:cBhvr>
                                            <p:cTn id="70" dur="1" fill="hold">
                                              <p:stCondLst>
                                                <p:cond delay="0"/>
                                              </p:stCondLst>
                                            </p:cTn>
                                            <p:tgtEl>
                                              <p:spTgt spid="14"/>
                                            </p:tgtEl>
                                            <p:attrNameLst>
                                              <p:attrName>style.visibility</p:attrName>
                                            </p:attrNameLst>
                                          </p:cBhvr>
                                          <p:to>
                                            <p:strVal val="visible"/>
                                          </p:to>
                                        </p:set>
                                        <p:anim calcmode="lin" valueType="num" p14:bounceEnd="50000">
                                          <p:cBhvr additive="base">
                                            <p:cTn id="71" dur="1000" fill="hold"/>
                                            <p:tgtEl>
                                              <p:spTgt spid="14"/>
                                            </p:tgtEl>
                                            <p:attrNameLst>
                                              <p:attrName>ppt_x</p:attrName>
                                            </p:attrNameLst>
                                          </p:cBhvr>
                                          <p:tavLst>
                                            <p:tav tm="0">
                                              <p:val>
                                                <p:strVal val="0-#ppt_w/2"/>
                                              </p:val>
                                            </p:tav>
                                            <p:tav tm="100000">
                                              <p:val>
                                                <p:strVal val="#ppt_x"/>
                                              </p:val>
                                            </p:tav>
                                          </p:tavLst>
                                        </p:anim>
                                        <p:anim calcmode="lin" valueType="num" p14:bounceEnd="50000">
                                          <p:cBhvr additive="base">
                                            <p:cTn id="72" dur="1000" fill="hold"/>
                                            <p:tgtEl>
                                              <p:spTgt spid="14"/>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14:presetBounceEnd="50000">
                                      <p:stCondLst>
                                        <p:cond delay="1500"/>
                                      </p:stCondLst>
                                      <p:childTnLst>
                                        <p:set>
                                          <p:cBhvr>
                                            <p:cTn id="74" dur="1" fill="hold">
                                              <p:stCondLst>
                                                <p:cond delay="0"/>
                                              </p:stCondLst>
                                            </p:cTn>
                                            <p:tgtEl>
                                              <p:spTgt spid="26"/>
                                            </p:tgtEl>
                                            <p:attrNameLst>
                                              <p:attrName>style.visibility</p:attrName>
                                            </p:attrNameLst>
                                          </p:cBhvr>
                                          <p:to>
                                            <p:strVal val="visible"/>
                                          </p:to>
                                        </p:set>
                                        <p:anim calcmode="lin" valueType="num" p14:bounceEnd="50000">
                                          <p:cBhvr additive="base">
                                            <p:cTn id="75" dur="1000" fill="hold"/>
                                            <p:tgtEl>
                                              <p:spTgt spid="26"/>
                                            </p:tgtEl>
                                            <p:attrNameLst>
                                              <p:attrName>ppt_x</p:attrName>
                                            </p:attrNameLst>
                                          </p:cBhvr>
                                          <p:tavLst>
                                            <p:tav tm="0">
                                              <p:val>
                                                <p:strVal val="0-#ppt_w/2"/>
                                              </p:val>
                                            </p:tav>
                                            <p:tav tm="100000">
                                              <p:val>
                                                <p:strVal val="#ppt_x"/>
                                              </p:val>
                                            </p:tav>
                                          </p:tavLst>
                                        </p:anim>
                                        <p:anim calcmode="lin" valueType="num" p14:bounceEnd="50000">
                                          <p:cBhvr additive="base">
                                            <p:cTn id="76" dur="1000" fill="hold"/>
                                            <p:tgtEl>
                                              <p:spTgt spid="26"/>
                                            </p:tgtEl>
                                            <p:attrNameLst>
                                              <p:attrName>ppt_y</p:attrName>
                                            </p:attrNameLst>
                                          </p:cBhvr>
                                          <p:tavLst>
                                            <p:tav tm="0">
                                              <p:val>
                                                <p:strVal val="0-#ppt_h/2"/>
                                              </p:val>
                                            </p:tav>
                                            <p:tav tm="100000">
                                              <p:val>
                                                <p:strVal val="#ppt_y"/>
                                              </p:val>
                                            </p:tav>
                                          </p:tavLst>
                                        </p:anim>
                                      </p:childTnLst>
                                    </p:cTn>
                                  </p:par>
                                </p:childTnLst>
                              </p:cTn>
                            </p:par>
                            <p:par>
                              <p:cTn id="77" fill="hold">
                                <p:stCondLst>
                                  <p:cond delay="2500"/>
                                </p:stCondLst>
                                <p:childTnLst>
                                  <p:par>
                                    <p:cTn id="78" presetID="56" presetClass="entr" presetSubtype="0" fill="hold" grpId="0" nodeType="afterEffect">
                                      <p:stCondLst>
                                        <p:cond delay="0"/>
                                      </p:stCondLst>
                                      <p:iterate type="lt">
                                        <p:tmPct val="20000"/>
                                      </p:iterate>
                                      <p:childTnLst>
                                        <p:set>
                                          <p:cBhvr>
                                            <p:cTn id="79" dur="1" fill="hold">
                                              <p:stCondLst>
                                                <p:cond delay="0"/>
                                              </p:stCondLst>
                                            </p:cTn>
                                            <p:tgtEl>
                                              <p:spTgt spid="18"/>
                                            </p:tgtEl>
                                            <p:attrNameLst>
                                              <p:attrName>style.visibility</p:attrName>
                                            </p:attrNameLst>
                                          </p:cBhvr>
                                          <p:to>
                                            <p:strVal val="visible"/>
                                          </p:to>
                                        </p:set>
                                        <p:anim by="(-#ppt_w*2)" calcmode="lin" valueType="num">
                                          <p:cBhvr rctx="PPT">
                                            <p:cTn id="80" dur="250" autoRev="1" fill="hold">
                                              <p:stCondLst>
                                                <p:cond delay="0"/>
                                              </p:stCondLst>
                                            </p:cTn>
                                            <p:tgtEl>
                                              <p:spTgt spid="18"/>
                                            </p:tgtEl>
                                            <p:attrNameLst>
                                              <p:attrName>ppt_w</p:attrName>
                                            </p:attrNameLst>
                                          </p:cBhvr>
                                        </p:anim>
                                        <p:anim by="(#ppt_w*0.50)" calcmode="lin" valueType="num">
                                          <p:cBhvr>
                                            <p:cTn id="81" dur="250" decel="50000" autoRev="1" fill="hold">
                                              <p:stCondLst>
                                                <p:cond delay="0"/>
                                              </p:stCondLst>
                                            </p:cTn>
                                            <p:tgtEl>
                                              <p:spTgt spid="18"/>
                                            </p:tgtEl>
                                            <p:attrNameLst>
                                              <p:attrName>ppt_x</p:attrName>
                                            </p:attrNameLst>
                                          </p:cBhvr>
                                        </p:anim>
                                        <p:anim from="(-#ppt_h/2)" to="(#ppt_y)" calcmode="lin" valueType="num">
                                          <p:cBhvr>
                                            <p:cTn id="82" dur="500" fill="hold">
                                              <p:stCondLst>
                                                <p:cond delay="0"/>
                                              </p:stCondLst>
                                            </p:cTn>
                                            <p:tgtEl>
                                              <p:spTgt spid="18"/>
                                            </p:tgtEl>
                                            <p:attrNameLst>
                                              <p:attrName>ppt_y</p:attrName>
                                            </p:attrNameLst>
                                          </p:cBhvr>
                                        </p:anim>
                                        <p:animRot by="21600000">
                                          <p:cBhvr>
                                            <p:cTn id="83" dur="500" fill="hold">
                                              <p:stCondLst>
                                                <p:cond delay="0"/>
                                              </p:stCondLst>
                                            </p:cTn>
                                            <p:tgtEl>
                                              <p:spTgt spid="18"/>
                                            </p:tgtEl>
                                            <p:attrNameLst>
                                              <p:attrName>r</p:attrName>
                                            </p:attrNameLst>
                                          </p:cBhvr>
                                        </p:animRot>
                                      </p:childTnLst>
                                    </p:cTn>
                                  </p:par>
                                </p:childTnLst>
                              </p:cTn>
                            </p:par>
                            <p:par>
                              <p:cTn id="84" fill="hold">
                                <p:stCondLst>
                                  <p:cond delay="3500"/>
                                </p:stCondLst>
                                <p:childTnLst>
                                  <p:par>
                                    <p:cTn id="85" presetID="56" presetClass="entr" presetSubtype="0" fill="hold" grpId="0" nodeType="afterEffect">
                                      <p:stCondLst>
                                        <p:cond delay="0"/>
                                      </p:stCondLst>
                                      <p:iterate type="lt">
                                        <p:tmPct val="20000"/>
                                      </p:iterate>
                                      <p:childTnLst>
                                        <p:set>
                                          <p:cBhvr>
                                            <p:cTn id="86" dur="1" fill="hold">
                                              <p:stCondLst>
                                                <p:cond delay="0"/>
                                              </p:stCondLst>
                                            </p:cTn>
                                            <p:tgtEl>
                                              <p:spTgt spid="19"/>
                                            </p:tgtEl>
                                            <p:attrNameLst>
                                              <p:attrName>style.visibility</p:attrName>
                                            </p:attrNameLst>
                                          </p:cBhvr>
                                          <p:to>
                                            <p:strVal val="visible"/>
                                          </p:to>
                                        </p:set>
                                        <p:anim by="(-#ppt_w*2)" calcmode="lin" valueType="num">
                                          <p:cBhvr rctx="PPT">
                                            <p:cTn id="87" dur="250" autoRev="1" fill="hold">
                                              <p:stCondLst>
                                                <p:cond delay="0"/>
                                              </p:stCondLst>
                                            </p:cTn>
                                            <p:tgtEl>
                                              <p:spTgt spid="19"/>
                                            </p:tgtEl>
                                            <p:attrNameLst>
                                              <p:attrName>ppt_w</p:attrName>
                                            </p:attrNameLst>
                                          </p:cBhvr>
                                        </p:anim>
                                        <p:anim by="(#ppt_w*0.50)" calcmode="lin" valueType="num">
                                          <p:cBhvr>
                                            <p:cTn id="88" dur="250" decel="50000" autoRev="1" fill="hold">
                                              <p:stCondLst>
                                                <p:cond delay="0"/>
                                              </p:stCondLst>
                                            </p:cTn>
                                            <p:tgtEl>
                                              <p:spTgt spid="19"/>
                                            </p:tgtEl>
                                            <p:attrNameLst>
                                              <p:attrName>ppt_x</p:attrName>
                                            </p:attrNameLst>
                                          </p:cBhvr>
                                        </p:anim>
                                        <p:anim from="(-#ppt_h/2)" to="(#ppt_y)" calcmode="lin" valueType="num">
                                          <p:cBhvr>
                                            <p:cTn id="89" dur="500" fill="hold">
                                              <p:stCondLst>
                                                <p:cond delay="0"/>
                                              </p:stCondLst>
                                            </p:cTn>
                                            <p:tgtEl>
                                              <p:spTgt spid="19"/>
                                            </p:tgtEl>
                                            <p:attrNameLst>
                                              <p:attrName>ppt_y</p:attrName>
                                            </p:attrNameLst>
                                          </p:cBhvr>
                                        </p:anim>
                                        <p:animRot by="21600000">
                                          <p:cBhvr>
                                            <p:cTn id="90" dur="500" fill="hold">
                                              <p:stCondLst>
                                                <p:cond delay="0"/>
                                              </p:stCondLst>
                                            </p:cTn>
                                            <p:tgtEl>
                                              <p:spTgt spid="19"/>
                                            </p:tgtEl>
                                            <p:attrNameLst>
                                              <p:attrName>r</p:attrName>
                                            </p:attrNameLst>
                                          </p:cBhvr>
                                        </p:animRot>
                                      </p:childTnLst>
                                    </p:cTn>
                                  </p:par>
                                </p:childTnLst>
                              </p:cTn>
                            </p:par>
                            <p:par>
                              <p:cTn id="91" fill="hold">
                                <p:stCondLst>
                                  <p:cond delay="4500"/>
                                </p:stCondLst>
                                <p:childTnLst>
                                  <p:par>
                                    <p:cTn id="92" presetID="52" presetClass="entr" presetSubtype="0"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Scale>
                                          <p:cBhvr>
                                            <p:cTn id="94" dur="1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5" dur="1500" decel="50000" fill="hold">
                                              <p:stCondLst>
                                                <p:cond delay="0"/>
                                              </p:stCondLst>
                                            </p:cTn>
                                            <p:tgtEl>
                                              <p:spTgt spid="17"/>
                                            </p:tgtEl>
                                            <p:attrNameLst>
                                              <p:attrName>ppt_x</p:attrName>
                                              <p:attrName>ppt_y</p:attrName>
                                            </p:attrNameLst>
                                          </p:cBhvr>
                                        </p:animMotion>
                                        <p:animEffect transition="in" filter="fade">
                                          <p:cBhvr>
                                            <p:cTn id="96" dur="1500"/>
                                            <p:tgtEl>
                                              <p:spTgt spid="17"/>
                                            </p:tgtEl>
                                          </p:cBhvr>
                                        </p:animEffect>
                                      </p:childTnLst>
                                    </p:cTn>
                                  </p:par>
                                  <p:par>
                                    <p:cTn id="97" presetID="52" presetClass="entr" presetSubtype="0" fill="hold" grpId="0" nodeType="withEffect">
                                      <p:stCondLst>
                                        <p:cond delay="750"/>
                                      </p:stCondLst>
                                      <p:childTnLst>
                                        <p:set>
                                          <p:cBhvr>
                                            <p:cTn id="98" dur="1" fill="hold">
                                              <p:stCondLst>
                                                <p:cond delay="0"/>
                                              </p:stCondLst>
                                            </p:cTn>
                                            <p:tgtEl>
                                              <p:spTgt spid="24"/>
                                            </p:tgtEl>
                                            <p:attrNameLst>
                                              <p:attrName>style.visibility</p:attrName>
                                            </p:attrNameLst>
                                          </p:cBhvr>
                                          <p:to>
                                            <p:strVal val="visible"/>
                                          </p:to>
                                        </p:set>
                                        <p:animScale>
                                          <p:cBhvr>
                                            <p:cTn id="99" dur="15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0" dur="1500" decel="50000" fill="hold">
                                              <p:stCondLst>
                                                <p:cond delay="0"/>
                                              </p:stCondLst>
                                            </p:cTn>
                                            <p:tgtEl>
                                              <p:spTgt spid="24"/>
                                            </p:tgtEl>
                                            <p:attrNameLst>
                                              <p:attrName>ppt_x</p:attrName>
                                              <p:attrName>ppt_y</p:attrName>
                                            </p:attrNameLst>
                                          </p:cBhvr>
                                        </p:animMotion>
                                        <p:animEffect transition="in" filter="fade">
                                          <p:cBhvr>
                                            <p:cTn id="101" dur="1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2" grpId="0" animBg="1"/>
          <p:bldP spid="23" grpId="0" animBg="1"/>
          <p:bldP spid="24"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0-#ppt_w/2"/>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0-#ppt_w/2"/>
                                              </p:val>
                                            </p:tav>
                                            <p:tav tm="100000">
                                              <p:val>
                                                <p:strVal val="#ppt_x"/>
                                              </p:val>
                                            </p:tav>
                                          </p:tavLst>
                                        </p:anim>
                                        <p:anim calcmode="lin" valueType="num">
                                          <p:cBhvr additive="base">
                                            <p:cTn id="16" dur="10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0-#ppt_w/2"/>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50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1000" fill="hold"/>
                                            <p:tgtEl>
                                              <p:spTgt spid="23"/>
                                            </p:tgtEl>
                                            <p:attrNameLst>
                                              <p:attrName>ppt_x</p:attrName>
                                            </p:attrNameLst>
                                          </p:cBhvr>
                                          <p:tavLst>
                                            <p:tav tm="0">
                                              <p:val>
                                                <p:strVal val="0-#ppt_w/2"/>
                                              </p:val>
                                            </p:tav>
                                            <p:tav tm="100000">
                                              <p:val>
                                                <p:strVal val="#ppt_x"/>
                                              </p:val>
                                            </p:tav>
                                          </p:tavLst>
                                        </p:anim>
                                        <p:anim calcmode="lin" valueType="num">
                                          <p:cBhvr additive="base">
                                            <p:cTn id="32" dur="10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000" fill="hold"/>
                                            <p:tgtEl>
                                              <p:spTgt spid="8"/>
                                            </p:tgtEl>
                                            <p:attrNameLst>
                                              <p:attrName>ppt_x</p:attrName>
                                            </p:attrNameLst>
                                          </p:cBhvr>
                                          <p:tavLst>
                                            <p:tav tm="0">
                                              <p:val>
                                                <p:strVal val="0-#ppt_w/2"/>
                                              </p:val>
                                            </p:tav>
                                            <p:tav tm="100000">
                                              <p:val>
                                                <p:strVal val="#ppt_x"/>
                                              </p:val>
                                            </p:tav>
                                          </p:tavLst>
                                        </p:anim>
                                        <p:anim calcmode="lin" valueType="num">
                                          <p:cBhvr additive="base">
                                            <p:cTn id="36" dur="1000" fill="hold"/>
                                            <p:tgtEl>
                                              <p:spTgt spid="8"/>
                                            </p:tgtEl>
                                            <p:attrNameLst>
                                              <p:attrName>ppt_y</p:attrName>
                                            </p:attrNameLst>
                                          </p:cBhvr>
                                          <p:tavLst>
                                            <p:tav tm="0">
                                              <p:val>
                                                <p:strVal val="0-#ppt_h/2"/>
                                              </p:val>
                                            </p:tav>
                                            <p:tav tm="100000">
                                              <p:val>
                                                <p:strVal val="#ppt_y"/>
                                              </p:val>
                                            </p:tav>
                                          </p:tavLst>
                                        </p:anim>
                                      </p:childTnLst>
                                    </p:cTn>
                                  </p:par>
                                  <p:par>
                                    <p:cTn id="37" presetID="2" presetClass="entr" presetSubtype="9" fill="hold" grpId="0" nodeType="withEffect">
                                      <p:stCondLst>
                                        <p:cond delay="100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1000" fill="hold"/>
                                            <p:tgtEl>
                                              <p:spTgt spid="22"/>
                                            </p:tgtEl>
                                            <p:attrNameLst>
                                              <p:attrName>ppt_x</p:attrName>
                                            </p:attrNameLst>
                                          </p:cBhvr>
                                          <p:tavLst>
                                            <p:tav tm="0">
                                              <p:val>
                                                <p:strVal val="0-#ppt_w/2"/>
                                              </p:val>
                                            </p:tav>
                                            <p:tav tm="100000">
                                              <p:val>
                                                <p:strVal val="#ppt_x"/>
                                              </p:val>
                                            </p:tav>
                                          </p:tavLst>
                                        </p:anim>
                                        <p:anim calcmode="lin" valueType="num">
                                          <p:cBhvr additive="base">
                                            <p:cTn id="40" dur="1000" fill="hold"/>
                                            <p:tgtEl>
                                              <p:spTgt spid="22"/>
                                            </p:tgtEl>
                                            <p:attrNameLst>
                                              <p:attrName>ppt_y</p:attrName>
                                            </p:attrNameLst>
                                          </p:cBhvr>
                                          <p:tavLst>
                                            <p:tav tm="0">
                                              <p:val>
                                                <p:strVal val="0-#ppt_h/2"/>
                                              </p:val>
                                            </p:tav>
                                            <p:tav tm="100000">
                                              <p:val>
                                                <p:strVal val="#ppt_y"/>
                                              </p:val>
                                            </p:tav>
                                          </p:tavLst>
                                        </p:anim>
                                      </p:childTnLst>
                                    </p:cTn>
                                  </p:par>
                                  <p:par>
                                    <p:cTn id="41" presetID="2" presetClass="entr" presetSubtype="9"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1000" fill="hold"/>
                                            <p:tgtEl>
                                              <p:spTgt spid="10"/>
                                            </p:tgtEl>
                                            <p:attrNameLst>
                                              <p:attrName>ppt_x</p:attrName>
                                            </p:attrNameLst>
                                          </p:cBhvr>
                                          <p:tavLst>
                                            <p:tav tm="0">
                                              <p:val>
                                                <p:strVal val="0-#ppt_w/2"/>
                                              </p:val>
                                            </p:tav>
                                            <p:tav tm="100000">
                                              <p:val>
                                                <p:strVal val="#ppt_x"/>
                                              </p:val>
                                            </p:tav>
                                          </p:tavLst>
                                        </p:anim>
                                        <p:anim calcmode="lin" valueType="num">
                                          <p:cBhvr additive="base">
                                            <p:cTn id="44" dur="10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9" fill="hold" grpId="0" nodeType="withEffect">
                                      <p:stCondLst>
                                        <p:cond delay="100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1000" fill="hold"/>
                                            <p:tgtEl>
                                              <p:spTgt spid="3"/>
                                            </p:tgtEl>
                                            <p:attrNameLst>
                                              <p:attrName>ppt_x</p:attrName>
                                            </p:attrNameLst>
                                          </p:cBhvr>
                                          <p:tavLst>
                                            <p:tav tm="0">
                                              <p:val>
                                                <p:strVal val="0-#ppt_w/2"/>
                                              </p:val>
                                            </p:tav>
                                            <p:tav tm="100000">
                                              <p:val>
                                                <p:strVal val="#ppt_x"/>
                                              </p:val>
                                            </p:tav>
                                          </p:tavLst>
                                        </p:anim>
                                        <p:anim calcmode="lin" valueType="num">
                                          <p:cBhvr additive="base">
                                            <p:cTn id="48" dur="1000" fill="hold"/>
                                            <p:tgtEl>
                                              <p:spTgt spid="3"/>
                                            </p:tgtEl>
                                            <p:attrNameLst>
                                              <p:attrName>ppt_y</p:attrName>
                                            </p:attrNameLst>
                                          </p:cBhvr>
                                          <p:tavLst>
                                            <p:tav tm="0">
                                              <p:val>
                                                <p:strVal val="0-#ppt_h/2"/>
                                              </p:val>
                                            </p:tav>
                                            <p:tav tm="100000">
                                              <p:val>
                                                <p:strVal val="#ppt_y"/>
                                              </p:val>
                                            </p:tav>
                                          </p:tavLst>
                                        </p:anim>
                                      </p:childTnLst>
                                    </p:cTn>
                                  </p:par>
                                  <p:par>
                                    <p:cTn id="49" presetID="2" presetClass="entr" presetSubtype="9" fill="hold" grpId="0" nodeType="withEffect">
                                      <p:stCondLst>
                                        <p:cond delay="100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1000" fill="hold"/>
                                            <p:tgtEl>
                                              <p:spTgt spid="12"/>
                                            </p:tgtEl>
                                            <p:attrNameLst>
                                              <p:attrName>ppt_x</p:attrName>
                                            </p:attrNameLst>
                                          </p:cBhvr>
                                          <p:tavLst>
                                            <p:tav tm="0">
                                              <p:val>
                                                <p:strVal val="0-#ppt_w/2"/>
                                              </p:val>
                                            </p:tav>
                                            <p:tav tm="100000">
                                              <p:val>
                                                <p:strVal val="#ppt_x"/>
                                              </p:val>
                                            </p:tav>
                                          </p:tavLst>
                                        </p:anim>
                                        <p:anim calcmode="lin" valueType="num">
                                          <p:cBhvr additive="base">
                                            <p:cTn id="52" dur="1000" fill="hold"/>
                                            <p:tgtEl>
                                              <p:spTgt spid="12"/>
                                            </p:tgtEl>
                                            <p:attrNameLst>
                                              <p:attrName>ppt_y</p:attrName>
                                            </p:attrNameLst>
                                          </p:cBhvr>
                                          <p:tavLst>
                                            <p:tav tm="0">
                                              <p:val>
                                                <p:strVal val="0-#ppt_h/2"/>
                                              </p:val>
                                            </p:tav>
                                            <p:tav tm="100000">
                                              <p:val>
                                                <p:strVal val="#ppt_y"/>
                                              </p:val>
                                            </p:tav>
                                          </p:tavLst>
                                        </p:anim>
                                      </p:childTnLst>
                                    </p:cTn>
                                  </p:par>
                                  <p:par>
                                    <p:cTn id="53" presetID="2" presetClass="entr" presetSubtype="9" fill="hold" grpId="0" nodeType="withEffect">
                                      <p:stCondLst>
                                        <p:cond delay="100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1000" fill="hold"/>
                                            <p:tgtEl>
                                              <p:spTgt spid="11"/>
                                            </p:tgtEl>
                                            <p:attrNameLst>
                                              <p:attrName>ppt_x</p:attrName>
                                            </p:attrNameLst>
                                          </p:cBhvr>
                                          <p:tavLst>
                                            <p:tav tm="0">
                                              <p:val>
                                                <p:strVal val="0-#ppt_w/2"/>
                                              </p:val>
                                            </p:tav>
                                            <p:tav tm="100000">
                                              <p:val>
                                                <p:strVal val="#ppt_x"/>
                                              </p:val>
                                            </p:tav>
                                          </p:tavLst>
                                        </p:anim>
                                        <p:anim calcmode="lin" valueType="num">
                                          <p:cBhvr additive="base">
                                            <p:cTn id="56" dur="1000" fill="hold"/>
                                            <p:tgtEl>
                                              <p:spTgt spid="11"/>
                                            </p:tgtEl>
                                            <p:attrNameLst>
                                              <p:attrName>ppt_y</p:attrName>
                                            </p:attrNameLst>
                                          </p:cBhvr>
                                          <p:tavLst>
                                            <p:tav tm="0">
                                              <p:val>
                                                <p:strVal val="0-#ppt_h/2"/>
                                              </p:val>
                                            </p:tav>
                                            <p:tav tm="100000">
                                              <p:val>
                                                <p:strVal val="#ppt_y"/>
                                              </p:val>
                                            </p:tav>
                                          </p:tavLst>
                                        </p:anim>
                                      </p:childTnLst>
                                    </p:cTn>
                                  </p:par>
                                  <p:par>
                                    <p:cTn id="57" presetID="2" presetClass="entr" presetSubtype="9" fill="hold" grpId="0" nodeType="withEffect">
                                      <p:stCondLst>
                                        <p:cond delay="150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1000" fill="hold"/>
                                            <p:tgtEl>
                                              <p:spTgt spid="13"/>
                                            </p:tgtEl>
                                            <p:attrNameLst>
                                              <p:attrName>ppt_x</p:attrName>
                                            </p:attrNameLst>
                                          </p:cBhvr>
                                          <p:tavLst>
                                            <p:tav tm="0">
                                              <p:val>
                                                <p:strVal val="0-#ppt_w/2"/>
                                              </p:val>
                                            </p:tav>
                                            <p:tav tm="100000">
                                              <p:val>
                                                <p:strVal val="#ppt_x"/>
                                              </p:val>
                                            </p:tav>
                                          </p:tavLst>
                                        </p:anim>
                                        <p:anim calcmode="lin" valueType="num">
                                          <p:cBhvr additive="base">
                                            <p:cTn id="60" dur="1000" fill="hold"/>
                                            <p:tgtEl>
                                              <p:spTgt spid="13"/>
                                            </p:tgtEl>
                                            <p:attrNameLst>
                                              <p:attrName>ppt_y</p:attrName>
                                            </p:attrNameLst>
                                          </p:cBhvr>
                                          <p:tavLst>
                                            <p:tav tm="0">
                                              <p:val>
                                                <p:strVal val="0-#ppt_h/2"/>
                                              </p:val>
                                            </p:tav>
                                            <p:tav tm="100000">
                                              <p:val>
                                                <p:strVal val="#ppt_y"/>
                                              </p:val>
                                            </p:tav>
                                          </p:tavLst>
                                        </p:anim>
                                      </p:childTnLst>
                                    </p:cTn>
                                  </p:par>
                                  <p:par>
                                    <p:cTn id="61" presetID="2" presetClass="entr" presetSubtype="9" fill="hold" grpId="0" nodeType="withEffect">
                                      <p:stCondLst>
                                        <p:cond delay="150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0-#ppt_w/2"/>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9" fill="hold" grpId="0" nodeType="withEffect">
                                      <p:stCondLst>
                                        <p:cond delay="150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1000" fill="hold"/>
                                            <p:tgtEl>
                                              <p:spTgt spid="15"/>
                                            </p:tgtEl>
                                            <p:attrNameLst>
                                              <p:attrName>ppt_x</p:attrName>
                                            </p:attrNameLst>
                                          </p:cBhvr>
                                          <p:tavLst>
                                            <p:tav tm="0">
                                              <p:val>
                                                <p:strVal val="0-#ppt_w/2"/>
                                              </p:val>
                                            </p:tav>
                                            <p:tav tm="100000">
                                              <p:val>
                                                <p:strVal val="#ppt_x"/>
                                              </p:val>
                                            </p:tav>
                                          </p:tavLst>
                                        </p:anim>
                                        <p:anim calcmode="lin" valueType="num">
                                          <p:cBhvr additive="base">
                                            <p:cTn id="68" dur="1000" fill="hold"/>
                                            <p:tgtEl>
                                              <p:spTgt spid="15"/>
                                            </p:tgtEl>
                                            <p:attrNameLst>
                                              <p:attrName>ppt_y</p:attrName>
                                            </p:attrNameLst>
                                          </p:cBhvr>
                                          <p:tavLst>
                                            <p:tav tm="0">
                                              <p:val>
                                                <p:strVal val="0-#ppt_h/2"/>
                                              </p:val>
                                            </p:tav>
                                            <p:tav tm="100000">
                                              <p:val>
                                                <p:strVal val="#ppt_y"/>
                                              </p:val>
                                            </p:tav>
                                          </p:tavLst>
                                        </p:anim>
                                      </p:childTnLst>
                                    </p:cTn>
                                  </p:par>
                                  <p:par>
                                    <p:cTn id="69" presetID="2" presetClass="entr" presetSubtype="9" fill="hold" grpId="0" nodeType="withEffect">
                                      <p:stCondLst>
                                        <p:cond delay="150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1000" fill="hold"/>
                                            <p:tgtEl>
                                              <p:spTgt spid="14"/>
                                            </p:tgtEl>
                                            <p:attrNameLst>
                                              <p:attrName>ppt_x</p:attrName>
                                            </p:attrNameLst>
                                          </p:cBhvr>
                                          <p:tavLst>
                                            <p:tav tm="0">
                                              <p:val>
                                                <p:strVal val="0-#ppt_w/2"/>
                                              </p:val>
                                            </p:tav>
                                            <p:tav tm="100000">
                                              <p:val>
                                                <p:strVal val="#ppt_x"/>
                                              </p:val>
                                            </p:tav>
                                          </p:tavLst>
                                        </p:anim>
                                        <p:anim calcmode="lin" valueType="num">
                                          <p:cBhvr additive="base">
                                            <p:cTn id="72" dur="1000" fill="hold"/>
                                            <p:tgtEl>
                                              <p:spTgt spid="14"/>
                                            </p:tgtEl>
                                            <p:attrNameLst>
                                              <p:attrName>ppt_y</p:attrName>
                                            </p:attrNameLst>
                                          </p:cBhvr>
                                          <p:tavLst>
                                            <p:tav tm="0">
                                              <p:val>
                                                <p:strVal val="0-#ppt_h/2"/>
                                              </p:val>
                                            </p:tav>
                                            <p:tav tm="100000">
                                              <p:val>
                                                <p:strVal val="#ppt_y"/>
                                              </p:val>
                                            </p:tav>
                                          </p:tavLst>
                                        </p:anim>
                                      </p:childTnLst>
                                    </p:cTn>
                                  </p:par>
                                  <p:par>
                                    <p:cTn id="73" presetID="2" presetClass="entr" presetSubtype="9" fill="hold" grpId="0" nodeType="withEffect">
                                      <p:stCondLst>
                                        <p:cond delay="150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1000" fill="hold"/>
                                            <p:tgtEl>
                                              <p:spTgt spid="26"/>
                                            </p:tgtEl>
                                            <p:attrNameLst>
                                              <p:attrName>ppt_x</p:attrName>
                                            </p:attrNameLst>
                                          </p:cBhvr>
                                          <p:tavLst>
                                            <p:tav tm="0">
                                              <p:val>
                                                <p:strVal val="0-#ppt_w/2"/>
                                              </p:val>
                                            </p:tav>
                                            <p:tav tm="100000">
                                              <p:val>
                                                <p:strVal val="#ppt_x"/>
                                              </p:val>
                                            </p:tav>
                                          </p:tavLst>
                                        </p:anim>
                                        <p:anim calcmode="lin" valueType="num">
                                          <p:cBhvr additive="base">
                                            <p:cTn id="76" dur="1000" fill="hold"/>
                                            <p:tgtEl>
                                              <p:spTgt spid="26"/>
                                            </p:tgtEl>
                                            <p:attrNameLst>
                                              <p:attrName>ppt_y</p:attrName>
                                            </p:attrNameLst>
                                          </p:cBhvr>
                                          <p:tavLst>
                                            <p:tav tm="0">
                                              <p:val>
                                                <p:strVal val="0-#ppt_h/2"/>
                                              </p:val>
                                            </p:tav>
                                            <p:tav tm="100000">
                                              <p:val>
                                                <p:strVal val="#ppt_y"/>
                                              </p:val>
                                            </p:tav>
                                          </p:tavLst>
                                        </p:anim>
                                      </p:childTnLst>
                                    </p:cTn>
                                  </p:par>
                                </p:childTnLst>
                              </p:cTn>
                            </p:par>
                            <p:par>
                              <p:cTn id="77" fill="hold">
                                <p:stCondLst>
                                  <p:cond delay="2500"/>
                                </p:stCondLst>
                                <p:childTnLst>
                                  <p:par>
                                    <p:cTn id="78" presetID="56" presetClass="entr" presetSubtype="0" fill="hold" grpId="0" nodeType="afterEffect">
                                      <p:stCondLst>
                                        <p:cond delay="0"/>
                                      </p:stCondLst>
                                      <p:iterate type="lt">
                                        <p:tmPct val="20000"/>
                                      </p:iterate>
                                      <p:childTnLst>
                                        <p:set>
                                          <p:cBhvr>
                                            <p:cTn id="79" dur="1" fill="hold">
                                              <p:stCondLst>
                                                <p:cond delay="0"/>
                                              </p:stCondLst>
                                            </p:cTn>
                                            <p:tgtEl>
                                              <p:spTgt spid="18"/>
                                            </p:tgtEl>
                                            <p:attrNameLst>
                                              <p:attrName>style.visibility</p:attrName>
                                            </p:attrNameLst>
                                          </p:cBhvr>
                                          <p:to>
                                            <p:strVal val="visible"/>
                                          </p:to>
                                        </p:set>
                                        <p:anim by="(-#ppt_w*2)" calcmode="lin" valueType="num">
                                          <p:cBhvr rctx="PPT">
                                            <p:cTn id="80" dur="250" autoRev="1" fill="hold">
                                              <p:stCondLst>
                                                <p:cond delay="0"/>
                                              </p:stCondLst>
                                            </p:cTn>
                                            <p:tgtEl>
                                              <p:spTgt spid="18"/>
                                            </p:tgtEl>
                                            <p:attrNameLst>
                                              <p:attrName>ppt_w</p:attrName>
                                            </p:attrNameLst>
                                          </p:cBhvr>
                                        </p:anim>
                                        <p:anim by="(#ppt_w*0.50)" calcmode="lin" valueType="num">
                                          <p:cBhvr>
                                            <p:cTn id="81" dur="250" decel="50000" autoRev="1" fill="hold">
                                              <p:stCondLst>
                                                <p:cond delay="0"/>
                                              </p:stCondLst>
                                            </p:cTn>
                                            <p:tgtEl>
                                              <p:spTgt spid="18"/>
                                            </p:tgtEl>
                                            <p:attrNameLst>
                                              <p:attrName>ppt_x</p:attrName>
                                            </p:attrNameLst>
                                          </p:cBhvr>
                                        </p:anim>
                                        <p:anim from="(-#ppt_h/2)" to="(#ppt_y)" calcmode="lin" valueType="num">
                                          <p:cBhvr>
                                            <p:cTn id="82" dur="500" fill="hold">
                                              <p:stCondLst>
                                                <p:cond delay="0"/>
                                              </p:stCondLst>
                                            </p:cTn>
                                            <p:tgtEl>
                                              <p:spTgt spid="18"/>
                                            </p:tgtEl>
                                            <p:attrNameLst>
                                              <p:attrName>ppt_y</p:attrName>
                                            </p:attrNameLst>
                                          </p:cBhvr>
                                        </p:anim>
                                        <p:animRot by="21600000">
                                          <p:cBhvr>
                                            <p:cTn id="83" dur="500" fill="hold">
                                              <p:stCondLst>
                                                <p:cond delay="0"/>
                                              </p:stCondLst>
                                            </p:cTn>
                                            <p:tgtEl>
                                              <p:spTgt spid="18"/>
                                            </p:tgtEl>
                                            <p:attrNameLst>
                                              <p:attrName>r</p:attrName>
                                            </p:attrNameLst>
                                          </p:cBhvr>
                                        </p:animRot>
                                      </p:childTnLst>
                                    </p:cTn>
                                  </p:par>
                                </p:childTnLst>
                              </p:cTn>
                            </p:par>
                            <p:par>
                              <p:cTn id="84" fill="hold">
                                <p:stCondLst>
                                  <p:cond delay="3500"/>
                                </p:stCondLst>
                                <p:childTnLst>
                                  <p:par>
                                    <p:cTn id="85" presetID="56" presetClass="entr" presetSubtype="0" fill="hold" grpId="0" nodeType="afterEffect">
                                      <p:stCondLst>
                                        <p:cond delay="0"/>
                                      </p:stCondLst>
                                      <p:iterate type="lt">
                                        <p:tmPct val="20000"/>
                                      </p:iterate>
                                      <p:childTnLst>
                                        <p:set>
                                          <p:cBhvr>
                                            <p:cTn id="86" dur="1" fill="hold">
                                              <p:stCondLst>
                                                <p:cond delay="0"/>
                                              </p:stCondLst>
                                            </p:cTn>
                                            <p:tgtEl>
                                              <p:spTgt spid="19"/>
                                            </p:tgtEl>
                                            <p:attrNameLst>
                                              <p:attrName>style.visibility</p:attrName>
                                            </p:attrNameLst>
                                          </p:cBhvr>
                                          <p:to>
                                            <p:strVal val="visible"/>
                                          </p:to>
                                        </p:set>
                                        <p:anim by="(-#ppt_w*2)" calcmode="lin" valueType="num">
                                          <p:cBhvr rctx="PPT">
                                            <p:cTn id="87" dur="250" autoRev="1" fill="hold">
                                              <p:stCondLst>
                                                <p:cond delay="0"/>
                                              </p:stCondLst>
                                            </p:cTn>
                                            <p:tgtEl>
                                              <p:spTgt spid="19"/>
                                            </p:tgtEl>
                                            <p:attrNameLst>
                                              <p:attrName>ppt_w</p:attrName>
                                            </p:attrNameLst>
                                          </p:cBhvr>
                                        </p:anim>
                                        <p:anim by="(#ppt_w*0.50)" calcmode="lin" valueType="num">
                                          <p:cBhvr>
                                            <p:cTn id="88" dur="250" decel="50000" autoRev="1" fill="hold">
                                              <p:stCondLst>
                                                <p:cond delay="0"/>
                                              </p:stCondLst>
                                            </p:cTn>
                                            <p:tgtEl>
                                              <p:spTgt spid="19"/>
                                            </p:tgtEl>
                                            <p:attrNameLst>
                                              <p:attrName>ppt_x</p:attrName>
                                            </p:attrNameLst>
                                          </p:cBhvr>
                                        </p:anim>
                                        <p:anim from="(-#ppt_h/2)" to="(#ppt_y)" calcmode="lin" valueType="num">
                                          <p:cBhvr>
                                            <p:cTn id="89" dur="500" fill="hold">
                                              <p:stCondLst>
                                                <p:cond delay="0"/>
                                              </p:stCondLst>
                                            </p:cTn>
                                            <p:tgtEl>
                                              <p:spTgt spid="19"/>
                                            </p:tgtEl>
                                            <p:attrNameLst>
                                              <p:attrName>ppt_y</p:attrName>
                                            </p:attrNameLst>
                                          </p:cBhvr>
                                        </p:anim>
                                        <p:animRot by="21600000">
                                          <p:cBhvr>
                                            <p:cTn id="90" dur="500" fill="hold">
                                              <p:stCondLst>
                                                <p:cond delay="0"/>
                                              </p:stCondLst>
                                            </p:cTn>
                                            <p:tgtEl>
                                              <p:spTgt spid="19"/>
                                            </p:tgtEl>
                                            <p:attrNameLst>
                                              <p:attrName>r</p:attrName>
                                            </p:attrNameLst>
                                          </p:cBhvr>
                                        </p:animRot>
                                      </p:childTnLst>
                                    </p:cTn>
                                  </p:par>
                                </p:childTnLst>
                              </p:cTn>
                            </p:par>
                            <p:par>
                              <p:cTn id="91" fill="hold">
                                <p:stCondLst>
                                  <p:cond delay="4500"/>
                                </p:stCondLst>
                                <p:childTnLst>
                                  <p:par>
                                    <p:cTn id="92" presetID="52" presetClass="entr" presetSubtype="0"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Scale>
                                          <p:cBhvr>
                                            <p:cTn id="94" dur="1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5" dur="1500" decel="50000" fill="hold">
                                              <p:stCondLst>
                                                <p:cond delay="0"/>
                                              </p:stCondLst>
                                            </p:cTn>
                                            <p:tgtEl>
                                              <p:spTgt spid="17"/>
                                            </p:tgtEl>
                                            <p:attrNameLst>
                                              <p:attrName>ppt_x</p:attrName>
                                              <p:attrName>ppt_y</p:attrName>
                                            </p:attrNameLst>
                                          </p:cBhvr>
                                        </p:animMotion>
                                        <p:animEffect transition="in" filter="fade">
                                          <p:cBhvr>
                                            <p:cTn id="96" dur="1500"/>
                                            <p:tgtEl>
                                              <p:spTgt spid="17"/>
                                            </p:tgtEl>
                                          </p:cBhvr>
                                        </p:animEffect>
                                      </p:childTnLst>
                                    </p:cTn>
                                  </p:par>
                                  <p:par>
                                    <p:cTn id="97" presetID="52" presetClass="entr" presetSubtype="0" fill="hold" grpId="0" nodeType="withEffect">
                                      <p:stCondLst>
                                        <p:cond delay="750"/>
                                      </p:stCondLst>
                                      <p:childTnLst>
                                        <p:set>
                                          <p:cBhvr>
                                            <p:cTn id="98" dur="1" fill="hold">
                                              <p:stCondLst>
                                                <p:cond delay="0"/>
                                              </p:stCondLst>
                                            </p:cTn>
                                            <p:tgtEl>
                                              <p:spTgt spid="24"/>
                                            </p:tgtEl>
                                            <p:attrNameLst>
                                              <p:attrName>style.visibility</p:attrName>
                                            </p:attrNameLst>
                                          </p:cBhvr>
                                          <p:to>
                                            <p:strVal val="visible"/>
                                          </p:to>
                                        </p:set>
                                        <p:animScale>
                                          <p:cBhvr>
                                            <p:cTn id="99" dur="15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0" dur="1500" decel="50000" fill="hold">
                                              <p:stCondLst>
                                                <p:cond delay="0"/>
                                              </p:stCondLst>
                                            </p:cTn>
                                            <p:tgtEl>
                                              <p:spTgt spid="24"/>
                                            </p:tgtEl>
                                            <p:attrNameLst>
                                              <p:attrName>ppt_x</p:attrName>
                                              <p:attrName>ppt_y</p:attrName>
                                            </p:attrNameLst>
                                          </p:cBhvr>
                                        </p:animMotion>
                                        <p:animEffect transition="in" filter="fade">
                                          <p:cBhvr>
                                            <p:cTn id="101" dur="1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2" grpId="0" animBg="1"/>
          <p:bldP spid="23" grpId="0" animBg="1"/>
          <p:bldP spid="24" grpId="0"/>
          <p:bldP spid="26"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2"/>
          <p:cNvGrpSpPr/>
          <p:nvPr/>
        </p:nvGrpSpPr>
        <p:grpSpPr>
          <a:xfrm>
            <a:off x="1235857" y="1645299"/>
            <a:ext cx="2305216" cy="2304256"/>
            <a:chOff x="5240941" y="1151212"/>
            <a:chExt cx="2856309" cy="2855119"/>
          </a:xfrm>
        </p:grpSpPr>
        <p:sp>
          <p:nvSpPr>
            <p:cNvPr id="24" name="椭圆 23"/>
            <p:cNvSpPr/>
            <p:nvPr/>
          </p:nvSpPr>
          <p:spPr bwMode="auto">
            <a:xfrm>
              <a:off x="5240941" y="1151212"/>
              <a:ext cx="2856309" cy="2855119"/>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7" name="椭圆 26"/>
            <p:cNvSpPr/>
            <p:nvPr/>
          </p:nvSpPr>
          <p:spPr bwMode="auto">
            <a:xfrm>
              <a:off x="5307616" y="1217887"/>
              <a:ext cx="2722959" cy="2721769"/>
            </a:xfrm>
            <a:prstGeom prst="ellipse">
              <a:avLst/>
            </a:prstGeom>
            <a:blipFill dpi="0" rotWithShape="1">
              <a:blip r:embed="rId1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sp>
        <p:nvSpPr>
          <p:cNvPr id="3" name="弧形 2"/>
          <p:cNvSpPr/>
          <p:nvPr/>
        </p:nvSpPr>
        <p:spPr>
          <a:xfrm rot="5400000">
            <a:off x="894014" y="1301594"/>
            <a:ext cx="3168352" cy="3168352"/>
          </a:xfrm>
          <a:prstGeom prst="arc">
            <a:avLst>
              <a:gd name="adj1" fmla="val 10885653"/>
              <a:gd name="adj2" fmla="val 0"/>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六边形 56"/>
          <p:cNvSpPr/>
          <p:nvPr/>
        </p:nvSpPr>
        <p:spPr bwMode="auto">
          <a:xfrm>
            <a:off x="2936761" y="1224856"/>
            <a:ext cx="312201" cy="266774"/>
          </a:xfrm>
          <a:prstGeom prst="hexagon">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solidFill>
                  <a:schemeClr val="bg1"/>
                </a:solidFill>
              </a:rPr>
              <a:t>1</a:t>
            </a:r>
            <a:endParaRPr lang="zh-CN" altLang="en-US" dirty="0">
              <a:solidFill>
                <a:schemeClr val="bg1"/>
              </a:solidFill>
            </a:endParaRPr>
          </a:p>
        </p:txBody>
      </p:sp>
      <p:sp>
        <p:nvSpPr>
          <p:cNvPr id="58" name="六边形 57"/>
          <p:cNvSpPr/>
          <p:nvPr/>
        </p:nvSpPr>
        <p:spPr bwMode="auto">
          <a:xfrm>
            <a:off x="3777820" y="2160960"/>
            <a:ext cx="312201" cy="266774"/>
          </a:xfrm>
          <a:prstGeom prst="hexagon">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solidFill>
                  <a:schemeClr val="bg1"/>
                </a:solidFill>
              </a:rPr>
              <a:t>2</a:t>
            </a:r>
            <a:endParaRPr lang="zh-CN" altLang="en-US" dirty="0">
              <a:solidFill>
                <a:schemeClr val="bg1"/>
              </a:solidFill>
            </a:endParaRPr>
          </a:p>
        </p:txBody>
      </p:sp>
      <p:sp>
        <p:nvSpPr>
          <p:cNvPr id="62" name="六边形 61"/>
          <p:cNvSpPr/>
          <p:nvPr/>
        </p:nvSpPr>
        <p:spPr bwMode="auto">
          <a:xfrm>
            <a:off x="3897667" y="3147814"/>
            <a:ext cx="312201" cy="266774"/>
          </a:xfrm>
          <a:prstGeom prst="hexagon">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solidFill>
                  <a:schemeClr val="bg1"/>
                </a:solidFill>
              </a:rPr>
              <a:t>3</a:t>
            </a:r>
            <a:endParaRPr lang="zh-CN" altLang="en-US" dirty="0">
              <a:solidFill>
                <a:schemeClr val="bg1"/>
              </a:solidFill>
            </a:endParaRPr>
          </a:p>
        </p:txBody>
      </p:sp>
      <p:sp>
        <p:nvSpPr>
          <p:cNvPr id="63" name="六边形 62"/>
          <p:cNvSpPr/>
          <p:nvPr/>
        </p:nvSpPr>
        <p:spPr bwMode="auto">
          <a:xfrm>
            <a:off x="3201756" y="4105176"/>
            <a:ext cx="312201" cy="266774"/>
          </a:xfrm>
          <a:prstGeom prst="hexagon">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solidFill>
                  <a:schemeClr val="bg1"/>
                </a:solidFill>
              </a:rPr>
              <a:t>4</a:t>
            </a:r>
            <a:endParaRPr lang="zh-CN" altLang="en-US" dirty="0">
              <a:solidFill>
                <a:schemeClr val="bg1"/>
              </a:solidFill>
            </a:endParaRPr>
          </a:p>
        </p:txBody>
      </p:sp>
      <p:sp>
        <p:nvSpPr>
          <p:cNvPr id="40" name="TextBox 72"/>
          <p:cNvSpPr txBox="1"/>
          <p:nvPr/>
        </p:nvSpPr>
        <p:spPr bwMode="auto">
          <a:xfrm>
            <a:off x="4860306" y="1118845"/>
            <a:ext cx="2664000" cy="27699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b="1" kern="0" dirty="0">
                <a:solidFill>
                  <a:schemeClr val="bg1">
                    <a:lumMod val="50000"/>
                  </a:schemeClr>
                </a:solidFill>
                <a:latin typeface="微软雅黑" pitchFamily="34" charset="-122"/>
                <a:ea typeface="微软雅黑" pitchFamily="34" charset="-122"/>
                <a:cs typeface="Arial" pitchFamily="34" charset="0"/>
              </a:rPr>
              <a:t>区域领先的传媒文化公司</a:t>
            </a:r>
            <a:r>
              <a:rPr lang="en-US" altLang="zh-CN" sz="1200" b="1" kern="0" dirty="0">
                <a:solidFill>
                  <a:schemeClr val="bg1">
                    <a:lumMod val="50000"/>
                  </a:schemeClr>
                </a:solidFill>
                <a:latin typeface="微软雅黑" pitchFamily="34" charset="-122"/>
                <a:ea typeface="微软雅黑" pitchFamily="34" charset="-122"/>
                <a:cs typeface="Arial" pitchFamily="34" charset="0"/>
              </a:rPr>
              <a:t> </a:t>
            </a:r>
          </a:p>
        </p:txBody>
      </p:sp>
      <p:sp>
        <p:nvSpPr>
          <p:cNvPr id="89" name="TextBox 72"/>
          <p:cNvSpPr txBox="1"/>
          <p:nvPr/>
        </p:nvSpPr>
        <p:spPr bwMode="auto">
          <a:xfrm>
            <a:off x="5436391" y="2147868"/>
            <a:ext cx="2664000" cy="27699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b="1" kern="0" dirty="0">
                <a:solidFill>
                  <a:schemeClr val="bg1">
                    <a:lumMod val="50000"/>
                  </a:schemeClr>
                </a:solidFill>
                <a:latin typeface="微软雅黑" pitchFamily="34" charset="-122"/>
                <a:ea typeface="微软雅黑" pitchFamily="34" charset="-122"/>
                <a:cs typeface="Arial" pitchFamily="34" charset="0"/>
              </a:rPr>
              <a:t>诚信、敬业、务实、创新</a:t>
            </a:r>
            <a:r>
              <a:rPr lang="en-US" altLang="zh-CN" sz="1200" b="1" kern="0" dirty="0">
                <a:solidFill>
                  <a:schemeClr val="bg1">
                    <a:lumMod val="50000"/>
                  </a:schemeClr>
                </a:solidFill>
                <a:latin typeface="微软雅黑" pitchFamily="34" charset="-122"/>
                <a:ea typeface="微软雅黑" pitchFamily="34" charset="-122"/>
                <a:cs typeface="Arial" pitchFamily="34" charset="0"/>
              </a:rPr>
              <a:t> </a:t>
            </a:r>
          </a:p>
        </p:txBody>
      </p:sp>
      <p:sp>
        <p:nvSpPr>
          <p:cNvPr id="97" name="TextBox 72"/>
          <p:cNvSpPr txBox="1"/>
          <p:nvPr/>
        </p:nvSpPr>
        <p:spPr bwMode="auto">
          <a:xfrm>
            <a:off x="5436391" y="3189718"/>
            <a:ext cx="2664000" cy="27699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b="1" kern="0" dirty="0">
                <a:solidFill>
                  <a:schemeClr val="bg1">
                    <a:lumMod val="50000"/>
                  </a:schemeClr>
                </a:solidFill>
                <a:latin typeface="微软雅黑" pitchFamily="34" charset="-122"/>
                <a:ea typeface="微软雅黑" pitchFamily="34" charset="-122"/>
                <a:cs typeface="Arial" pitchFamily="34" charset="0"/>
              </a:rPr>
              <a:t>国际化、品牌化、专业化</a:t>
            </a:r>
            <a:r>
              <a:rPr lang="en-US" altLang="zh-CN" sz="1200" b="1" kern="0" dirty="0">
                <a:solidFill>
                  <a:schemeClr val="bg1">
                    <a:lumMod val="50000"/>
                  </a:schemeClr>
                </a:solidFill>
                <a:latin typeface="微软雅黑" pitchFamily="34" charset="-122"/>
                <a:ea typeface="微软雅黑" pitchFamily="34" charset="-122"/>
                <a:cs typeface="Arial" pitchFamily="34" charset="0"/>
              </a:rPr>
              <a:t> </a:t>
            </a:r>
          </a:p>
        </p:txBody>
      </p:sp>
      <p:sp>
        <p:nvSpPr>
          <p:cNvPr id="105" name="TextBox 72"/>
          <p:cNvSpPr txBox="1"/>
          <p:nvPr/>
        </p:nvSpPr>
        <p:spPr bwMode="auto">
          <a:xfrm>
            <a:off x="4860307" y="4166959"/>
            <a:ext cx="3240085" cy="27699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b="1" kern="0" dirty="0">
                <a:solidFill>
                  <a:schemeClr val="bg1">
                    <a:lumMod val="50000"/>
                  </a:schemeClr>
                </a:solidFill>
                <a:latin typeface="微软雅黑" pitchFamily="34" charset="-122"/>
                <a:ea typeface="微软雅黑" pitchFamily="34" charset="-122"/>
                <a:cs typeface="Arial" pitchFamily="34" charset="0"/>
              </a:rPr>
              <a:t>成就客户、成就品牌、成就员工</a:t>
            </a:r>
            <a:endParaRPr lang="en-US" altLang="zh-CN" sz="1200" b="1" kern="0" dirty="0">
              <a:solidFill>
                <a:schemeClr val="bg1">
                  <a:lumMod val="50000"/>
                </a:schemeClr>
              </a:solidFill>
              <a:latin typeface="微软雅黑" pitchFamily="34" charset="-122"/>
              <a:ea typeface="微软雅黑" pitchFamily="34" charset="-122"/>
              <a:cs typeface="Arial" pitchFamily="34" charset="0"/>
            </a:endParaRPr>
          </a:p>
        </p:txBody>
      </p:sp>
      <p:grpSp>
        <p:nvGrpSpPr>
          <p:cNvPr id="5" name="组合 55"/>
          <p:cNvGrpSpPr/>
          <p:nvPr/>
        </p:nvGrpSpPr>
        <p:grpSpPr>
          <a:xfrm>
            <a:off x="3816826" y="829176"/>
            <a:ext cx="956715" cy="806470"/>
            <a:chOff x="4270392" y="4010139"/>
            <a:chExt cx="709695" cy="709694"/>
          </a:xfrm>
        </p:grpSpPr>
        <p:sp>
          <p:nvSpPr>
            <p:cNvPr id="60" name="MH_Other_2"/>
            <p:cNvSpPr/>
            <p:nvPr>
              <p:custDataLst>
                <p:tags r:id="rId7"/>
              </p:custDataLst>
            </p:nvPr>
          </p:nvSpPr>
          <p:spPr>
            <a:xfrm>
              <a:off x="4270392" y="4010139"/>
              <a:ext cx="709695" cy="709694"/>
            </a:xfrm>
            <a:prstGeom prst="hexagon">
              <a:avLst/>
            </a:prstGeom>
            <a:gradFill flip="none" rotWithShape="1">
              <a:gsLst>
                <a:gs pos="100000">
                  <a:schemeClr val="bg1"/>
                </a:gs>
                <a:gs pos="0">
                  <a:srgbClr val="E0E0E0"/>
                </a:gs>
              </a:gsLst>
              <a:lin ang="8100000" scaled="0"/>
              <a:tileRect/>
            </a:gradFill>
            <a:ln w="19050">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61" name="MH_Title_1"/>
            <p:cNvSpPr/>
            <p:nvPr>
              <p:custDataLst>
                <p:tags r:id="rId8"/>
              </p:custDataLst>
            </p:nvPr>
          </p:nvSpPr>
          <p:spPr>
            <a:xfrm>
              <a:off x="4355236" y="4094984"/>
              <a:ext cx="540000" cy="540000"/>
            </a:xfrm>
            <a:prstGeom prst="hex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1600" b="1" dirty="0">
                  <a:latin typeface="Impact" panose="020B0806030902050204" pitchFamily="34" charset="0"/>
                </a:rPr>
                <a:t>定位</a:t>
              </a:r>
            </a:p>
          </p:txBody>
        </p:sp>
      </p:grpSp>
      <p:grpSp>
        <p:nvGrpSpPr>
          <p:cNvPr id="6" name="组合 64"/>
          <p:cNvGrpSpPr/>
          <p:nvPr/>
        </p:nvGrpSpPr>
        <p:grpSpPr>
          <a:xfrm>
            <a:off x="4312856" y="1828800"/>
            <a:ext cx="948090" cy="799200"/>
            <a:chOff x="4273588" y="4013336"/>
            <a:chExt cx="703297" cy="703296"/>
          </a:xfrm>
        </p:grpSpPr>
        <p:sp>
          <p:nvSpPr>
            <p:cNvPr id="67" name="MH_Other_2"/>
            <p:cNvSpPr/>
            <p:nvPr>
              <p:custDataLst>
                <p:tags r:id="rId5"/>
              </p:custDataLst>
            </p:nvPr>
          </p:nvSpPr>
          <p:spPr>
            <a:xfrm>
              <a:off x="4273588" y="4013336"/>
              <a:ext cx="703297" cy="703296"/>
            </a:xfrm>
            <a:prstGeom prst="hexagon">
              <a:avLst/>
            </a:prstGeom>
            <a:gradFill flip="none" rotWithShape="1">
              <a:gsLst>
                <a:gs pos="100000">
                  <a:schemeClr val="bg1"/>
                </a:gs>
                <a:gs pos="0">
                  <a:srgbClr val="E0E0E0"/>
                </a:gs>
              </a:gsLst>
              <a:lin ang="8100000" scaled="0"/>
              <a:tileRect/>
            </a:gradFill>
            <a:ln w="19050">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68" name="MH_Title_1"/>
            <p:cNvSpPr/>
            <p:nvPr>
              <p:custDataLst>
                <p:tags r:id="rId6"/>
              </p:custDataLst>
            </p:nvPr>
          </p:nvSpPr>
          <p:spPr>
            <a:xfrm>
              <a:off x="4355236" y="4094984"/>
              <a:ext cx="540000" cy="540000"/>
            </a:xfrm>
            <a:prstGeom prst="hex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1600" b="1" dirty="0">
                  <a:latin typeface="Impact" panose="020B0806030902050204" pitchFamily="34" charset="0"/>
                </a:rPr>
                <a:t>理念</a:t>
              </a:r>
              <a:endParaRPr lang="zh-CN" altLang="en-US" sz="1200" b="1" dirty="0">
                <a:latin typeface="Impact" panose="020B0806030902050204" pitchFamily="34" charset="0"/>
              </a:endParaRPr>
            </a:p>
          </p:txBody>
        </p:sp>
      </p:grpSp>
      <p:grpSp>
        <p:nvGrpSpPr>
          <p:cNvPr id="7" name="组合 69"/>
          <p:cNvGrpSpPr/>
          <p:nvPr/>
        </p:nvGrpSpPr>
        <p:grpSpPr>
          <a:xfrm>
            <a:off x="4318589" y="2859782"/>
            <a:ext cx="936622" cy="789534"/>
            <a:chOff x="4277841" y="4017589"/>
            <a:chExt cx="694790" cy="694790"/>
          </a:xfrm>
        </p:grpSpPr>
        <p:sp>
          <p:nvSpPr>
            <p:cNvPr id="72" name="MH_Other_2"/>
            <p:cNvSpPr/>
            <p:nvPr>
              <p:custDataLst>
                <p:tags r:id="rId3"/>
              </p:custDataLst>
            </p:nvPr>
          </p:nvSpPr>
          <p:spPr>
            <a:xfrm>
              <a:off x="4277841" y="4017589"/>
              <a:ext cx="694790" cy="694790"/>
            </a:xfrm>
            <a:prstGeom prst="hexagon">
              <a:avLst/>
            </a:prstGeom>
            <a:gradFill flip="none" rotWithShape="1">
              <a:gsLst>
                <a:gs pos="100000">
                  <a:schemeClr val="bg1"/>
                </a:gs>
                <a:gs pos="0">
                  <a:srgbClr val="E0E0E0"/>
                </a:gs>
              </a:gsLst>
              <a:lin ang="8100000" scaled="0"/>
              <a:tileRect/>
            </a:gradFill>
            <a:ln w="19050">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73" name="MH_Title_1"/>
            <p:cNvSpPr/>
            <p:nvPr>
              <p:custDataLst>
                <p:tags r:id="rId4"/>
              </p:custDataLst>
            </p:nvPr>
          </p:nvSpPr>
          <p:spPr>
            <a:xfrm>
              <a:off x="4355236" y="4094984"/>
              <a:ext cx="540000" cy="540000"/>
            </a:xfrm>
            <a:prstGeom prst="hex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1600" b="1" dirty="0">
                  <a:latin typeface="Impact" panose="020B0806030902050204" pitchFamily="34" charset="0"/>
                </a:rPr>
                <a:t>目标</a:t>
              </a:r>
              <a:endParaRPr lang="zh-CN" altLang="en-US" sz="1200" b="1" dirty="0">
                <a:latin typeface="Impact" panose="020B0806030902050204" pitchFamily="34" charset="0"/>
              </a:endParaRPr>
            </a:p>
          </p:txBody>
        </p:sp>
      </p:grpSp>
      <p:grpSp>
        <p:nvGrpSpPr>
          <p:cNvPr id="8" name="组合 74"/>
          <p:cNvGrpSpPr/>
          <p:nvPr/>
        </p:nvGrpSpPr>
        <p:grpSpPr>
          <a:xfrm>
            <a:off x="3813521" y="3823839"/>
            <a:ext cx="963308" cy="812028"/>
            <a:chOff x="4267943" y="4007692"/>
            <a:chExt cx="714586" cy="714585"/>
          </a:xfrm>
        </p:grpSpPr>
        <p:sp>
          <p:nvSpPr>
            <p:cNvPr id="77" name="MH_Other_2"/>
            <p:cNvSpPr/>
            <p:nvPr>
              <p:custDataLst>
                <p:tags r:id="rId1"/>
              </p:custDataLst>
            </p:nvPr>
          </p:nvSpPr>
          <p:spPr>
            <a:xfrm>
              <a:off x="4267943" y="4007692"/>
              <a:ext cx="714586" cy="714585"/>
            </a:xfrm>
            <a:prstGeom prst="hexagon">
              <a:avLst/>
            </a:prstGeom>
            <a:gradFill flip="none" rotWithShape="1">
              <a:gsLst>
                <a:gs pos="100000">
                  <a:schemeClr val="bg1"/>
                </a:gs>
                <a:gs pos="0">
                  <a:srgbClr val="E0E0E0"/>
                </a:gs>
              </a:gsLst>
              <a:lin ang="8100000" scaled="0"/>
              <a:tileRect/>
            </a:gradFill>
            <a:ln w="19050">
              <a:gradFill>
                <a:gsLst>
                  <a:gs pos="100000">
                    <a:schemeClr val="bg1">
                      <a:lumMod val="85000"/>
                    </a:schemeClr>
                  </a:gs>
                  <a:gs pos="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78" name="MH_Title_1"/>
            <p:cNvSpPr/>
            <p:nvPr>
              <p:custDataLst>
                <p:tags r:id="rId2"/>
              </p:custDataLst>
            </p:nvPr>
          </p:nvSpPr>
          <p:spPr>
            <a:xfrm>
              <a:off x="4355236" y="4094984"/>
              <a:ext cx="540000" cy="540000"/>
            </a:xfrm>
            <a:prstGeom prst="hex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1600" b="1" dirty="0">
                  <a:latin typeface="Impact" panose="020B0806030902050204" pitchFamily="34" charset="0"/>
                </a:rPr>
                <a:t>使命</a:t>
              </a:r>
              <a:endParaRPr lang="zh-CN" altLang="en-US" sz="1200" b="1" dirty="0">
                <a:latin typeface="Impact" panose="020B0806030902050204" pitchFamily="34" charset="0"/>
              </a:endParaRPr>
            </a:p>
          </p:txBody>
        </p:sp>
      </p:grpSp>
    </p:spTree>
    <p:extLst>
      <p:ext uri="{BB962C8B-B14F-4D97-AF65-F5344CB8AC3E}">
        <p14:creationId xmlns:p14="http://schemas.microsoft.com/office/powerpoint/2010/main" val="2335965981"/>
      </p:ext>
    </p:extLst>
  </p:cSld>
  <p:clrMapOvr>
    <a:masterClrMapping/>
  </p:clrMapOvr>
  <p:transition spd="med" advClick="0" advTm="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childTnLst>
                          </p:cTn>
                        </p:par>
                        <p:par>
                          <p:cTn id="26" fill="hold">
                            <p:stCondLst>
                              <p:cond delay="2250"/>
                            </p:stCondLst>
                            <p:childTnLst>
                              <p:par>
                                <p:cTn id="27" presetID="2" presetClass="entr" presetSubtype="8" decel="5000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22" presetClass="entr" presetSubtype="8" fill="hold" grpId="0" nodeType="withEffect">
                                  <p:stCondLst>
                                    <p:cond delay="250"/>
                                  </p:stCondLst>
                                  <p:childTnLst>
                                    <p:set>
                                      <p:cBhvr>
                                        <p:cTn id="32" dur="1" fill="hold">
                                          <p:stCondLst>
                                            <p:cond delay="0"/>
                                          </p:stCondLst>
                                        </p:cTn>
                                        <p:tgtEl>
                                          <p:spTgt spid="40"/>
                                        </p:tgtEl>
                                        <p:attrNameLst>
                                          <p:attrName>style.visibility</p:attrName>
                                        </p:attrNameLst>
                                      </p:cBhvr>
                                      <p:to>
                                        <p:strVal val="visible"/>
                                      </p:to>
                                    </p:set>
                                    <p:animEffect transition="in" filter="wipe(left)">
                                      <p:cBhvr>
                                        <p:cTn id="33" dur="500"/>
                                        <p:tgtEl>
                                          <p:spTgt spid="40"/>
                                        </p:tgtEl>
                                      </p:cBhvr>
                                    </p:animEffect>
                                  </p:childTnLst>
                                </p:cTn>
                              </p:par>
                            </p:childTnLst>
                          </p:cTn>
                        </p:par>
                        <p:par>
                          <p:cTn id="34" fill="hold">
                            <p:stCondLst>
                              <p:cond delay="3000"/>
                            </p:stCondLst>
                            <p:childTnLst>
                              <p:par>
                                <p:cTn id="35" presetID="2" presetClass="entr" presetSubtype="8" decel="5000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250"/>
                                  </p:stCondLst>
                                  <p:childTnLst>
                                    <p:set>
                                      <p:cBhvr>
                                        <p:cTn id="40" dur="1" fill="hold">
                                          <p:stCondLst>
                                            <p:cond delay="0"/>
                                          </p:stCondLst>
                                        </p:cTn>
                                        <p:tgtEl>
                                          <p:spTgt spid="89"/>
                                        </p:tgtEl>
                                        <p:attrNameLst>
                                          <p:attrName>style.visibility</p:attrName>
                                        </p:attrNameLst>
                                      </p:cBhvr>
                                      <p:to>
                                        <p:strVal val="visible"/>
                                      </p:to>
                                    </p:set>
                                    <p:animEffect transition="in" filter="wipe(left)">
                                      <p:cBhvr>
                                        <p:cTn id="41" dur="500"/>
                                        <p:tgtEl>
                                          <p:spTgt spid="89"/>
                                        </p:tgtEl>
                                      </p:cBhvr>
                                    </p:animEffect>
                                  </p:childTnLst>
                                </p:cTn>
                              </p:par>
                            </p:childTnLst>
                          </p:cTn>
                        </p:par>
                        <p:par>
                          <p:cTn id="42" fill="hold">
                            <p:stCondLst>
                              <p:cond delay="3750"/>
                            </p:stCondLst>
                            <p:childTnLst>
                              <p:par>
                                <p:cTn id="43" presetID="2" presetClass="entr" presetSubtype="8" decel="50000"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0-#ppt_w/2"/>
                                          </p:val>
                                        </p:tav>
                                        <p:tav tm="100000">
                                          <p:val>
                                            <p:strVal val="#ppt_x"/>
                                          </p:val>
                                        </p:tav>
                                      </p:tavLst>
                                    </p:anim>
                                    <p:anim calcmode="lin" valueType="num">
                                      <p:cBhvr additive="base">
                                        <p:cTn id="46" dur="500" fill="hold"/>
                                        <p:tgtEl>
                                          <p:spTgt spid="7"/>
                                        </p:tgtEl>
                                        <p:attrNameLst>
                                          <p:attrName>ppt_y</p:attrName>
                                        </p:attrNameLst>
                                      </p:cBhvr>
                                      <p:tavLst>
                                        <p:tav tm="0">
                                          <p:val>
                                            <p:strVal val="#ppt_y"/>
                                          </p:val>
                                        </p:tav>
                                        <p:tav tm="100000">
                                          <p:val>
                                            <p:strVal val="#ppt_y"/>
                                          </p:val>
                                        </p:tav>
                                      </p:tavLst>
                                    </p:anim>
                                  </p:childTnLst>
                                </p:cTn>
                              </p:par>
                              <p:par>
                                <p:cTn id="47" presetID="22" presetClass="entr" presetSubtype="8" fill="hold" grpId="0" nodeType="withEffect">
                                  <p:stCondLst>
                                    <p:cond delay="250"/>
                                  </p:stCondLst>
                                  <p:childTnLst>
                                    <p:set>
                                      <p:cBhvr>
                                        <p:cTn id="48" dur="1" fill="hold">
                                          <p:stCondLst>
                                            <p:cond delay="0"/>
                                          </p:stCondLst>
                                        </p:cTn>
                                        <p:tgtEl>
                                          <p:spTgt spid="97"/>
                                        </p:tgtEl>
                                        <p:attrNameLst>
                                          <p:attrName>style.visibility</p:attrName>
                                        </p:attrNameLst>
                                      </p:cBhvr>
                                      <p:to>
                                        <p:strVal val="visible"/>
                                      </p:to>
                                    </p:set>
                                    <p:animEffect transition="in" filter="wipe(left)">
                                      <p:cBhvr>
                                        <p:cTn id="49" dur="500"/>
                                        <p:tgtEl>
                                          <p:spTgt spid="97"/>
                                        </p:tgtEl>
                                      </p:cBhvr>
                                    </p:animEffect>
                                  </p:childTnLst>
                                </p:cTn>
                              </p:par>
                            </p:childTnLst>
                          </p:cTn>
                        </p:par>
                        <p:par>
                          <p:cTn id="50" fill="hold">
                            <p:stCondLst>
                              <p:cond delay="4500"/>
                            </p:stCondLst>
                            <p:childTnLst>
                              <p:par>
                                <p:cTn id="51" presetID="2" presetClass="entr" presetSubtype="8" decel="50000"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0-#ppt_w/2"/>
                                          </p:val>
                                        </p:tav>
                                        <p:tav tm="100000">
                                          <p:val>
                                            <p:strVal val="#ppt_x"/>
                                          </p:val>
                                        </p:tav>
                                      </p:tavLst>
                                    </p:anim>
                                    <p:anim calcmode="lin" valueType="num">
                                      <p:cBhvr additive="base">
                                        <p:cTn id="54" dur="500" fill="hold"/>
                                        <p:tgtEl>
                                          <p:spTgt spid="8"/>
                                        </p:tgtEl>
                                        <p:attrNameLst>
                                          <p:attrName>ppt_y</p:attrName>
                                        </p:attrNameLst>
                                      </p:cBhvr>
                                      <p:tavLst>
                                        <p:tav tm="0">
                                          <p:val>
                                            <p:strVal val="#ppt_y"/>
                                          </p:val>
                                        </p:tav>
                                        <p:tav tm="100000">
                                          <p:val>
                                            <p:strVal val="#ppt_y"/>
                                          </p:val>
                                        </p:tav>
                                      </p:tavLst>
                                    </p:anim>
                                  </p:childTnLst>
                                </p:cTn>
                              </p:par>
                              <p:par>
                                <p:cTn id="55" presetID="22" presetClass="entr" presetSubtype="8" fill="hold" grpId="0" nodeType="withEffect">
                                  <p:stCondLst>
                                    <p:cond delay="250"/>
                                  </p:stCondLst>
                                  <p:childTnLst>
                                    <p:set>
                                      <p:cBhvr>
                                        <p:cTn id="56" dur="1" fill="hold">
                                          <p:stCondLst>
                                            <p:cond delay="0"/>
                                          </p:stCondLst>
                                        </p:cTn>
                                        <p:tgtEl>
                                          <p:spTgt spid="105"/>
                                        </p:tgtEl>
                                        <p:attrNameLst>
                                          <p:attrName>style.visibility</p:attrName>
                                        </p:attrNameLst>
                                      </p:cBhvr>
                                      <p:to>
                                        <p:strVal val="visible"/>
                                      </p:to>
                                    </p:set>
                                    <p:animEffect transition="in" filter="wipe(left)">
                                      <p:cBhvr>
                                        <p:cTn id="5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7" grpId="0" animBg="1"/>
      <p:bldP spid="58" grpId="0" animBg="1"/>
      <p:bldP spid="62" grpId="0" animBg="1"/>
      <p:bldP spid="63" grpId="0" animBg="1"/>
      <p:bldP spid="40" grpId="0"/>
      <p:bldP spid="89" grpId="0"/>
      <p:bldP spid="97" grpId="0"/>
      <p:bldP spid="1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5"/>
          <p:cNvSpPr>
            <a:spLocks/>
          </p:cNvSpPr>
          <p:nvPr/>
        </p:nvSpPr>
        <p:spPr bwMode="auto">
          <a:xfrm rot="3564117">
            <a:off x="3705359" y="-821321"/>
            <a:ext cx="1702006" cy="153415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68562" tIns="34281" rIns="68562" bIns="34281" numCol="1" anchor="t" anchorCtr="0" compatLnSpc="1">
            <a:prstTxWarp prst="textNoShape">
              <a:avLst/>
            </a:prstTxWarp>
          </a:bodyPr>
          <a:lstStyle/>
          <a:p>
            <a:endParaRPr lang="zh-CN" altLang="en-US"/>
          </a:p>
        </p:txBody>
      </p:sp>
      <p:sp>
        <p:nvSpPr>
          <p:cNvPr id="28" name="TextBox 7"/>
          <p:cNvSpPr>
            <a:spLocks noChangeArrowheads="1"/>
          </p:cNvSpPr>
          <p:nvPr/>
        </p:nvSpPr>
        <p:spPr bwMode="auto">
          <a:xfrm>
            <a:off x="4121278" y="59175"/>
            <a:ext cx="8826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3000" b="1" dirty="0">
                <a:solidFill>
                  <a:schemeClr val="accent1"/>
                </a:solidFill>
                <a:latin typeface="微软雅黑" pitchFamily="34" charset="-122"/>
                <a:ea typeface="微软雅黑" pitchFamily="34" charset="-122"/>
                <a:sym typeface="微软雅黑" pitchFamily="34" charset="-122"/>
              </a:rPr>
              <a:t>目 录</a:t>
            </a:r>
          </a:p>
        </p:txBody>
      </p:sp>
      <p:sp>
        <p:nvSpPr>
          <p:cNvPr id="79" name="Freeform 5"/>
          <p:cNvSpPr>
            <a:spLocks/>
          </p:cNvSpPr>
          <p:nvPr/>
        </p:nvSpPr>
        <p:spPr bwMode="auto">
          <a:xfrm rot="3564117">
            <a:off x="3782454" y="-751829"/>
            <a:ext cx="1547816" cy="139516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cap="flat">
            <a:solidFill>
              <a:schemeClr val="accent1"/>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sp>
        <p:nvSpPr>
          <p:cNvPr id="80" name="TextBox 79"/>
          <p:cNvSpPr txBox="1"/>
          <p:nvPr/>
        </p:nvSpPr>
        <p:spPr>
          <a:xfrm>
            <a:off x="4259904" y="743821"/>
            <a:ext cx="600128" cy="207731"/>
          </a:xfrm>
          <a:prstGeom prst="rect">
            <a:avLst/>
          </a:prstGeom>
          <a:noFill/>
        </p:spPr>
        <p:txBody>
          <a:bodyPr wrap="none" lIns="68562" tIns="34281" rIns="68562" bIns="34281" rtlCol="0">
            <a:spAutoFit/>
          </a:bodyPr>
          <a:lstStyle/>
          <a:p>
            <a:r>
              <a:rPr lang="en-US" altLang="zh-CN" sz="900" b="1" dirty="0">
                <a:solidFill>
                  <a:srgbClr val="414455"/>
                </a:solidFill>
                <a:latin typeface="方正兰亭黑简体" panose="02000000000000000000" pitchFamily="2" charset="-122"/>
                <a:ea typeface="方正兰亭黑简体" panose="02000000000000000000" pitchFamily="2" charset="-122"/>
              </a:rPr>
              <a:t>CONTENTS</a:t>
            </a:r>
            <a:endParaRPr lang="zh-CN" altLang="en-US" sz="900" b="1" dirty="0">
              <a:solidFill>
                <a:srgbClr val="414455"/>
              </a:solidFill>
              <a:latin typeface="方正兰亭黑简体" panose="02000000000000000000" pitchFamily="2" charset="-122"/>
              <a:ea typeface="方正兰亭黑简体" panose="02000000000000000000" pitchFamily="2" charset="-122"/>
            </a:endParaRPr>
          </a:p>
        </p:txBody>
      </p:sp>
      <p:grpSp>
        <p:nvGrpSpPr>
          <p:cNvPr id="2" name="组合 80"/>
          <p:cNvGrpSpPr/>
          <p:nvPr/>
        </p:nvGrpSpPr>
        <p:grpSpPr>
          <a:xfrm>
            <a:off x="1034503" y="2017565"/>
            <a:ext cx="896234" cy="808268"/>
            <a:chOff x="3720691" y="2824413"/>
            <a:chExt cx="1341120" cy="1209172"/>
          </a:xfrm>
        </p:grpSpPr>
        <p:sp>
          <p:nvSpPr>
            <p:cNvPr id="8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84" name="Freeform 5"/>
          <p:cNvSpPr>
            <a:spLocks/>
          </p:cNvSpPr>
          <p:nvPr/>
        </p:nvSpPr>
        <p:spPr bwMode="auto">
          <a:xfrm rot="1855731">
            <a:off x="1095875" y="2072912"/>
            <a:ext cx="773492" cy="69757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grpSp>
        <p:nvGrpSpPr>
          <p:cNvPr id="3" name="组合 84"/>
          <p:cNvGrpSpPr/>
          <p:nvPr/>
        </p:nvGrpSpPr>
        <p:grpSpPr>
          <a:xfrm>
            <a:off x="3165370" y="2049084"/>
            <a:ext cx="861221" cy="776691"/>
            <a:chOff x="3720691" y="2824413"/>
            <a:chExt cx="1341120" cy="1209172"/>
          </a:xfrm>
        </p:grpSpPr>
        <p:sp>
          <p:nvSpPr>
            <p:cNvPr id="86"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88" name="Freeform 5"/>
          <p:cNvSpPr>
            <a:spLocks/>
          </p:cNvSpPr>
          <p:nvPr/>
        </p:nvSpPr>
        <p:spPr bwMode="auto">
          <a:xfrm rot="1855731">
            <a:off x="3224344" y="2102269"/>
            <a:ext cx="743274" cy="67032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grpSp>
        <p:nvGrpSpPr>
          <p:cNvPr id="4" name="组合 88"/>
          <p:cNvGrpSpPr/>
          <p:nvPr/>
        </p:nvGrpSpPr>
        <p:grpSpPr>
          <a:xfrm>
            <a:off x="5133018" y="2049084"/>
            <a:ext cx="861221" cy="776691"/>
            <a:chOff x="3720691" y="2824413"/>
            <a:chExt cx="1341120" cy="1209172"/>
          </a:xfrm>
        </p:grpSpPr>
        <p:sp>
          <p:nvSpPr>
            <p:cNvPr id="90"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92" name="Freeform 5"/>
          <p:cNvSpPr>
            <a:spLocks/>
          </p:cNvSpPr>
          <p:nvPr/>
        </p:nvSpPr>
        <p:spPr bwMode="auto">
          <a:xfrm rot="1855731">
            <a:off x="5191991" y="2102269"/>
            <a:ext cx="743274" cy="67032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grpSp>
        <p:nvGrpSpPr>
          <p:cNvPr id="5" name="组合 92"/>
          <p:cNvGrpSpPr/>
          <p:nvPr/>
        </p:nvGrpSpPr>
        <p:grpSpPr>
          <a:xfrm>
            <a:off x="7086787" y="2049084"/>
            <a:ext cx="861221" cy="776691"/>
            <a:chOff x="3720691" y="2824413"/>
            <a:chExt cx="1341120" cy="1209172"/>
          </a:xfrm>
        </p:grpSpPr>
        <p:sp>
          <p:nvSpPr>
            <p:cNvPr id="94"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96" name="Freeform 5"/>
          <p:cNvSpPr>
            <a:spLocks/>
          </p:cNvSpPr>
          <p:nvPr/>
        </p:nvSpPr>
        <p:spPr bwMode="auto">
          <a:xfrm rot="1855731">
            <a:off x="7145760" y="2102269"/>
            <a:ext cx="743274" cy="67032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accent1"/>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sp>
        <p:nvSpPr>
          <p:cNvPr id="52" name="Freeform 9"/>
          <p:cNvSpPr>
            <a:spLocks noEditPoints="1"/>
          </p:cNvSpPr>
          <p:nvPr/>
        </p:nvSpPr>
        <p:spPr bwMode="auto">
          <a:xfrm rot="19469485">
            <a:off x="3424073" y="2247341"/>
            <a:ext cx="357993" cy="381563"/>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accent1"/>
          </a:solidFill>
          <a:ln>
            <a:noFill/>
          </a:ln>
        </p:spPr>
        <p:txBody>
          <a:bodyPr vert="horz" wrap="square" lIns="68562" tIns="34281" rIns="68562" bIns="34281" numCol="1" anchor="t" anchorCtr="0" compatLnSpc="1">
            <a:prstTxWarp prst="textNoShape">
              <a:avLst/>
            </a:prstTxWarp>
          </a:bodyPr>
          <a:lstStyle/>
          <a:p>
            <a:endParaRPr lang="zh-CN" altLang="en-US">
              <a:solidFill>
                <a:schemeClr val="tx1">
                  <a:lumMod val="65000"/>
                  <a:lumOff val="35000"/>
                </a:schemeClr>
              </a:solidFill>
            </a:endParaRPr>
          </a:p>
        </p:txBody>
      </p:sp>
      <p:sp>
        <p:nvSpPr>
          <p:cNvPr id="53" name="Freeform 206"/>
          <p:cNvSpPr>
            <a:spLocks noChangeAspect="1" noEditPoints="1"/>
          </p:cNvSpPr>
          <p:nvPr/>
        </p:nvSpPr>
        <p:spPr bwMode="auto">
          <a:xfrm>
            <a:off x="7388341" y="2272634"/>
            <a:ext cx="291778" cy="35279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1"/>
          </a:solidFill>
          <a:ln>
            <a:noFill/>
          </a:ln>
        </p:spPr>
        <p:txBody>
          <a:bodyPr vert="horz" wrap="square" lIns="68562" tIns="34281" rIns="68562" bIns="34281" numCol="1" anchor="t" anchorCtr="0" compatLnSpc="1">
            <a:prstTxWarp prst="textNoShape">
              <a:avLst/>
            </a:prstTxWarp>
          </a:body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nvGrpSpPr>
          <p:cNvPr id="6" name="Group 4"/>
          <p:cNvGrpSpPr>
            <a:grpSpLocks noChangeAspect="1"/>
          </p:cNvGrpSpPr>
          <p:nvPr/>
        </p:nvGrpSpPr>
        <p:grpSpPr bwMode="auto">
          <a:xfrm>
            <a:off x="1377261" y="2197501"/>
            <a:ext cx="255434" cy="409493"/>
            <a:chOff x="4638" y="-33"/>
            <a:chExt cx="667" cy="1069"/>
          </a:xfrm>
          <a:solidFill>
            <a:schemeClr val="accent1"/>
          </a:solidFill>
        </p:grpSpPr>
        <p:sp>
          <p:nvSpPr>
            <p:cNvPr id="55" name="Freeform 5"/>
            <p:cNvSpPr>
              <a:spLocks/>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4213"/>
              <a:endParaRPr lang="zh-CN" altLang="en-US" sz="1000" dirty="0">
                <a:solidFill>
                  <a:prstClr val="black"/>
                </a:solidFill>
              </a:endParaRPr>
            </a:p>
          </p:txBody>
        </p:sp>
        <p:sp>
          <p:nvSpPr>
            <p:cNvPr id="56"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514213"/>
              <a:endParaRPr lang="zh-CN" altLang="en-US" sz="1000" dirty="0">
                <a:solidFill>
                  <a:prstClr val="black"/>
                </a:solidFill>
              </a:endParaRPr>
            </a:p>
          </p:txBody>
        </p:sp>
      </p:grpSp>
      <p:sp>
        <p:nvSpPr>
          <p:cNvPr id="57" name="Freeform 145"/>
          <p:cNvSpPr>
            <a:spLocks noEditPoints="1"/>
          </p:cNvSpPr>
          <p:nvPr/>
        </p:nvSpPr>
        <p:spPr bwMode="auto">
          <a:xfrm>
            <a:off x="5467660" y="2270125"/>
            <a:ext cx="255693" cy="385736"/>
          </a:xfrm>
          <a:custGeom>
            <a:avLst/>
            <a:gdLst>
              <a:gd name="T0" fmla="*/ 92 w 122"/>
              <a:gd name="T1" fmla="*/ 98 h 184"/>
              <a:gd name="T2" fmla="*/ 80 w 122"/>
              <a:gd name="T3" fmla="*/ 55 h 184"/>
              <a:gd name="T4" fmla="*/ 111 w 122"/>
              <a:gd name="T5" fmla="*/ 73 h 184"/>
              <a:gd name="T6" fmla="*/ 122 w 122"/>
              <a:gd name="T7" fmla="*/ 117 h 184"/>
              <a:gd name="T8" fmla="*/ 92 w 122"/>
              <a:gd name="T9" fmla="*/ 98 h 184"/>
              <a:gd name="T10" fmla="*/ 31 w 122"/>
              <a:gd name="T11" fmla="*/ 36 h 184"/>
              <a:gd name="T12" fmla="*/ 18 w 122"/>
              <a:gd name="T13" fmla="*/ 0 h 184"/>
              <a:gd name="T14" fmla="*/ 80 w 122"/>
              <a:gd name="T15" fmla="*/ 0 h 184"/>
              <a:gd name="T16" fmla="*/ 67 w 122"/>
              <a:gd name="T17" fmla="*/ 36 h 184"/>
              <a:gd name="T18" fmla="*/ 31 w 122"/>
              <a:gd name="T19" fmla="*/ 36 h 184"/>
              <a:gd name="T20" fmla="*/ 67 w 122"/>
              <a:gd name="T21" fmla="*/ 43 h 184"/>
              <a:gd name="T22" fmla="*/ 89 w 122"/>
              <a:gd name="T23" fmla="*/ 112 h 184"/>
              <a:gd name="T24" fmla="*/ 90 w 122"/>
              <a:gd name="T25" fmla="*/ 112 h 184"/>
              <a:gd name="T26" fmla="*/ 89 w 122"/>
              <a:gd name="T27" fmla="*/ 113 h 184"/>
              <a:gd name="T28" fmla="*/ 98 w 122"/>
              <a:gd name="T29" fmla="*/ 141 h 184"/>
              <a:gd name="T30" fmla="*/ 49 w 122"/>
              <a:gd name="T31" fmla="*/ 184 h 184"/>
              <a:gd name="T32" fmla="*/ 0 w 122"/>
              <a:gd name="T33" fmla="*/ 141 h 184"/>
              <a:gd name="T34" fmla="*/ 31 w 122"/>
              <a:gd name="T35" fmla="*/ 43 h 184"/>
              <a:gd name="T36" fmla="*/ 67 w 122"/>
              <a:gd name="T37" fmla="*/ 43 h 184"/>
              <a:gd name="T38" fmla="*/ 55 w 122"/>
              <a:gd name="T39" fmla="*/ 55 h 184"/>
              <a:gd name="T40" fmla="*/ 43 w 122"/>
              <a:gd name="T41" fmla="*/ 55 h 184"/>
              <a:gd name="T42" fmla="*/ 35 w 122"/>
              <a:gd name="T43" fmla="*/ 81 h 184"/>
              <a:gd name="T44" fmla="*/ 56 w 122"/>
              <a:gd name="T45" fmla="*/ 60 h 184"/>
              <a:gd name="T46" fmla="*/ 55 w 122"/>
              <a:gd name="T47" fmla="*/ 55 h 184"/>
              <a:gd name="T48" fmla="*/ 49 w 122"/>
              <a:gd name="T49" fmla="*/ 166 h 184"/>
              <a:gd name="T50" fmla="*/ 80 w 122"/>
              <a:gd name="T51" fmla="*/ 135 h 184"/>
              <a:gd name="T52" fmla="*/ 77 w 122"/>
              <a:gd name="T53" fmla="*/ 125 h 184"/>
              <a:gd name="T54" fmla="*/ 43 w 122"/>
              <a:gd name="T55" fmla="*/ 160 h 184"/>
              <a:gd name="T56" fmla="*/ 49 w 122"/>
              <a:gd name="T57" fmla="*/ 166 h 184"/>
              <a:gd name="T58" fmla="*/ 33 w 122"/>
              <a:gd name="T59" fmla="*/ 149 h 184"/>
              <a:gd name="T60" fmla="*/ 72 w 122"/>
              <a:gd name="T61" fmla="*/ 110 h 184"/>
              <a:gd name="T62" fmla="*/ 68 w 122"/>
              <a:gd name="T63" fmla="*/ 98 h 184"/>
              <a:gd name="T64" fmla="*/ 25 w 122"/>
              <a:gd name="T65" fmla="*/ 141 h 184"/>
              <a:gd name="T66" fmla="*/ 33 w 122"/>
              <a:gd name="T67" fmla="*/ 149 h 184"/>
              <a:gd name="T68" fmla="*/ 21 w 122"/>
              <a:gd name="T69" fmla="*/ 128 h 184"/>
              <a:gd name="T70" fmla="*/ 64 w 122"/>
              <a:gd name="T71" fmla="*/ 84 h 184"/>
              <a:gd name="T72" fmla="*/ 61 w 122"/>
              <a:gd name="T73" fmla="*/ 73 h 184"/>
              <a:gd name="T74" fmla="*/ 27 w 122"/>
              <a:gd name="T75" fmla="*/ 106 h 184"/>
              <a:gd name="T76" fmla="*/ 21 w 122"/>
              <a:gd name="T77" fmla="*/ 12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2" h="184">
                <a:moveTo>
                  <a:pt x="92" y="98"/>
                </a:moveTo>
                <a:lnTo>
                  <a:pt x="80" y="55"/>
                </a:lnTo>
                <a:lnTo>
                  <a:pt x="111" y="73"/>
                </a:lnTo>
                <a:lnTo>
                  <a:pt x="122" y="117"/>
                </a:lnTo>
                <a:lnTo>
                  <a:pt x="92" y="98"/>
                </a:lnTo>
                <a:close/>
                <a:moveTo>
                  <a:pt x="31" y="36"/>
                </a:moveTo>
                <a:lnTo>
                  <a:pt x="18" y="0"/>
                </a:lnTo>
                <a:lnTo>
                  <a:pt x="80" y="0"/>
                </a:lnTo>
                <a:lnTo>
                  <a:pt x="67" y="36"/>
                </a:lnTo>
                <a:lnTo>
                  <a:pt x="31" y="36"/>
                </a:lnTo>
                <a:close/>
                <a:moveTo>
                  <a:pt x="67" y="43"/>
                </a:moveTo>
                <a:lnTo>
                  <a:pt x="89" y="112"/>
                </a:lnTo>
                <a:lnTo>
                  <a:pt x="90" y="112"/>
                </a:lnTo>
                <a:lnTo>
                  <a:pt x="89" y="113"/>
                </a:lnTo>
                <a:lnTo>
                  <a:pt x="98" y="141"/>
                </a:lnTo>
                <a:lnTo>
                  <a:pt x="49" y="184"/>
                </a:lnTo>
                <a:lnTo>
                  <a:pt x="0" y="141"/>
                </a:lnTo>
                <a:lnTo>
                  <a:pt x="31" y="43"/>
                </a:lnTo>
                <a:lnTo>
                  <a:pt x="67" y="43"/>
                </a:lnTo>
                <a:close/>
                <a:moveTo>
                  <a:pt x="55" y="55"/>
                </a:moveTo>
                <a:lnTo>
                  <a:pt x="43" y="55"/>
                </a:lnTo>
                <a:lnTo>
                  <a:pt x="35" y="81"/>
                </a:lnTo>
                <a:lnTo>
                  <a:pt x="56" y="60"/>
                </a:lnTo>
                <a:lnTo>
                  <a:pt x="55" y="55"/>
                </a:lnTo>
                <a:close/>
                <a:moveTo>
                  <a:pt x="49" y="166"/>
                </a:moveTo>
                <a:lnTo>
                  <a:pt x="80" y="135"/>
                </a:lnTo>
                <a:lnTo>
                  <a:pt x="77" y="125"/>
                </a:lnTo>
                <a:lnTo>
                  <a:pt x="43" y="160"/>
                </a:lnTo>
                <a:lnTo>
                  <a:pt x="49" y="166"/>
                </a:lnTo>
                <a:close/>
                <a:moveTo>
                  <a:pt x="33" y="149"/>
                </a:moveTo>
                <a:lnTo>
                  <a:pt x="72" y="110"/>
                </a:lnTo>
                <a:lnTo>
                  <a:pt x="68" y="98"/>
                </a:lnTo>
                <a:lnTo>
                  <a:pt x="25" y="141"/>
                </a:lnTo>
                <a:lnTo>
                  <a:pt x="33" y="149"/>
                </a:lnTo>
                <a:close/>
                <a:moveTo>
                  <a:pt x="21" y="128"/>
                </a:moveTo>
                <a:lnTo>
                  <a:pt x="64" y="84"/>
                </a:lnTo>
                <a:lnTo>
                  <a:pt x="61" y="73"/>
                </a:lnTo>
                <a:lnTo>
                  <a:pt x="27" y="106"/>
                </a:lnTo>
                <a:lnTo>
                  <a:pt x="21" y="128"/>
                </a:lnTo>
                <a:close/>
              </a:path>
            </a:pathLst>
          </a:custGeom>
          <a:solidFill>
            <a:schemeClr val="accent1"/>
          </a:solidFill>
          <a:ln>
            <a:noFill/>
          </a:ln>
        </p:spPr>
        <p:txBody>
          <a:bodyPr vert="horz" wrap="square" lIns="68562" tIns="34281" rIns="68562" bIns="34281" numCol="1" anchor="t" anchorCtr="0" compatLnSpc="1">
            <a:prstTxWarp prst="textNoShape">
              <a:avLst/>
            </a:prstTxWarp>
          </a:bodyPr>
          <a:lstStyle/>
          <a:p>
            <a:endParaRPr lang="zh-CN" altLang="en-US"/>
          </a:p>
        </p:txBody>
      </p:sp>
      <p:sp>
        <p:nvSpPr>
          <p:cNvPr id="32" name="TextBox 31"/>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grpSp>
        <p:nvGrpSpPr>
          <p:cNvPr id="33" name="组合 15"/>
          <p:cNvGrpSpPr/>
          <p:nvPr/>
        </p:nvGrpSpPr>
        <p:grpSpPr>
          <a:xfrm>
            <a:off x="683568" y="3075806"/>
            <a:ext cx="2664296" cy="1256626"/>
            <a:chOff x="5619758" y="1116755"/>
            <a:chExt cx="6319024" cy="1675886"/>
          </a:xfrm>
        </p:grpSpPr>
        <p:sp>
          <p:nvSpPr>
            <p:cNvPr id="34" name="矩形 39"/>
            <p:cNvSpPr>
              <a:spLocks noChangeArrowheads="1"/>
            </p:cNvSpPr>
            <p:nvPr/>
          </p:nvSpPr>
          <p:spPr bwMode="auto">
            <a:xfrm>
              <a:off x="5776390" y="1665749"/>
              <a:ext cx="6162392" cy="112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讲述我们这近半个月的主要</a:t>
              </a:r>
              <a:endParaRPr lang="en-US" altLang="zh-CN" sz="900" dirty="0">
                <a:solidFill>
                  <a:schemeClr val="bg1">
                    <a:lumMod val="50000"/>
                  </a:schemeClr>
                </a:solidFill>
                <a:latin typeface="微软雅黑" pitchFamily="34" charset="-122"/>
                <a:ea typeface="微软雅黑" pitchFamily="34" charset="-122"/>
                <a:cs typeface="宋体" charset="-122"/>
              </a:endParaRPr>
            </a:p>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工作，回顾用到的技术，遇到</a:t>
              </a:r>
              <a:endParaRPr lang="en-US" altLang="zh-CN" sz="900" dirty="0">
                <a:solidFill>
                  <a:schemeClr val="bg1">
                    <a:lumMod val="50000"/>
                  </a:schemeClr>
                </a:solidFill>
                <a:latin typeface="微软雅黑" pitchFamily="34" charset="-122"/>
                <a:ea typeface="微软雅黑" pitchFamily="34" charset="-122"/>
                <a:cs typeface="宋体" charset="-122"/>
              </a:endParaRPr>
            </a:p>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的困难和解决办法</a:t>
              </a:r>
              <a:endParaRPr lang="en-US" altLang="zh-CN" sz="900" dirty="0">
                <a:solidFill>
                  <a:schemeClr val="bg1">
                    <a:lumMod val="50000"/>
                  </a:schemeClr>
                </a:solidFill>
                <a:latin typeface="微软雅黑" pitchFamily="34" charset="-122"/>
                <a:ea typeface="微软雅黑" pitchFamily="34" charset="-122"/>
                <a:cs typeface="宋体" charset="-122"/>
              </a:endParaRPr>
            </a:p>
          </p:txBody>
        </p:sp>
        <p:sp>
          <p:nvSpPr>
            <p:cNvPr id="35" name="矩形 39"/>
            <p:cNvSpPr>
              <a:spLocks noChangeArrowheads="1"/>
            </p:cNvSpPr>
            <p:nvPr/>
          </p:nvSpPr>
          <p:spPr bwMode="auto">
            <a:xfrm>
              <a:off x="5619758" y="1116755"/>
              <a:ext cx="5672518" cy="50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pPr>
              <a:r>
                <a:rPr lang="en-US" altLang="zh-CN" sz="1400" dirty="0">
                  <a:solidFill>
                    <a:schemeClr val="bg1">
                      <a:lumMod val="50000"/>
                    </a:schemeClr>
                  </a:solidFill>
                  <a:latin typeface="微软雅黑" pitchFamily="34" charset="-122"/>
                  <a:ea typeface="微软雅黑" pitchFamily="34" charset="-122"/>
                  <a:cs typeface="宋体" charset="-122"/>
                </a:rPr>
                <a:t>【 </a:t>
              </a:r>
              <a:r>
                <a:rPr lang="zh-CN" altLang="en-US" sz="1400" dirty="0">
                  <a:solidFill>
                    <a:schemeClr val="bg1">
                      <a:lumMod val="50000"/>
                    </a:schemeClr>
                  </a:solidFill>
                  <a:latin typeface="微软雅黑" pitchFamily="34" charset="-122"/>
                  <a:ea typeface="微软雅黑" pitchFamily="34" charset="-122"/>
                  <a:cs typeface="宋体" charset="-122"/>
                </a:rPr>
                <a:t>工作概述 </a:t>
              </a:r>
              <a:r>
                <a:rPr lang="en-US" altLang="zh-CN" sz="1400" dirty="0">
                  <a:solidFill>
                    <a:schemeClr val="bg1">
                      <a:lumMod val="50000"/>
                    </a:schemeClr>
                  </a:solidFill>
                  <a:latin typeface="微软雅黑" pitchFamily="34" charset="-122"/>
                  <a:ea typeface="微软雅黑" pitchFamily="34" charset="-122"/>
                  <a:cs typeface="宋体" charset="-122"/>
                </a:rPr>
                <a:t>】</a:t>
              </a:r>
              <a:endParaRPr lang="zh-CN" altLang="en-US" sz="1400" dirty="0">
                <a:solidFill>
                  <a:schemeClr val="bg1">
                    <a:lumMod val="50000"/>
                  </a:schemeClr>
                </a:solidFill>
                <a:latin typeface="微软雅黑" pitchFamily="34" charset="-122"/>
                <a:ea typeface="微软雅黑" pitchFamily="34" charset="-122"/>
                <a:cs typeface="宋体" charset="-122"/>
              </a:endParaRPr>
            </a:p>
          </p:txBody>
        </p:sp>
      </p:grpSp>
      <p:grpSp>
        <p:nvGrpSpPr>
          <p:cNvPr id="37" name="组合 23"/>
          <p:cNvGrpSpPr/>
          <p:nvPr/>
        </p:nvGrpSpPr>
        <p:grpSpPr>
          <a:xfrm>
            <a:off x="2690404" y="3075806"/>
            <a:ext cx="3537780" cy="1256626"/>
            <a:chOff x="5619758" y="1116755"/>
            <a:chExt cx="6319024" cy="1675886"/>
          </a:xfrm>
        </p:grpSpPr>
        <p:sp>
          <p:nvSpPr>
            <p:cNvPr id="38" name="矩形 39"/>
            <p:cNvSpPr>
              <a:spLocks noChangeArrowheads="1"/>
            </p:cNvSpPr>
            <p:nvPr/>
          </p:nvSpPr>
          <p:spPr bwMode="auto">
            <a:xfrm>
              <a:off x="5776391" y="1665749"/>
              <a:ext cx="6162391" cy="112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展示我们的完成情况，</a:t>
              </a:r>
              <a:endParaRPr lang="en-US" altLang="zh-CN" sz="900" dirty="0">
                <a:solidFill>
                  <a:schemeClr val="bg1">
                    <a:lumMod val="50000"/>
                  </a:schemeClr>
                </a:solidFill>
                <a:latin typeface="微软雅黑" pitchFamily="34" charset="-122"/>
                <a:ea typeface="微软雅黑" pitchFamily="34" charset="-122"/>
                <a:cs typeface="宋体" charset="-122"/>
              </a:endParaRPr>
            </a:p>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完成的效果以及应用中</a:t>
              </a:r>
              <a:endParaRPr lang="en-US" altLang="zh-CN" sz="900" dirty="0">
                <a:solidFill>
                  <a:schemeClr val="bg1">
                    <a:lumMod val="50000"/>
                  </a:schemeClr>
                </a:solidFill>
                <a:latin typeface="微软雅黑" pitchFamily="34" charset="-122"/>
                <a:ea typeface="微软雅黑" pitchFamily="34" charset="-122"/>
                <a:cs typeface="宋体" charset="-122"/>
              </a:endParaRPr>
            </a:p>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可能出现的问题</a:t>
              </a:r>
              <a:endParaRPr lang="en-US" altLang="zh-CN" sz="900" dirty="0">
                <a:solidFill>
                  <a:schemeClr val="bg1">
                    <a:lumMod val="50000"/>
                  </a:schemeClr>
                </a:solidFill>
                <a:latin typeface="微软雅黑" pitchFamily="34" charset="-122"/>
                <a:ea typeface="微软雅黑" pitchFamily="34" charset="-122"/>
                <a:cs typeface="宋体" charset="-122"/>
              </a:endParaRPr>
            </a:p>
          </p:txBody>
        </p:sp>
        <p:sp>
          <p:nvSpPr>
            <p:cNvPr id="39" name="矩形 39"/>
            <p:cNvSpPr>
              <a:spLocks noChangeArrowheads="1"/>
            </p:cNvSpPr>
            <p:nvPr/>
          </p:nvSpPr>
          <p:spPr bwMode="auto">
            <a:xfrm>
              <a:off x="5619758" y="1116755"/>
              <a:ext cx="5672516" cy="50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pPr>
              <a:r>
                <a:rPr lang="en-US" altLang="zh-CN" sz="1400" dirty="0">
                  <a:solidFill>
                    <a:schemeClr val="bg1">
                      <a:lumMod val="50000"/>
                    </a:schemeClr>
                  </a:solidFill>
                  <a:latin typeface="微软雅黑" pitchFamily="34" charset="-122"/>
                  <a:ea typeface="微软雅黑" pitchFamily="34" charset="-122"/>
                  <a:cs typeface="宋体" charset="-122"/>
                </a:rPr>
                <a:t>【 </a:t>
              </a:r>
              <a:r>
                <a:rPr lang="zh-CN" altLang="en-US" sz="1400" dirty="0">
                  <a:solidFill>
                    <a:schemeClr val="bg1">
                      <a:lumMod val="50000"/>
                    </a:schemeClr>
                  </a:solidFill>
                  <a:latin typeface="微软雅黑" pitchFamily="34" charset="-122"/>
                  <a:ea typeface="微软雅黑" pitchFamily="34" charset="-122"/>
                  <a:cs typeface="宋体" charset="-122"/>
                </a:rPr>
                <a:t>工作完成情况 </a:t>
              </a:r>
              <a:r>
                <a:rPr lang="en-US" altLang="zh-CN" sz="1400" dirty="0">
                  <a:solidFill>
                    <a:schemeClr val="bg1">
                      <a:lumMod val="50000"/>
                    </a:schemeClr>
                  </a:solidFill>
                  <a:latin typeface="微软雅黑" pitchFamily="34" charset="-122"/>
                  <a:ea typeface="微软雅黑" pitchFamily="34" charset="-122"/>
                  <a:cs typeface="宋体" charset="-122"/>
                </a:rPr>
                <a:t>】</a:t>
              </a:r>
              <a:endParaRPr lang="zh-CN" altLang="en-US" sz="1400" dirty="0">
                <a:solidFill>
                  <a:schemeClr val="bg1">
                    <a:lumMod val="50000"/>
                  </a:schemeClr>
                </a:solidFill>
                <a:latin typeface="微软雅黑" pitchFamily="34" charset="-122"/>
                <a:ea typeface="微软雅黑" pitchFamily="34" charset="-122"/>
                <a:cs typeface="宋体" charset="-122"/>
              </a:endParaRPr>
            </a:p>
          </p:txBody>
        </p:sp>
      </p:grpSp>
      <p:grpSp>
        <p:nvGrpSpPr>
          <p:cNvPr id="40" name="组合 31"/>
          <p:cNvGrpSpPr/>
          <p:nvPr/>
        </p:nvGrpSpPr>
        <p:grpSpPr>
          <a:xfrm>
            <a:off x="4581209" y="3075806"/>
            <a:ext cx="3591191" cy="1256626"/>
            <a:chOff x="5619758" y="1116755"/>
            <a:chExt cx="6414426" cy="1675886"/>
          </a:xfrm>
        </p:grpSpPr>
        <p:sp>
          <p:nvSpPr>
            <p:cNvPr id="41" name="矩形 39"/>
            <p:cNvSpPr>
              <a:spLocks noChangeArrowheads="1"/>
            </p:cNvSpPr>
            <p:nvPr/>
          </p:nvSpPr>
          <p:spPr bwMode="auto">
            <a:xfrm>
              <a:off x="5871792" y="1665749"/>
              <a:ext cx="6162392" cy="112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展示成果并讲述发现的问题，</a:t>
              </a:r>
              <a:endParaRPr lang="en-US" altLang="zh-CN" sz="900" dirty="0">
                <a:solidFill>
                  <a:schemeClr val="bg1">
                    <a:lumMod val="50000"/>
                  </a:schemeClr>
                </a:solidFill>
                <a:latin typeface="微软雅黑" pitchFamily="34" charset="-122"/>
                <a:ea typeface="微软雅黑" pitchFamily="34" charset="-122"/>
                <a:cs typeface="宋体" charset="-122"/>
              </a:endParaRPr>
            </a:p>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包括仪器展示，程序展示</a:t>
              </a:r>
              <a:endParaRPr lang="en-US" altLang="zh-CN" sz="900" dirty="0">
                <a:solidFill>
                  <a:schemeClr val="bg1">
                    <a:lumMod val="50000"/>
                  </a:schemeClr>
                </a:solidFill>
                <a:latin typeface="微软雅黑" pitchFamily="34" charset="-122"/>
                <a:ea typeface="微软雅黑" pitchFamily="34" charset="-122"/>
                <a:cs typeface="宋体" charset="-122"/>
              </a:endParaRPr>
            </a:p>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在这里面遇到的问题和发现</a:t>
              </a:r>
              <a:endParaRPr lang="en-US" altLang="zh-CN" sz="900" dirty="0">
                <a:solidFill>
                  <a:schemeClr val="bg1">
                    <a:lumMod val="50000"/>
                  </a:schemeClr>
                </a:solidFill>
                <a:latin typeface="微软雅黑" pitchFamily="34" charset="-122"/>
                <a:ea typeface="微软雅黑" pitchFamily="34" charset="-122"/>
                <a:cs typeface="宋体" charset="-122"/>
              </a:endParaRPr>
            </a:p>
          </p:txBody>
        </p:sp>
        <p:sp>
          <p:nvSpPr>
            <p:cNvPr id="42" name="矩形 39"/>
            <p:cNvSpPr>
              <a:spLocks noChangeArrowheads="1"/>
            </p:cNvSpPr>
            <p:nvPr/>
          </p:nvSpPr>
          <p:spPr bwMode="auto">
            <a:xfrm>
              <a:off x="5619758" y="1116755"/>
              <a:ext cx="5672518" cy="50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pPr>
              <a:r>
                <a:rPr lang="en-US" altLang="zh-CN" sz="1400" dirty="0">
                  <a:solidFill>
                    <a:schemeClr val="bg1">
                      <a:lumMod val="50000"/>
                    </a:schemeClr>
                  </a:solidFill>
                  <a:latin typeface="微软雅黑" pitchFamily="34" charset="-122"/>
                  <a:ea typeface="微软雅黑" pitchFamily="34" charset="-122"/>
                  <a:cs typeface="宋体" charset="-122"/>
                </a:rPr>
                <a:t>【 </a:t>
              </a:r>
              <a:r>
                <a:rPr lang="zh-CN" altLang="en-US" sz="1400" dirty="0">
                  <a:solidFill>
                    <a:schemeClr val="bg1">
                      <a:lumMod val="50000"/>
                    </a:schemeClr>
                  </a:solidFill>
                  <a:latin typeface="微软雅黑" pitchFamily="34" charset="-122"/>
                  <a:ea typeface="微软雅黑" pitchFamily="34" charset="-122"/>
                  <a:cs typeface="宋体" charset="-122"/>
                </a:rPr>
                <a:t>成果展示及问题 </a:t>
              </a:r>
              <a:r>
                <a:rPr lang="en-US" altLang="zh-CN" sz="1400" dirty="0">
                  <a:solidFill>
                    <a:schemeClr val="bg1">
                      <a:lumMod val="50000"/>
                    </a:schemeClr>
                  </a:solidFill>
                  <a:latin typeface="微软雅黑" pitchFamily="34" charset="-122"/>
                  <a:ea typeface="微软雅黑" pitchFamily="34" charset="-122"/>
                  <a:cs typeface="宋体" charset="-122"/>
                </a:rPr>
                <a:t>】</a:t>
              </a:r>
              <a:endParaRPr lang="zh-CN" altLang="en-US" sz="1400" dirty="0">
                <a:solidFill>
                  <a:schemeClr val="bg1">
                    <a:lumMod val="50000"/>
                  </a:schemeClr>
                </a:solidFill>
                <a:latin typeface="微软雅黑" pitchFamily="34" charset="-122"/>
                <a:ea typeface="微软雅黑" pitchFamily="34" charset="-122"/>
                <a:cs typeface="宋体" charset="-122"/>
              </a:endParaRPr>
            </a:p>
          </p:txBody>
        </p:sp>
      </p:grpSp>
      <p:grpSp>
        <p:nvGrpSpPr>
          <p:cNvPr id="45" name="组合 39"/>
          <p:cNvGrpSpPr/>
          <p:nvPr/>
        </p:nvGrpSpPr>
        <p:grpSpPr>
          <a:xfrm>
            <a:off x="6741449" y="3075806"/>
            <a:ext cx="3591191" cy="1256626"/>
            <a:chOff x="5619758" y="1116755"/>
            <a:chExt cx="6414426" cy="1675886"/>
          </a:xfrm>
        </p:grpSpPr>
        <p:sp>
          <p:nvSpPr>
            <p:cNvPr id="46" name="矩形 39"/>
            <p:cNvSpPr>
              <a:spLocks noChangeArrowheads="1"/>
            </p:cNvSpPr>
            <p:nvPr/>
          </p:nvSpPr>
          <p:spPr bwMode="auto">
            <a:xfrm>
              <a:off x="5871792" y="1665749"/>
              <a:ext cx="6162392" cy="112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为下半个月的工作作出计划，</a:t>
              </a:r>
              <a:endParaRPr lang="en-US" altLang="zh-CN" sz="900" dirty="0">
                <a:solidFill>
                  <a:schemeClr val="bg1">
                    <a:lumMod val="50000"/>
                  </a:schemeClr>
                </a:solidFill>
                <a:latin typeface="微软雅黑" pitchFamily="34" charset="-122"/>
                <a:ea typeface="微软雅黑" pitchFamily="34" charset="-122"/>
                <a:cs typeface="宋体" charset="-122"/>
              </a:endParaRPr>
            </a:p>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使得工作进展在预期范围内，</a:t>
              </a:r>
              <a:endParaRPr lang="en-US" altLang="zh-CN" sz="900" dirty="0">
                <a:solidFill>
                  <a:schemeClr val="bg1">
                    <a:lumMod val="50000"/>
                  </a:schemeClr>
                </a:solidFill>
                <a:latin typeface="微软雅黑" pitchFamily="34" charset="-122"/>
                <a:ea typeface="微软雅黑" pitchFamily="34" charset="-122"/>
                <a:cs typeface="宋体" charset="-122"/>
              </a:endParaRPr>
            </a:p>
            <a:p>
              <a:pPr>
                <a:lnSpc>
                  <a:spcPct val="150000"/>
                </a:lnSpc>
                <a:spcBef>
                  <a:spcPts val="563"/>
                </a:spcBef>
                <a:buFont typeface="Arial" charset="0"/>
                <a:buChar char="•"/>
              </a:pPr>
              <a:r>
                <a:rPr lang="zh-CN" altLang="en-US" sz="900" dirty="0">
                  <a:solidFill>
                    <a:schemeClr val="bg1">
                      <a:lumMod val="50000"/>
                    </a:schemeClr>
                  </a:solidFill>
                  <a:latin typeface="微软雅黑" pitchFamily="34" charset="-122"/>
                  <a:ea typeface="微软雅黑" pitchFamily="34" charset="-122"/>
                  <a:cs typeface="宋体" charset="-122"/>
                </a:rPr>
                <a:t>方便跟进与提升</a:t>
              </a:r>
              <a:endParaRPr lang="en-US" altLang="zh-CN" sz="900" dirty="0">
                <a:solidFill>
                  <a:schemeClr val="bg1">
                    <a:lumMod val="50000"/>
                  </a:schemeClr>
                </a:solidFill>
                <a:latin typeface="微软雅黑" pitchFamily="34" charset="-122"/>
                <a:ea typeface="微软雅黑" pitchFamily="34" charset="-122"/>
                <a:cs typeface="宋体" charset="-122"/>
              </a:endParaRPr>
            </a:p>
          </p:txBody>
        </p:sp>
        <p:sp>
          <p:nvSpPr>
            <p:cNvPr id="47" name="矩形 39"/>
            <p:cNvSpPr>
              <a:spLocks noChangeArrowheads="1"/>
            </p:cNvSpPr>
            <p:nvPr/>
          </p:nvSpPr>
          <p:spPr bwMode="auto">
            <a:xfrm>
              <a:off x="5619758" y="1116755"/>
              <a:ext cx="5672518" cy="50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pPr>
              <a:r>
                <a:rPr lang="en-US" altLang="zh-CN" sz="1400" dirty="0">
                  <a:solidFill>
                    <a:schemeClr val="bg1">
                      <a:lumMod val="50000"/>
                    </a:schemeClr>
                  </a:solidFill>
                  <a:latin typeface="微软雅黑" pitchFamily="34" charset="-122"/>
                  <a:ea typeface="微软雅黑" pitchFamily="34" charset="-122"/>
                  <a:cs typeface="宋体" charset="-122"/>
                </a:rPr>
                <a:t>【 </a:t>
              </a:r>
              <a:r>
                <a:rPr lang="zh-CN" altLang="en-US" sz="1400" dirty="0">
                  <a:solidFill>
                    <a:schemeClr val="bg1">
                      <a:lumMod val="50000"/>
                    </a:schemeClr>
                  </a:solidFill>
                  <a:latin typeface="微软雅黑" pitchFamily="34" charset="-122"/>
                  <a:ea typeface="微软雅黑" pitchFamily="34" charset="-122"/>
                  <a:cs typeface="宋体" charset="-122"/>
                </a:rPr>
                <a:t>下半月工作计划 </a:t>
              </a:r>
              <a:r>
                <a:rPr lang="en-US" altLang="zh-CN" sz="1400" dirty="0">
                  <a:solidFill>
                    <a:schemeClr val="bg1">
                      <a:lumMod val="50000"/>
                    </a:schemeClr>
                  </a:solidFill>
                  <a:latin typeface="微软雅黑" pitchFamily="34" charset="-122"/>
                  <a:ea typeface="微软雅黑" pitchFamily="34" charset="-122"/>
                  <a:cs typeface="宋体" charset="-122"/>
                </a:rPr>
                <a:t>】</a:t>
              </a:r>
              <a:endParaRPr lang="zh-CN" altLang="en-US" sz="1400" dirty="0">
                <a:solidFill>
                  <a:schemeClr val="bg1">
                    <a:lumMod val="50000"/>
                  </a:schemeClr>
                </a:solidFill>
                <a:latin typeface="微软雅黑" pitchFamily="34" charset="-122"/>
                <a:ea typeface="微软雅黑" pitchFamily="34" charset="-122"/>
                <a:cs typeface="宋体" charset="-122"/>
              </a:endParaRPr>
            </a:p>
          </p:txBody>
        </p:sp>
      </p:grpSp>
    </p:spTree>
    <p:extLst>
      <p:ext uri="{BB962C8B-B14F-4D97-AF65-F5344CB8AC3E}">
        <p14:creationId xmlns:p14="http://schemas.microsoft.com/office/powerpoint/2010/main" val="995655317"/>
      </p:ext>
    </p:extLst>
  </p:cSld>
  <p:clrMapOvr>
    <a:masterClrMapping/>
  </p:clrMapOvr>
  <p:transition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1000"/>
                                        <p:tgtEl>
                                          <p:spTgt spid="79"/>
                                        </p:tgtEl>
                                      </p:cBhvr>
                                    </p:animEffect>
                                    <p:anim calcmode="lin" valueType="num">
                                      <p:cBhvr>
                                        <p:cTn id="13" dur="1000" fill="hold"/>
                                        <p:tgtEl>
                                          <p:spTgt spid="79"/>
                                        </p:tgtEl>
                                        <p:attrNameLst>
                                          <p:attrName>ppt_x</p:attrName>
                                        </p:attrNameLst>
                                      </p:cBhvr>
                                      <p:tavLst>
                                        <p:tav tm="0">
                                          <p:val>
                                            <p:strVal val="#ppt_x"/>
                                          </p:val>
                                        </p:tav>
                                        <p:tav tm="100000">
                                          <p:val>
                                            <p:strVal val="#ppt_x"/>
                                          </p:val>
                                        </p:tav>
                                      </p:tavLst>
                                    </p:anim>
                                    <p:anim calcmode="lin" valueType="num">
                                      <p:cBhvr>
                                        <p:cTn id="14" dur="1000" fill="hold"/>
                                        <p:tgtEl>
                                          <p:spTgt spid="7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2" presetClass="entr" presetSubtype="0" fill="hold" grpId="0" nodeType="afterEffect">
                                  <p:stCondLst>
                                    <p:cond delay="0"/>
                                  </p:stCondLst>
                                  <p:iterate type="lt">
                                    <p:tmPct val="10000"/>
                                  </p:iterate>
                                  <p:childTnLst>
                                    <p:set>
                                      <p:cBhvr>
                                        <p:cTn id="17" dur="1" fill="hold">
                                          <p:stCondLst>
                                            <p:cond delay="0"/>
                                          </p:stCondLst>
                                        </p:cTn>
                                        <p:tgtEl>
                                          <p:spTgt spid="28"/>
                                        </p:tgtEl>
                                        <p:attrNameLst>
                                          <p:attrName>style.visibility</p:attrName>
                                        </p:attrNameLst>
                                      </p:cBhvr>
                                      <p:to>
                                        <p:strVal val="visible"/>
                                      </p:to>
                                    </p:set>
                                    <p:animScale>
                                      <p:cBhvr>
                                        <p:cTn id="18"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28"/>
                                        </p:tgtEl>
                                        <p:attrNameLst>
                                          <p:attrName>ppt_x</p:attrName>
                                          <p:attrName>ppt_y</p:attrName>
                                        </p:attrNameLst>
                                      </p:cBhvr>
                                    </p:animMotion>
                                    <p:animEffect transition="in" filter="fade">
                                      <p:cBhvr>
                                        <p:cTn id="20" dur="1000"/>
                                        <p:tgtEl>
                                          <p:spTgt spid="28"/>
                                        </p:tgtEl>
                                      </p:cBhvr>
                                    </p:animEffect>
                                  </p:childTnLst>
                                </p:cTn>
                              </p:par>
                            </p:childTnLst>
                          </p:cTn>
                        </p:par>
                        <p:par>
                          <p:cTn id="21" fill="hold">
                            <p:stCondLst>
                              <p:cond delay="2100"/>
                            </p:stCondLst>
                            <p:childTnLst>
                              <p:par>
                                <p:cTn id="22" presetID="47" presetClass="entr" presetSubtype="0" fill="hold" grpId="0" nodeType="after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1000"/>
                                        <p:tgtEl>
                                          <p:spTgt spid="80"/>
                                        </p:tgtEl>
                                      </p:cBhvr>
                                    </p:animEffect>
                                    <p:anim calcmode="lin" valueType="num">
                                      <p:cBhvr>
                                        <p:cTn id="25" dur="1000" fill="hold"/>
                                        <p:tgtEl>
                                          <p:spTgt spid="80"/>
                                        </p:tgtEl>
                                        <p:attrNameLst>
                                          <p:attrName>ppt_x</p:attrName>
                                        </p:attrNameLst>
                                      </p:cBhvr>
                                      <p:tavLst>
                                        <p:tav tm="0">
                                          <p:val>
                                            <p:strVal val="#ppt_x"/>
                                          </p:val>
                                        </p:tav>
                                        <p:tav tm="100000">
                                          <p:val>
                                            <p:strVal val="#ppt_x"/>
                                          </p:val>
                                        </p:tav>
                                      </p:tavLst>
                                    </p:anim>
                                    <p:anim calcmode="lin" valueType="num">
                                      <p:cBhvr>
                                        <p:cTn id="26" dur="1000" fill="hold"/>
                                        <p:tgtEl>
                                          <p:spTgt spid="80"/>
                                        </p:tgtEl>
                                        <p:attrNameLst>
                                          <p:attrName>ppt_y</p:attrName>
                                        </p:attrNameLst>
                                      </p:cBhvr>
                                      <p:tavLst>
                                        <p:tav tm="0">
                                          <p:val>
                                            <p:strVal val="#ppt_y-.1"/>
                                          </p:val>
                                        </p:tav>
                                        <p:tav tm="100000">
                                          <p:val>
                                            <p:strVal val="#ppt_y"/>
                                          </p:val>
                                        </p:tav>
                                      </p:tavLst>
                                    </p:anim>
                                  </p:childTnLst>
                                </p:cTn>
                              </p:par>
                              <p:par>
                                <p:cTn id="27" presetID="2" presetClass="entr" presetSubtype="6" fill="hold" nodeType="withEffect">
                                  <p:stCondLst>
                                    <p:cond delay="6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60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1+#ppt_w/2"/>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6" fill="hold" nodeType="withEffect">
                                  <p:stCondLst>
                                    <p:cond delay="60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1+#ppt_w/2"/>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600"/>
                                  </p:stCondLst>
                                  <p:childTnLst>
                                    <p:set>
                                      <p:cBhvr>
                                        <p:cTn id="40" dur="1" fill="hold">
                                          <p:stCondLst>
                                            <p:cond delay="0"/>
                                          </p:stCondLst>
                                        </p:cTn>
                                        <p:tgtEl>
                                          <p:spTgt spid="88"/>
                                        </p:tgtEl>
                                        <p:attrNameLst>
                                          <p:attrName>style.visibility</p:attrName>
                                        </p:attrNameLst>
                                      </p:cBhvr>
                                      <p:to>
                                        <p:strVal val="visible"/>
                                      </p:to>
                                    </p:set>
                                    <p:anim calcmode="lin" valueType="num">
                                      <p:cBhvr additive="base">
                                        <p:cTn id="41" dur="500" fill="hold"/>
                                        <p:tgtEl>
                                          <p:spTgt spid="88"/>
                                        </p:tgtEl>
                                        <p:attrNameLst>
                                          <p:attrName>ppt_x</p:attrName>
                                        </p:attrNameLst>
                                      </p:cBhvr>
                                      <p:tavLst>
                                        <p:tav tm="0">
                                          <p:val>
                                            <p:strVal val="1+#ppt_w/2"/>
                                          </p:val>
                                        </p:tav>
                                        <p:tav tm="100000">
                                          <p:val>
                                            <p:strVal val="#ppt_x"/>
                                          </p:val>
                                        </p:tav>
                                      </p:tavLst>
                                    </p:anim>
                                    <p:anim calcmode="lin" valueType="num">
                                      <p:cBhvr additive="base">
                                        <p:cTn id="42" dur="500" fill="hold"/>
                                        <p:tgtEl>
                                          <p:spTgt spid="88"/>
                                        </p:tgtEl>
                                        <p:attrNameLst>
                                          <p:attrName>ppt_y</p:attrName>
                                        </p:attrNameLst>
                                      </p:cBhvr>
                                      <p:tavLst>
                                        <p:tav tm="0">
                                          <p:val>
                                            <p:strVal val="1+#ppt_h/2"/>
                                          </p:val>
                                        </p:tav>
                                        <p:tav tm="100000">
                                          <p:val>
                                            <p:strVal val="#ppt_y"/>
                                          </p:val>
                                        </p:tav>
                                      </p:tavLst>
                                    </p:anim>
                                  </p:childTnLst>
                                </p:cTn>
                              </p:par>
                              <p:par>
                                <p:cTn id="43" presetID="2" presetClass="entr" presetSubtype="6" fill="hold" nodeType="withEffect">
                                  <p:stCondLst>
                                    <p:cond delay="60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1+#ppt_w/2"/>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600"/>
                                  </p:stCondLst>
                                  <p:childTnLst>
                                    <p:set>
                                      <p:cBhvr>
                                        <p:cTn id="48" dur="1" fill="hold">
                                          <p:stCondLst>
                                            <p:cond delay="0"/>
                                          </p:stCondLst>
                                        </p:cTn>
                                        <p:tgtEl>
                                          <p:spTgt spid="92"/>
                                        </p:tgtEl>
                                        <p:attrNameLst>
                                          <p:attrName>style.visibility</p:attrName>
                                        </p:attrNameLst>
                                      </p:cBhvr>
                                      <p:to>
                                        <p:strVal val="visible"/>
                                      </p:to>
                                    </p:set>
                                    <p:anim calcmode="lin" valueType="num">
                                      <p:cBhvr additive="base">
                                        <p:cTn id="49" dur="500" fill="hold"/>
                                        <p:tgtEl>
                                          <p:spTgt spid="92"/>
                                        </p:tgtEl>
                                        <p:attrNameLst>
                                          <p:attrName>ppt_x</p:attrName>
                                        </p:attrNameLst>
                                      </p:cBhvr>
                                      <p:tavLst>
                                        <p:tav tm="0">
                                          <p:val>
                                            <p:strVal val="1+#ppt_w/2"/>
                                          </p:val>
                                        </p:tav>
                                        <p:tav tm="100000">
                                          <p:val>
                                            <p:strVal val="#ppt_x"/>
                                          </p:val>
                                        </p:tav>
                                      </p:tavLst>
                                    </p:anim>
                                    <p:anim calcmode="lin" valueType="num">
                                      <p:cBhvr additive="base">
                                        <p:cTn id="50" dur="500" fill="hold"/>
                                        <p:tgtEl>
                                          <p:spTgt spid="92"/>
                                        </p:tgtEl>
                                        <p:attrNameLst>
                                          <p:attrName>ppt_y</p:attrName>
                                        </p:attrNameLst>
                                      </p:cBhvr>
                                      <p:tavLst>
                                        <p:tav tm="0">
                                          <p:val>
                                            <p:strVal val="1+#ppt_h/2"/>
                                          </p:val>
                                        </p:tav>
                                        <p:tav tm="100000">
                                          <p:val>
                                            <p:strVal val="#ppt_y"/>
                                          </p:val>
                                        </p:tav>
                                      </p:tavLst>
                                    </p:anim>
                                  </p:childTnLst>
                                </p:cTn>
                              </p:par>
                              <p:par>
                                <p:cTn id="51" presetID="2" presetClass="entr" presetSubtype="6" fill="hold" nodeType="withEffect">
                                  <p:stCondLst>
                                    <p:cond delay="60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1+#ppt_w/2"/>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600"/>
                                  </p:stCondLst>
                                  <p:childTnLst>
                                    <p:set>
                                      <p:cBhvr>
                                        <p:cTn id="56" dur="1" fill="hold">
                                          <p:stCondLst>
                                            <p:cond delay="0"/>
                                          </p:stCondLst>
                                        </p:cTn>
                                        <p:tgtEl>
                                          <p:spTgt spid="96"/>
                                        </p:tgtEl>
                                        <p:attrNameLst>
                                          <p:attrName>style.visibility</p:attrName>
                                        </p:attrNameLst>
                                      </p:cBhvr>
                                      <p:to>
                                        <p:strVal val="visible"/>
                                      </p:to>
                                    </p:set>
                                    <p:anim calcmode="lin" valueType="num">
                                      <p:cBhvr additive="base">
                                        <p:cTn id="57" dur="500" fill="hold"/>
                                        <p:tgtEl>
                                          <p:spTgt spid="96"/>
                                        </p:tgtEl>
                                        <p:attrNameLst>
                                          <p:attrName>ppt_x</p:attrName>
                                        </p:attrNameLst>
                                      </p:cBhvr>
                                      <p:tavLst>
                                        <p:tav tm="0">
                                          <p:val>
                                            <p:strVal val="1+#ppt_w/2"/>
                                          </p:val>
                                        </p:tav>
                                        <p:tav tm="100000">
                                          <p:val>
                                            <p:strVal val="#ppt_x"/>
                                          </p:val>
                                        </p:tav>
                                      </p:tavLst>
                                    </p:anim>
                                    <p:anim calcmode="lin" valueType="num">
                                      <p:cBhvr additive="base">
                                        <p:cTn id="58" dur="500" fill="hold"/>
                                        <p:tgtEl>
                                          <p:spTgt spid="96"/>
                                        </p:tgtEl>
                                        <p:attrNameLst>
                                          <p:attrName>ppt_y</p:attrName>
                                        </p:attrNameLst>
                                      </p:cBhvr>
                                      <p:tavLst>
                                        <p:tav tm="0">
                                          <p:val>
                                            <p:strVal val="1+#ppt_h/2"/>
                                          </p:val>
                                        </p:tav>
                                        <p:tav tm="100000">
                                          <p:val>
                                            <p:strVal val="#ppt_y"/>
                                          </p:val>
                                        </p:tav>
                                      </p:tavLst>
                                    </p:anim>
                                  </p:childTnLst>
                                </p:cTn>
                              </p:par>
                              <p:par>
                                <p:cTn id="59" presetID="26" presetClass="entr" presetSubtype="0" fill="hold" grpId="0" nodeType="withEffect">
                                  <p:stCondLst>
                                    <p:cond delay="600"/>
                                  </p:stCondLst>
                                  <p:childTnLst>
                                    <p:set>
                                      <p:cBhvr>
                                        <p:cTn id="60" dur="1" fill="hold">
                                          <p:stCondLst>
                                            <p:cond delay="0"/>
                                          </p:stCondLst>
                                        </p:cTn>
                                        <p:tgtEl>
                                          <p:spTgt spid="53"/>
                                        </p:tgtEl>
                                        <p:attrNameLst>
                                          <p:attrName>style.visibility</p:attrName>
                                        </p:attrNameLst>
                                      </p:cBhvr>
                                      <p:to>
                                        <p:strVal val="visible"/>
                                      </p:to>
                                    </p:set>
                                    <p:animEffect transition="in" filter="wipe(down)">
                                      <p:cBhvr>
                                        <p:cTn id="61" dur="580">
                                          <p:stCondLst>
                                            <p:cond delay="0"/>
                                          </p:stCondLst>
                                        </p:cTn>
                                        <p:tgtEl>
                                          <p:spTgt spid="53"/>
                                        </p:tgtEl>
                                      </p:cBhvr>
                                    </p:animEffect>
                                    <p:anim calcmode="lin" valueType="num">
                                      <p:cBhvr>
                                        <p:cTn id="62" dur="1822"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3"/>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3"/>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3"/>
                                        </p:tgtEl>
                                        <p:attrNameLst>
                                          <p:attrName>ppt_y</p:attrName>
                                        </p:attrNameLst>
                                      </p:cBhvr>
                                      <p:tavLst>
                                        <p:tav tm="0" fmla="#ppt_y-sin(pi*$)/81">
                                          <p:val>
                                            <p:fltVal val="0"/>
                                          </p:val>
                                        </p:tav>
                                        <p:tav tm="100000">
                                          <p:val>
                                            <p:fltVal val="1"/>
                                          </p:val>
                                        </p:tav>
                                      </p:tavLst>
                                    </p:anim>
                                    <p:animScale>
                                      <p:cBhvr>
                                        <p:cTn id="67" dur="26">
                                          <p:stCondLst>
                                            <p:cond delay="650"/>
                                          </p:stCondLst>
                                        </p:cTn>
                                        <p:tgtEl>
                                          <p:spTgt spid="53"/>
                                        </p:tgtEl>
                                      </p:cBhvr>
                                      <p:to x="100000" y="60000"/>
                                    </p:animScale>
                                    <p:animScale>
                                      <p:cBhvr>
                                        <p:cTn id="68" dur="166" decel="50000">
                                          <p:stCondLst>
                                            <p:cond delay="676"/>
                                          </p:stCondLst>
                                        </p:cTn>
                                        <p:tgtEl>
                                          <p:spTgt spid="53"/>
                                        </p:tgtEl>
                                      </p:cBhvr>
                                      <p:to x="100000" y="100000"/>
                                    </p:animScale>
                                    <p:animScale>
                                      <p:cBhvr>
                                        <p:cTn id="69" dur="26">
                                          <p:stCondLst>
                                            <p:cond delay="1312"/>
                                          </p:stCondLst>
                                        </p:cTn>
                                        <p:tgtEl>
                                          <p:spTgt spid="53"/>
                                        </p:tgtEl>
                                      </p:cBhvr>
                                      <p:to x="100000" y="80000"/>
                                    </p:animScale>
                                    <p:animScale>
                                      <p:cBhvr>
                                        <p:cTn id="70" dur="166" decel="50000">
                                          <p:stCondLst>
                                            <p:cond delay="1338"/>
                                          </p:stCondLst>
                                        </p:cTn>
                                        <p:tgtEl>
                                          <p:spTgt spid="53"/>
                                        </p:tgtEl>
                                      </p:cBhvr>
                                      <p:to x="100000" y="100000"/>
                                    </p:animScale>
                                    <p:animScale>
                                      <p:cBhvr>
                                        <p:cTn id="71" dur="26">
                                          <p:stCondLst>
                                            <p:cond delay="1642"/>
                                          </p:stCondLst>
                                        </p:cTn>
                                        <p:tgtEl>
                                          <p:spTgt spid="53"/>
                                        </p:tgtEl>
                                      </p:cBhvr>
                                      <p:to x="100000" y="90000"/>
                                    </p:animScale>
                                    <p:animScale>
                                      <p:cBhvr>
                                        <p:cTn id="72" dur="166" decel="50000">
                                          <p:stCondLst>
                                            <p:cond delay="1668"/>
                                          </p:stCondLst>
                                        </p:cTn>
                                        <p:tgtEl>
                                          <p:spTgt spid="53"/>
                                        </p:tgtEl>
                                      </p:cBhvr>
                                      <p:to x="100000" y="100000"/>
                                    </p:animScale>
                                    <p:animScale>
                                      <p:cBhvr>
                                        <p:cTn id="73" dur="26">
                                          <p:stCondLst>
                                            <p:cond delay="1808"/>
                                          </p:stCondLst>
                                        </p:cTn>
                                        <p:tgtEl>
                                          <p:spTgt spid="53"/>
                                        </p:tgtEl>
                                      </p:cBhvr>
                                      <p:to x="100000" y="95000"/>
                                    </p:animScale>
                                    <p:animScale>
                                      <p:cBhvr>
                                        <p:cTn id="74" dur="166" decel="50000">
                                          <p:stCondLst>
                                            <p:cond delay="1834"/>
                                          </p:stCondLst>
                                        </p:cTn>
                                        <p:tgtEl>
                                          <p:spTgt spid="53"/>
                                        </p:tgtEl>
                                      </p:cBhvr>
                                      <p:to x="100000" y="100000"/>
                                    </p:animScale>
                                  </p:childTnLst>
                                </p:cTn>
                              </p:par>
                              <p:par>
                                <p:cTn id="75" presetID="26" presetClass="entr" presetSubtype="0" fill="hold" grpId="0" nodeType="withEffect">
                                  <p:stCondLst>
                                    <p:cond delay="60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80">
                                          <p:stCondLst>
                                            <p:cond delay="0"/>
                                          </p:stCondLst>
                                        </p:cTn>
                                        <p:tgtEl>
                                          <p:spTgt spid="57"/>
                                        </p:tgtEl>
                                      </p:cBhvr>
                                    </p:animEffect>
                                    <p:anim calcmode="lin" valueType="num">
                                      <p:cBhvr>
                                        <p:cTn id="78"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83" dur="26">
                                          <p:stCondLst>
                                            <p:cond delay="650"/>
                                          </p:stCondLst>
                                        </p:cTn>
                                        <p:tgtEl>
                                          <p:spTgt spid="57"/>
                                        </p:tgtEl>
                                      </p:cBhvr>
                                      <p:to x="100000" y="60000"/>
                                    </p:animScale>
                                    <p:animScale>
                                      <p:cBhvr>
                                        <p:cTn id="84" dur="166" decel="50000">
                                          <p:stCondLst>
                                            <p:cond delay="676"/>
                                          </p:stCondLst>
                                        </p:cTn>
                                        <p:tgtEl>
                                          <p:spTgt spid="57"/>
                                        </p:tgtEl>
                                      </p:cBhvr>
                                      <p:to x="100000" y="100000"/>
                                    </p:animScale>
                                    <p:animScale>
                                      <p:cBhvr>
                                        <p:cTn id="85" dur="26">
                                          <p:stCondLst>
                                            <p:cond delay="1312"/>
                                          </p:stCondLst>
                                        </p:cTn>
                                        <p:tgtEl>
                                          <p:spTgt spid="57"/>
                                        </p:tgtEl>
                                      </p:cBhvr>
                                      <p:to x="100000" y="80000"/>
                                    </p:animScale>
                                    <p:animScale>
                                      <p:cBhvr>
                                        <p:cTn id="86" dur="166" decel="50000">
                                          <p:stCondLst>
                                            <p:cond delay="1338"/>
                                          </p:stCondLst>
                                        </p:cTn>
                                        <p:tgtEl>
                                          <p:spTgt spid="57"/>
                                        </p:tgtEl>
                                      </p:cBhvr>
                                      <p:to x="100000" y="100000"/>
                                    </p:animScale>
                                    <p:animScale>
                                      <p:cBhvr>
                                        <p:cTn id="87" dur="26">
                                          <p:stCondLst>
                                            <p:cond delay="1642"/>
                                          </p:stCondLst>
                                        </p:cTn>
                                        <p:tgtEl>
                                          <p:spTgt spid="57"/>
                                        </p:tgtEl>
                                      </p:cBhvr>
                                      <p:to x="100000" y="90000"/>
                                    </p:animScale>
                                    <p:animScale>
                                      <p:cBhvr>
                                        <p:cTn id="88" dur="166" decel="50000">
                                          <p:stCondLst>
                                            <p:cond delay="1668"/>
                                          </p:stCondLst>
                                        </p:cTn>
                                        <p:tgtEl>
                                          <p:spTgt spid="57"/>
                                        </p:tgtEl>
                                      </p:cBhvr>
                                      <p:to x="100000" y="100000"/>
                                    </p:animScale>
                                    <p:animScale>
                                      <p:cBhvr>
                                        <p:cTn id="89" dur="26">
                                          <p:stCondLst>
                                            <p:cond delay="1808"/>
                                          </p:stCondLst>
                                        </p:cTn>
                                        <p:tgtEl>
                                          <p:spTgt spid="57"/>
                                        </p:tgtEl>
                                      </p:cBhvr>
                                      <p:to x="100000" y="95000"/>
                                    </p:animScale>
                                    <p:animScale>
                                      <p:cBhvr>
                                        <p:cTn id="90" dur="166" decel="50000">
                                          <p:stCondLst>
                                            <p:cond delay="1834"/>
                                          </p:stCondLst>
                                        </p:cTn>
                                        <p:tgtEl>
                                          <p:spTgt spid="57"/>
                                        </p:tgtEl>
                                      </p:cBhvr>
                                      <p:to x="100000" y="100000"/>
                                    </p:animScale>
                                  </p:childTnLst>
                                </p:cTn>
                              </p:par>
                              <p:par>
                                <p:cTn id="91" presetID="26" presetClass="entr" presetSubtype="0" fill="hold" grpId="0" nodeType="withEffect">
                                  <p:stCondLst>
                                    <p:cond delay="600"/>
                                  </p:stCondLst>
                                  <p:childTnLst>
                                    <p:set>
                                      <p:cBhvr>
                                        <p:cTn id="92" dur="1" fill="hold">
                                          <p:stCondLst>
                                            <p:cond delay="0"/>
                                          </p:stCondLst>
                                        </p:cTn>
                                        <p:tgtEl>
                                          <p:spTgt spid="52"/>
                                        </p:tgtEl>
                                        <p:attrNameLst>
                                          <p:attrName>style.visibility</p:attrName>
                                        </p:attrNameLst>
                                      </p:cBhvr>
                                      <p:to>
                                        <p:strVal val="visible"/>
                                      </p:to>
                                    </p:set>
                                    <p:animEffect transition="in" filter="wipe(down)">
                                      <p:cBhvr>
                                        <p:cTn id="93" dur="580">
                                          <p:stCondLst>
                                            <p:cond delay="0"/>
                                          </p:stCondLst>
                                        </p:cTn>
                                        <p:tgtEl>
                                          <p:spTgt spid="52"/>
                                        </p:tgtEl>
                                      </p:cBhvr>
                                    </p:animEffect>
                                    <p:anim calcmode="lin" valueType="num">
                                      <p:cBhvr>
                                        <p:cTn id="94"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99" dur="26">
                                          <p:stCondLst>
                                            <p:cond delay="650"/>
                                          </p:stCondLst>
                                        </p:cTn>
                                        <p:tgtEl>
                                          <p:spTgt spid="52"/>
                                        </p:tgtEl>
                                      </p:cBhvr>
                                      <p:to x="100000" y="60000"/>
                                    </p:animScale>
                                    <p:animScale>
                                      <p:cBhvr>
                                        <p:cTn id="100" dur="166" decel="50000">
                                          <p:stCondLst>
                                            <p:cond delay="676"/>
                                          </p:stCondLst>
                                        </p:cTn>
                                        <p:tgtEl>
                                          <p:spTgt spid="52"/>
                                        </p:tgtEl>
                                      </p:cBhvr>
                                      <p:to x="100000" y="100000"/>
                                    </p:animScale>
                                    <p:animScale>
                                      <p:cBhvr>
                                        <p:cTn id="101" dur="26">
                                          <p:stCondLst>
                                            <p:cond delay="1312"/>
                                          </p:stCondLst>
                                        </p:cTn>
                                        <p:tgtEl>
                                          <p:spTgt spid="52"/>
                                        </p:tgtEl>
                                      </p:cBhvr>
                                      <p:to x="100000" y="80000"/>
                                    </p:animScale>
                                    <p:animScale>
                                      <p:cBhvr>
                                        <p:cTn id="102" dur="166" decel="50000">
                                          <p:stCondLst>
                                            <p:cond delay="1338"/>
                                          </p:stCondLst>
                                        </p:cTn>
                                        <p:tgtEl>
                                          <p:spTgt spid="52"/>
                                        </p:tgtEl>
                                      </p:cBhvr>
                                      <p:to x="100000" y="100000"/>
                                    </p:animScale>
                                    <p:animScale>
                                      <p:cBhvr>
                                        <p:cTn id="103" dur="26">
                                          <p:stCondLst>
                                            <p:cond delay="1642"/>
                                          </p:stCondLst>
                                        </p:cTn>
                                        <p:tgtEl>
                                          <p:spTgt spid="52"/>
                                        </p:tgtEl>
                                      </p:cBhvr>
                                      <p:to x="100000" y="90000"/>
                                    </p:animScale>
                                    <p:animScale>
                                      <p:cBhvr>
                                        <p:cTn id="104" dur="166" decel="50000">
                                          <p:stCondLst>
                                            <p:cond delay="1668"/>
                                          </p:stCondLst>
                                        </p:cTn>
                                        <p:tgtEl>
                                          <p:spTgt spid="52"/>
                                        </p:tgtEl>
                                      </p:cBhvr>
                                      <p:to x="100000" y="100000"/>
                                    </p:animScale>
                                    <p:animScale>
                                      <p:cBhvr>
                                        <p:cTn id="105" dur="26">
                                          <p:stCondLst>
                                            <p:cond delay="1808"/>
                                          </p:stCondLst>
                                        </p:cTn>
                                        <p:tgtEl>
                                          <p:spTgt spid="52"/>
                                        </p:tgtEl>
                                      </p:cBhvr>
                                      <p:to x="100000" y="95000"/>
                                    </p:animScale>
                                    <p:animScale>
                                      <p:cBhvr>
                                        <p:cTn id="106" dur="166" decel="50000">
                                          <p:stCondLst>
                                            <p:cond delay="1834"/>
                                          </p:stCondLst>
                                        </p:cTn>
                                        <p:tgtEl>
                                          <p:spTgt spid="52"/>
                                        </p:tgtEl>
                                      </p:cBhvr>
                                      <p:to x="100000" y="100000"/>
                                    </p:animScale>
                                  </p:childTnLst>
                                </p:cTn>
                              </p:par>
                              <p:par>
                                <p:cTn id="107" presetID="26" presetClass="entr" presetSubtype="0" fill="hold" nodeType="withEffect">
                                  <p:stCondLst>
                                    <p:cond delay="600"/>
                                  </p:stCondLst>
                                  <p:childTnLst>
                                    <p:set>
                                      <p:cBhvr>
                                        <p:cTn id="108" dur="1" fill="hold">
                                          <p:stCondLst>
                                            <p:cond delay="0"/>
                                          </p:stCondLst>
                                        </p:cTn>
                                        <p:tgtEl>
                                          <p:spTgt spid="6"/>
                                        </p:tgtEl>
                                        <p:attrNameLst>
                                          <p:attrName>style.visibility</p:attrName>
                                        </p:attrNameLst>
                                      </p:cBhvr>
                                      <p:to>
                                        <p:strVal val="visible"/>
                                      </p:to>
                                    </p:set>
                                    <p:animEffect transition="in" filter="wipe(down)">
                                      <p:cBhvr>
                                        <p:cTn id="109" dur="580">
                                          <p:stCondLst>
                                            <p:cond delay="0"/>
                                          </p:stCondLst>
                                        </p:cTn>
                                        <p:tgtEl>
                                          <p:spTgt spid="6"/>
                                        </p:tgtEl>
                                      </p:cBhvr>
                                    </p:animEffect>
                                    <p:anim calcmode="lin" valueType="num">
                                      <p:cBhvr>
                                        <p:cTn id="11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15" dur="26">
                                          <p:stCondLst>
                                            <p:cond delay="650"/>
                                          </p:stCondLst>
                                        </p:cTn>
                                        <p:tgtEl>
                                          <p:spTgt spid="6"/>
                                        </p:tgtEl>
                                      </p:cBhvr>
                                      <p:to x="100000" y="60000"/>
                                    </p:animScale>
                                    <p:animScale>
                                      <p:cBhvr>
                                        <p:cTn id="116" dur="166" decel="50000">
                                          <p:stCondLst>
                                            <p:cond delay="676"/>
                                          </p:stCondLst>
                                        </p:cTn>
                                        <p:tgtEl>
                                          <p:spTgt spid="6"/>
                                        </p:tgtEl>
                                      </p:cBhvr>
                                      <p:to x="100000" y="100000"/>
                                    </p:animScale>
                                    <p:animScale>
                                      <p:cBhvr>
                                        <p:cTn id="117" dur="26">
                                          <p:stCondLst>
                                            <p:cond delay="1312"/>
                                          </p:stCondLst>
                                        </p:cTn>
                                        <p:tgtEl>
                                          <p:spTgt spid="6"/>
                                        </p:tgtEl>
                                      </p:cBhvr>
                                      <p:to x="100000" y="80000"/>
                                    </p:animScale>
                                    <p:animScale>
                                      <p:cBhvr>
                                        <p:cTn id="118" dur="166" decel="50000">
                                          <p:stCondLst>
                                            <p:cond delay="1338"/>
                                          </p:stCondLst>
                                        </p:cTn>
                                        <p:tgtEl>
                                          <p:spTgt spid="6"/>
                                        </p:tgtEl>
                                      </p:cBhvr>
                                      <p:to x="100000" y="100000"/>
                                    </p:animScale>
                                    <p:animScale>
                                      <p:cBhvr>
                                        <p:cTn id="119" dur="26">
                                          <p:stCondLst>
                                            <p:cond delay="1642"/>
                                          </p:stCondLst>
                                        </p:cTn>
                                        <p:tgtEl>
                                          <p:spTgt spid="6"/>
                                        </p:tgtEl>
                                      </p:cBhvr>
                                      <p:to x="100000" y="90000"/>
                                    </p:animScale>
                                    <p:animScale>
                                      <p:cBhvr>
                                        <p:cTn id="120" dur="166" decel="50000">
                                          <p:stCondLst>
                                            <p:cond delay="1668"/>
                                          </p:stCondLst>
                                        </p:cTn>
                                        <p:tgtEl>
                                          <p:spTgt spid="6"/>
                                        </p:tgtEl>
                                      </p:cBhvr>
                                      <p:to x="100000" y="100000"/>
                                    </p:animScale>
                                    <p:animScale>
                                      <p:cBhvr>
                                        <p:cTn id="121" dur="26">
                                          <p:stCondLst>
                                            <p:cond delay="1808"/>
                                          </p:stCondLst>
                                        </p:cTn>
                                        <p:tgtEl>
                                          <p:spTgt spid="6"/>
                                        </p:tgtEl>
                                      </p:cBhvr>
                                      <p:to x="100000" y="95000"/>
                                    </p:animScale>
                                    <p:animScale>
                                      <p:cBhvr>
                                        <p:cTn id="122" dur="166" decel="50000">
                                          <p:stCondLst>
                                            <p:cond delay="1834"/>
                                          </p:stCondLst>
                                        </p:cTn>
                                        <p:tgtEl>
                                          <p:spTgt spid="6"/>
                                        </p:tgtEl>
                                      </p:cBhvr>
                                      <p:to x="100000" y="100000"/>
                                    </p:animScale>
                                  </p:childTnLst>
                                </p:cTn>
                              </p:par>
                            </p:childTnLst>
                          </p:cTn>
                        </p:par>
                        <p:par>
                          <p:cTn id="123" fill="hold">
                            <p:stCondLst>
                              <p:cond delay="4700"/>
                            </p:stCondLst>
                            <p:childTnLst>
                              <p:par>
                                <p:cTn id="124" presetID="10" presetClass="entr" presetSubtype="0" fill="hold" grpId="0" nodeType="after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fade">
                                      <p:cBhvr>
                                        <p:cTn id="126" dur="2000"/>
                                        <p:tgtEl>
                                          <p:spTgt spid="32"/>
                                        </p:tgtEl>
                                      </p:cBhvr>
                                    </p:animEffect>
                                  </p:childTnLst>
                                </p:cTn>
                              </p:par>
                              <p:par>
                                <p:cTn id="127" presetID="31" presetClass="entr" presetSubtype="0" fill="hold" nodeType="withEffect">
                                  <p:stCondLst>
                                    <p:cond delay="250"/>
                                  </p:stCondLst>
                                  <p:childTnLst>
                                    <p:set>
                                      <p:cBhvr>
                                        <p:cTn id="128" dur="1" fill="hold">
                                          <p:stCondLst>
                                            <p:cond delay="0"/>
                                          </p:stCondLst>
                                        </p:cTn>
                                        <p:tgtEl>
                                          <p:spTgt spid="33"/>
                                        </p:tgtEl>
                                        <p:attrNameLst>
                                          <p:attrName>style.visibility</p:attrName>
                                        </p:attrNameLst>
                                      </p:cBhvr>
                                      <p:to>
                                        <p:strVal val="visible"/>
                                      </p:to>
                                    </p:set>
                                    <p:anim calcmode="lin" valueType="num">
                                      <p:cBhvr>
                                        <p:cTn id="129" dur="1000" fill="hold"/>
                                        <p:tgtEl>
                                          <p:spTgt spid="33"/>
                                        </p:tgtEl>
                                        <p:attrNameLst>
                                          <p:attrName>ppt_w</p:attrName>
                                        </p:attrNameLst>
                                      </p:cBhvr>
                                      <p:tavLst>
                                        <p:tav tm="0">
                                          <p:val>
                                            <p:fltVal val="0"/>
                                          </p:val>
                                        </p:tav>
                                        <p:tav tm="100000">
                                          <p:val>
                                            <p:strVal val="#ppt_w"/>
                                          </p:val>
                                        </p:tav>
                                      </p:tavLst>
                                    </p:anim>
                                    <p:anim calcmode="lin" valueType="num">
                                      <p:cBhvr>
                                        <p:cTn id="130" dur="1000" fill="hold"/>
                                        <p:tgtEl>
                                          <p:spTgt spid="33"/>
                                        </p:tgtEl>
                                        <p:attrNameLst>
                                          <p:attrName>ppt_h</p:attrName>
                                        </p:attrNameLst>
                                      </p:cBhvr>
                                      <p:tavLst>
                                        <p:tav tm="0">
                                          <p:val>
                                            <p:fltVal val="0"/>
                                          </p:val>
                                        </p:tav>
                                        <p:tav tm="100000">
                                          <p:val>
                                            <p:strVal val="#ppt_h"/>
                                          </p:val>
                                        </p:tav>
                                      </p:tavLst>
                                    </p:anim>
                                    <p:anim calcmode="lin" valueType="num">
                                      <p:cBhvr>
                                        <p:cTn id="131" dur="1000" fill="hold"/>
                                        <p:tgtEl>
                                          <p:spTgt spid="33"/>
                                        </p:tgtEl>
                                        <p:attrNameLst>
                                          <p:attrName>style.rotation</p:attrName>
                                        </p:attrNameLst>
                                      </p:cBhvr>
                                      <p:tavLst>
                                        <p:tav tm="0">
                                          <p:val>
                                            <p:fltVal val="90"/>
                                          </p:val>
                                        </p:tav>
                                        <p:tav tm="100000">
                                          <p:val>
                                            <p:fltVal val="0"/>
                                          </p:val>
                                        </p:tav>
                                      </p:tavLst>
                                    </p:anim>
                                    <p:animEffect transition="in" filter="fade">
                                      <p:cBhvr>
                                        <p:cTn id="132" dur="1000"/>
                                        <p:tgtEl>
                                          <p:spTgt spid="33"/>
                                        </p:tgtEl>
                                      </p:cBhvr>
                                    </p:animEffect>
                                  </p:childTnLst>
                                </p:cTn>
                              </p:par>
                              <p:par>
                                <p:cTn id="133" presetID="31" presetClass="entr" presetSubtype="0" fill="hold" nodeType="withEffect">
                                  <p:stCondLst>
                                    <p:cond delay="750"/>
                                  </p:stCondLst>
                                  <p:childTnLst>
                                    <p:set>
                                      <p:cBhvr>
                                        <p:cTn id="134" dur="1" fill="hold">
                                          <p:stCondLst>
                                            <p:cond delay="0"/>
                                          </p:stCondLst>
                                        </p:cTn>
                                        <p:tgtEl>
                                          <p:spTgt spid="37"/>
                                        </p:tgtEl>
                                        <p:attrNameLst>
                                          <p:attrName>style.visibility</p:attrName>
                                        </p:attrNameLst>
                                      </p:cBhvr>
                                      <p:to>
                                        <p:strVal val="visible"/>
                                      </p:to>
                                    </p:set>
                                    <p:anim calcmode="lin" valueType="num">
                                      <p:cBhvr>
                                        <p:cTn id="135" dur="1000" fill="hold"/>
                                        <p:tgtEl>
                                          <p:spTgt spid="37"/>
                                        </p:tgtEl>
                                        <p:attrNameLst>
                                          <p:attrName>ppt_w</p:attrName>
                                        </p:attrNameLst>
                                      </p:cBhvr>
                                      <p:tavLst>
                                        <p:tav tm="0">
                                          <p:val>
                                            <p:fltVal val="0"/>
                                          </p:val>
                                        </p:tav>
                                        <p:tav tm="100000">
                                          <p:val>
                                            <p:strVal val="#ppt_w"/>
                                          </p:val>
                                        </p:tav>
                                      </p:tavLst>
                                    </p:anim>
                                    <p:anim calcmode="lin" valueType="num">
                                      <p:cBhvr>
                                        <p:cTn id="136" dur="1000" fill="hold"/>
                                        <p:tgtEl>
                                          <p:spTgt spid="37"/>
                                        </p:tgtEl>
                                        <p:attrNameLst>
                                          <p:attrName>ppt_h</p:attrName>
                                        </p:attrNameLst>
                                      </p:cBhvr>
                                      <p:tavLst>
                                        <p:tav tm="0">
                                          <p:val>
                                            <p:fltVal val="0"/>
                                          </p:val>
                                        </p:tav>
                                        <p:tav tm="100000">
                                          <p:val>
                                            <p:strVal val="#ppt_h"/>
                                          </p:val>
                                        </p:tav>
                                      </p:tavLst>
                                    </p:anim>
                                    <p:anim calcmode="lin" valueType="num">
                                      <p:cBhvr>
                                        <p:cTn id="137" dur="1000" fill="hold"/>
                                        <p:tgtEl>
                                          <p:spTgt spid="37"/>
                                        </p:tgtEl>
                                        <p:attrNameLst>
                                          <p:attrName>style.rotation</p:attrName>
                                        </p:attrNameLst>
                                      </p:cBhvr>
                                      <p:tavLst>
                                        <p:tav tm="0">
                                          <p:val>
                                            <p:fltVal val="90"/>
                                          </p:val>
                                        </p:tav>
                                        <p:tav tm="100000">
                                          <p:val>
                                            <p:fltVal val="0"/>
                                          </p:val>
                                        </p:tav>
                                      </p:tavLst>
                                    </p:anim>
                                    <p:animEffect transition="in" filter="fade">
                                      <p:cBhvr>
                                        <p:cTn id="138" dur="1000"/>
                                        <p:tgtEl>
                                          <p:spTgt spid="37"/>
                                        </p:tgtEl>
                                      </p:cBhvr>
                                    </p:animEffect>
                                  </p:childTnLst>
                                </p:cTn>
                              </p:par>
                              <p:par>
                                <p:cTn id="139" presetID="31" presetClass="entr" presetSubtype="0" fill="hold" nodeType="withEffect">
                                  <p:stCondLst>
                                    <p:cond delay="1250"/>
                                  </p:stCondLst>
                                  <p:childTnLst>
                                    <p:set>
                                      <p:cBhvr>
                                        <p:cTn id="140" dur="1" fill="hold">
                                          <p:stCondLst>
                                            <p:cond delay="0"/>
                                          </p:stCondLst>
                                        </p:cTn>
                                        <p:tgtEl>
                                          <p:spTgt spid="40"/>
                                        </p:tgtEl>
                                        <p:attrNameLst>
                                          <p:attrName>style.visibility</p:attrName>
                                        </p:attrNameLst>
                                      </p:cBhvr>
                                      <p:to>
                                        <p:strVal val="visible"/>
                                      </p:to>
                                    </p:set>
                                    <p:anim calcmode="lin" valueType="num">
                                      <p:cBhvr>
                                        <p:cTn id="141" dur="1000" fill="hold"/>
                                        <p:tgtEl>
                                          <p:spTgt spid="40"/>
                                        </p:tgtEl>
                                        <p:attrNameLst>
                                          <p:attrName>ppt_w</p:attrName>
                                        </p:attrNameLst>
                                      </p:cBhvr>
                                      <p:tavLst>
                                        <p:tav tm="0">
                                          <p:val>
                                            <p:fltVal val="0"/>
                                          </p:val>
                                        </p:tav>
                                        <p:tav tm="100000">
                                          <p:val>
                                            <p:strVal val="#ppt_w"/>
                                          </p:val>
                                        </p:tav>
                                      </p:tavLst>
                                    </p:anim>
                                    <p:anim calcmode="lin" valueType="num">
                                      <p:cBhvr>
                                        <p:cTn id="142" dur="1000" fill="hold"/>
                                        <p:tgtEl>
                                          <p:spTgt spid="40"/>
                                        </p:tgtEl>
                                        <p:attrNameLst>
                                          <p:attrName>ppt_h</p:attrName>
                                        </p:attrNameLst>
                                      </p:cBhvr>
                                      <p:tavLst>
                                        <p:tav tm="0">
                                          <p:val>
                                            <p:fltVal val="0"/>
                                          </p:val>
                                        </p:tav>
                                        <p:tav tm="100000">
                                          <p:val>
                                            <p:strVal val="#ppt_h"/>
                                          </p:val>
                                        </p:tav>
                                      </p:tavLst>
                                    </p:anim>
                                    <p:anim calcmode="lin" valueType="num">
                                      <p:cBhvr>
                                        <p:cTn id="143" dur="1000" fill="hold"/>
                                        <p:tgtEl>
                                          <p:spTgt spid="40"/>
                                        </p:tgtEl>
                                        <p:attrNameLst>
                                          <p:attrName>style.rotation</p:attrName>
                                        </p:attrNameLst>
                                      </p:cBhvr>
                                      <p:tavLst>
                                        <p:tav tm="0">
                                          <p:val>
                                            <p:fltVal val="90"/>
                                          </p:val>
                                        </p:tav>
                                        <p:tav tm="100000">
                                          <p:val>
                                            <p:fltVal val="0"/>
                                          </p:val>
                                        </p:tav>
                                      </p:tavLst>
                                    </p:anim>
                                    <p:animEffect transition="in" filter="fade">
                                      <p:cBhvr>
                                        <p:cTn id="144" dur="1000"/>
                                        <p:tgtEl>
                                          <p:spTgt spid="40"/>
                                        </p:tgtEl>
                                      </p:cBhvr>
                                    </p:animEffect>
                                  </p:childTnLst>
                                </p:cTn>
                              </p:par>
                              <p:par>
                                <p:cTn id="145" presetID="31" presetClass="entr" presetSubtype="0" fill="hold" nodeType="withEffect">
                                  <p:stCondLst>
                                    <p:cond delay="1750"/>
                                  </p:stCondLst>
                                  <p:childTnLst>
                                    <p:set>
                                      <p:cBhvr>
                                        <p:cTn id="146" dur="1" fill="hold">
                                          <p:stCondLst>
                                            <p:cond delay="0"/>
                                          </p:stCondLst>
                                        </p:cTn>
                                        <p:tgtEl>
                                          <p:spTgt spid="45"/>
                                        </p:tgtEl>
                                        <p:attrNameLst>
                                          <p:attrName>style.visibility</p:attrName>
                                        </p:attrNameLst>
                                      </p:cBhvr>
                                      <p:to>
                                        <p:strVal val="visible"/>
                                      </p:to>
                                    </p:set>
                                    <p:anim calcmode="lin" valueType="num">
                                      <p:cBhvr>
                                        <p:cTn id="147" dur="1000" fill="hold"/>
                                        <p:tgtEl>
                                          <p:spTgt spid="45"/>
                                        </p:tgtEl>
                                        <p:attrNameLst>
                                          <p:attrName>ppt_w</p:attrName>
                                        </p:attrNameLst>
                                      </p:cBhvr>
                                      <p:tavLst>
                                        <p:tav tm="0">
                                          <p:val>
                                            <p:fltVal val="0"/>
                                          </p:val>
                                        </p:tav>
                                        <p:tav tm="100000">
                                          <p:val>
                                            <p:strVal val="#ppt_w"/>
                                          </p:val>
                                        </p:tav>
                                      </p:tavLst>
                                    </p:anim>
                                    <p:anim calcmode="lin" valueType="num">
                                      <p:cBhvr>
                                        <p:cTn id="148" dur="1000" fill="hold"/>
                                        <p:tgtEl>
                                          <p:spTgt spid="45"/>
                                        </p:tgtEl>
                                        <p:attrNameLst>
                                          <p:attrName>ppt_h</p:attrName>
                                        </p:attrNameLst>
                                      </p:cBhvr>
                                      <p:tavLst>
                                        <p:tav tm="0">
                                          <p:val>
                                            <p:fltVal val="0"/>
                                          </p:val>
                                        </p:tav>
                                        <p:tav tm="100000">
                                          <p:val>
                                            <p:strVal val="#ppt_h"/>
                                          </p:val>
                                        </p:tav>
                                      </p:tavLst>
                                    </p:anim>
                                    <p:anim calcmode="lin" valueType="num">
                                      <p:cBhvr>
                                        <p:cTn id="149" dur="1000" fill="hold"/>
                                        <p:tgtEl>
                                          <p:spTgt spid="45"/>
                                        </p:tgtEl>
                                        <p:attrNameLst>
                                          <p:attrName>style.rotation</p:attrName>
                                        </p:attrNameLst>
                                      </p:cBhvr>
                                      <p:tavLst>
                                        <p:tav tm="0">
                                          <p:val>
                                            <p:fltVal val="90"/>
                                          </p:val>
                                        </p:tav>
                                        <p:tav tm="100000">
                                          <p:val>
                                            <p:fltVal val="0"/>
                                          </p:val>
                                        </p:tav>
                                      </p:tavLst>
                                    </p:anim>
                                    <p:animEffect transition="in" filter="fade">
                                      <p:cBhvr>
                                        <p:cTn id="150"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8" grpId="0"/>
      <p:bldP spid="79" grpId="0" animBg="1"/>
      <p:bldP spid="80" grpId="0"/>
      <p:bldP spid="84" grpId="0" animBg="1"/>
      <p:bldP spid="88" grpId="0" animBg="1"/>
      <p:bldP spid="92" grpId="0" animBg="1"/>
      <p:bldP spid="96" grpId="0" animBg="1"/>
      <p:bldP spid="52" grpId="0" animBg="1"/>
      <p:bldP spid="53" grpId="0" animBg="1"/>
      <p:bldP spid="57" grpId="0" animBg="1"/>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784558" y="1081125"/>
            <a:ext cx="1313180" cy="430987"/>
          </a:xfrm>
          <a:prstGeom prst="rect">
            <a:avLst/>
          </a:prstGeom>
          <a:noFill/>
        </p:spPr>
        <p:txBody>
          <a:bodyPr wrap="none" lIns="91438" tIns="45719" rIns="91438" bIns="45719" rtlCol="0">
            <a:spAutoFit/>
          </a:bodyPr>
          <a:lstStyle/>
          <a:p>
            <a:r>
              <a:rPr lang="zh-CN" altLang="en-US" sz="2200" b="1" dirty="0">
                <a:solidFill>
                  <a:schemeClr val="accent1"/>
                </a:solidFill>
                <a:latin typeface="微软雅黑" pitchFamily="34" charset="-122"/>
                <a:ea typeface="微软雅黑" pitchFamily="34" charset="-122"/>
              </a:rPr>
              <a:t>创新务实</a:t>
            </a:r>
          </a:p>
        </p:txBody>
      </p:sp>
      <p:grpSp>
        <p:nvGrpSpPr>
          <p:cNvPr id="2" name="组合 35"/>
          <p:cNvGrpSpPr/>
          <p:nvPr/>
        </p:nvGrpSpPr>
        <p:grpSpPr>
          <a:xfrm>
            <a:off x="1742673" y="1583448"/>
            <a:ext cx="408377" cy="408472"/>
            <a:chOff x="304800" y="673100"/>
            <a:chExt cx="4000500" cy="4000500"/>
          </a:xfrm>
          <a:effectLst>
            <a:outerShdw blurRad="317500" dist="1905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8" name="椭圆 3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3" name="组合 42"/>
          <p:cNvGrpSpPr/>
          <p:nvPr/>
        </p:nvGrpSpPr>
        <p:grpSpPr>
          <a:xfrm>
            <a:off x="683569" y="1547666"/>
            <a:ext cx="219777" cy="219828"/>
            <a:chOff x="304800" y="673100"/>
            <a:chExt cx="4000500" cy="4000500"/>
          </a:xfrm>
          <a:effectLst>
            <a:outerShdw blurRad="381000" dist="152400" dir="8100000" algn="tr" rotWithShape="0">
              <a:prstClr val="black">
                <a:alpha val="7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45" name="椭圆 4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4" name="组合 45"/>
          <p:cNvGrpSpPr/>
          <p:nvPr/>
        </p:nvGrpSpPr>
        <p:grpSpPr>
          <a:xfrm>
            <a:off x="1062285" y="1792416"/>
            <a:ext cx="350672" cy="350753"/>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48" name="椭圆 4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5" name="组合 51"/>
          <p:cNvGrpSpPr/>
          <p:nvPr/>
        </p:nvGrpSpPr>
        <p:grpSpPr>
          <a:xfrm>
            <a:off x="1996944" y="1544165"/>
            <a:ext cx="219777" cy="219828"/>
            <a:chOff x="304800" y="673100"/>
            <a:chExt cx="4000500" cy="4000500"/>
          </a:xfrm>
          <a:effectLst>
            <a:outerShdw blurRad="381000" dist="152400" dir="8100000" algn="tr" rotWithShape="0">
              <a:prstClr val="black">
                <a:alpha val="7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4" name="椭圆 5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6" name="组合 54"/>
          <p:cNvGrpSpPr/>
          <p:nvPr/>
        </p:nvGrpSpPr>
        <p:grpSpPr>
          <a:xfrm>
            <a:off x="1626899" y="1760344"/>
            <a:ext cx="219777" cy="219828"/>
            <a:chOff x="304800" y="673100"/>
            <a:chExt cx="4000500" cy="4000500"/>
          </a:xfrm>
          <a:effectLst>
            <a:outerShdw blurRad="381000" dist="152400" dir="8100000" algn="tr" rotWithShape="0">
              <a:prstClr val="black">
                <a:alpha val="7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7" name="椭圆 5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7" name="组合 57"/>
          <p:cNvGrpSpPr/>
          <p:nvPr/>
        </p:nvGrpSpPr>
        <p:grpSpPr>
          <a:xfrm>
            <a:off x="1349616" y="1787683"/>
            <a:ext cx="291782" cy="291850"/>
            <a:chOff x="304800" y="673100"/>
            <a:chExt cx="4000500" cy="4000500"/>
          </a:xfrm>
          <a:effectLst>
            <a:outerShdw blurRad="317500" dist="1905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0" name="椭圆 5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8" name="组合 60"/>
          <p:cNvGrpSpPr/>
          <p:nvPr/>
        </p:nvGrpSpPr>
        <p:grpSpPr>
          <a:xfrm>
            <a:off x="1324832" y="2051495"/>
            <a:ext cx="219777" cy="219828"/>
            <a:chOff x="304800" y="673100"/>
            <a:chExt cx="4000500" cy="4000500"/>
          </a:xfrm>
          <a:effectLst>
            <a:outerShdw blurRad="381000" dist="152400" dir="8100000" algn="tr" rotWithShape="0">
              <a:prstClr val="black">
                <a:alpha val="7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3" name="椭圆 6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9" name="组合 63"/>
          <p:cNvGrpSpPr/>
          <p:nvPr/>
        </p:nvGrpSpPr>
        <p:grpSpPr>
          <a:xfrm>
            <a:off x="1144835" y="1563124"/>
            <a:ext cx="350672" cy="350753"/>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6" name="椭圆 6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10" name="组合 66"/>
          <p:cNvGrpSpPr/>
          <p:nvPr/>
        </p:nvGrpSpPr>
        <p:grpSpPr>
          <a:xfrm>
            <a:off x="1482939" y="1570878"/>
            <a:ext cx="287919" cy="287986"/>
            <a:chOff x="304800" y="673100"/>
            <a:chExt cx="4000500" cy="4000500"/>
          </a:xfrm>
          <a:effectLst>
            <a:outerShdw blurRad="381000" dist="152400" dir="8100000" algn="tr" rotWithShape="0">
              <a:prstClr val="black">
                <a:alpha val="70000"/>
              </a:prstClr>
            </a:outerShdw>
          </a:effectLst>
        </p:grpSpPr>
        <p:sp>
          <p:nvSpPr>
            <p:cNvPr id="68" name="同心圆 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9" name="椭圆 6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11" name="组合 69"/>
          <p:cNvGrpSpPr/>
          <p:nvPr/>
        </p:nvGrpSpPr>
        <p:grpSpPr>
          <a:xfrm>
            <a:off x="810820" y="1570338"/>
            <a:ext cx="387220" cy="387310"/>
            <a:chOff x="304800" y="673100"/>
            <a:chExt cx="4000500" cy="4000500"/>
          </a:xfrm>
          <a:effectLst>
            <a:outerShdw blurRad="317500" dist="1905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2" name="椭圆 7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73" name="TextBox 72"/>
          <p:cNvSpPr txBox="1"/>
          <p:nvPr/>
        </p:nvSpPr>
        <p:spPr>
          <a:xfrm>
            <a:off x="2226073" y="1826043"/>
            <a:ext cx="1313180" cy="430987"/>
          </a:xfrm>
          <a:prstGeom prst="rect">
            <a:avLst/>
          </a:prstGeom>
          <a:noFill/>
        </p:spPr>
        <p:txBody>
          <a:bodyPr wrap="none" lIns="91438" tIns="45719" rIns="91438" bIns="45719" rtlCol="0">
            <a:spAutoFit/>
          </a:bodyPr>
          <a:lstStyle/>
          <a:p>
            <a:r>
              <a:rPr lang="zh-CN" altLang="en-US" sz="2200" b="1" dirty="0">
                <a:solidFill>
                  <a:schemeClr val="accent1"/>
                </a:solidFill>
                <a:latin typeface="微软雅黑" pitchFamily="34" charset="-122"/>
                <a:ea typeface="微软雅黑" pitchFamily="34" charset="-122"/>
              </a:rPr>
              <a:t>超越自我</a:t>
            </a:r>
          </a:p>
        </p:txBody>
      </p:sp>
      <p:grpSp>
        <p:nvGrpSpPr>
          <p:cNvPr id="12" name="组合 73"/>
          <p:cNvGrpSpPr/>
          <p:nvPr/>
        </p:nvGrpSpPr>
        <p:grpSpPr>
          <a:xfrm>
            <a:off x="3184188" y="2328367"/>
            <a:ext cx="408377" cy="408472"/>
            <a:chOff x="304800" y="673100"/>
            <a:chExt cx="4000500" cy="4000500"/>
          </a:xfrm>
          <a:effectLst>
            <a:outerShdw blurRad="317500" dist="190500" dir="8100000" algn="tr" rotWithShape="0">
              <a:prstClr val="black">
                <a:alpha val="50000"/>
              </a:prstClr>
            </a:outerShdw>
          </a:effectLst>
        </p:grpSpPr>
        <p:sp>
          <p:nvSpPr>
            <p:cNvPr id="75" name="同心圆 7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6" name="椭圆 7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13" name="组合 76"/>
          <p:cNvGrpSpPr/>
          <p:nvPr/>
        </p:nvGrpSpPr>
        <p:grpSpPr>
          <a:xfrm>
            <a:off x="2125082" y="2292584"/>
            <a:ext cx="219777" cy="219828"/>
            <a:chOff x="304800" y="673100"/>
            <a:chExt cx="4000500" cy="4000500"/>
          </a:xfrm>
          <a:effectLst>
            <a:outerShdw blurRad="381000" dist="152400" dir="8100000" algn="tr" rotWithShape="0">
              <a:prstClr val="black">
                <a:alpha val="7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79" name="椭圆 7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14" name="组合 79"/>
          <p:cNvGrpSpPr/>
          <p:nvPr/>
        </p:nvGrpSpPr>
        <p:grpSpPr>
          <a:xfrm>
            <a:off x="2503799" y="2537334"/>
            <a:ext cx="350672" cy="350753"/>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2" name="椭圆 8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15" name="组合 82"/>
          <p:cNvGrpSpPr/>
          <p:nvPr/>
        </p:nvGrpSpPr>
        <p:grpSpPr>
          <a:xfrm>
            <a:off x="3438458" y="2289083"/>
            <a:ext cx="219777" cy="219828"/>
            <a:chOff x="304800" y="673100"/>
            <a:chExt cx="4000500" cy="4000500"/>
          </a:xfrm>
          <a:effectLst>
            <a:outerShdw blurRad="381000" dist="152400" dir="8100000" algn="tr" rotWithShape="0">
              <a:prstClr val="black">
                <a:alpha val="7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5" name="椭圆 8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16" name="组合 85"/>
          <p:cNvGrpSpPr/>
          <p:nvPr/>
        </p:nvGrpSpPr>
        <p:grpSpPr>
          <a:xfrm>
            <a:off x="3025370" y="2532602"/>
            <a:ext cx="291782" cy="291850"/>
            <a:chOff x="304800" y="673100"/>
            <a:chExt cx="4000500" cy="4000500"/>
          </a:xfrm>
          <a:effectLst>
            <a:outerShdw blurRad="317500" dist="190500" dir="8100000" algn="tr" rotWithShape="0">
              <a:prstClr val="black">
                <a:alpha val="50000"/>
              </a:prstClr>
            </a:outerShdw>
          </a:effectLst>
        </p:grpSpPr>
        <p:sp>
          <p:nvSpPr>
            <p:cNvPr id="87" name="同心圆 8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88" name="椭圆 8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17" name="组合 88"/>
          <p:cNvGrpSpPr/>
          <p:nvPr/>
        </p:nvGrpSpPr>
        <p:grpSpPr>
          <a:xfrm>
            <a:off x="2766347" y="2796414"/>
            <a:ext cx="219777" cy="219828"/>
            <a:chOff x="304800" y="673100"/>
            <a:chExt cx="4000500" cy="4000500"/>
          </a:xfrm>
          <a:effectLst>
            <a:outerShdw blurRad="381000" dist="152400" dir="8100000" algn="tr" rotWithShape="0">
              <a:prstClr val="black">
                <a:alpha val="70000"/>
              </a:prstClr>
            </a:outerShdw>
          </a:effectLst>
        </p:grpSpPr>
        <p:sp>
          <p:nvSpPr>
            <p:cNvPr id="90" name="同心圆 8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1" name="椭圆 9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18" name="组合 91"/>
          <p:cNvGrpSpPr/>
          <p:nvPr/>
        </p:nvGrpSpPr>
        <p:grpSpPr>
          <a:xfrm>
            <a:off x="2924454" y="2315796"/>
            <a:ext cx="287919" cy="287986"/>
            <a:chOff x="304800" y="673100"/>
            <a:chExt cx="4000500" cy="4000500"/>
          </a:xfrm>
          <a:effectLst>
            <a:outerShdw blurRad="381000" dist="152400" dir="8100000" algn="tr" rotWithShape="0">
              <a:prstClr val="black">
                <a:alpha val="70000"/>
              </a:prstClr>
            </a:outerShdw>
          </a:effectLst>
        </p:grpSpPr>
        <p:sp>
          <p:nvSpPr>
            <p:cNvPr id="93" name="同心圆 9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4" name="椭圆 9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19" name="组合 94"/>
          <p:cNvGrpSpPr/>
          <p:nvPr/>
        </p:nvGrpSpPr>
        <p:grpSpPr>
          <a:xfrm>
            <a:off x="2252334" y="2315256"/>
            <a:ext cx="387220" cy="387310"/>
            <a:chOff x="304800" y="673100"/>
            <a:chExt cx="4000500" cy="4000500"/>
          </a:xfrm>
          <a:effectLst>
            <a:outerShdw blurRad="317500" dist="190500" dir="8100000" algn="tr" rotWithShape="0">
              <a:prstClr val="black">
                <a:alpha val="50000"/>
              </a:prstClr>
            </a:outerShdw>
          </a:effectLst>
        </p:grpSpPr>
        <p:sp>
          <p:nvSpPr>
            <p:cNvPr id="96" name="同心圆 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97" name="椭圆 9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8" name="TextBox 97"/>
          <p:cNvSpPr txBox="1"/>
          <p:nvPr/>
        </p:nvSpPr>
        <p:spPr>
          <a:xfrm>
            <a:off x="4138222" y="1641118"/>
            <a:ext cx="1313180" cy="430987"/>
          </a:xfrm>
          <a:prstGeom prst="rect">
            <a:avLst/>
          </a:prstGeom>
          <a:noFill/>
        </p:spPr>
        <p:txBody>
          <a:bodyPr wrap="none" lIns="91438" tIns="45719" rIns="91438" bIns="45719" rtlCol="0">
            <a:spAutoFit/>
          </a:bodyPr>
          <a:lstStyle/>
          <a:p>
            <a:r>
              <a:rPr lang="zh-CN" altLang="en-US" sz="2200" b="1" dirty="0">
                <a:solidFill>
                  <a:schemeClr val="accent1"/>
                </a:solidFill>
                <a:latin typeface="微软雅黑" pitchFamily="34" charset="-122"/>
                <a:ea typeface="微软雅黑" pitchFamily="34" charset="-122"/>
              </a:rPr>
              <a:t>追求卓越</a:t>
            </a:r>
          </a:p>
        </p:txBody>
      </p:sp>
      <p:grpSp>
        <p:nvGrpSpPr>
          <p:cNvPr id="20" name="组合 98"/>
          <p:cNvGrpSpPr/>
          <p:nvPr/>
        </p:nvGrpSpPr>
        <p:grpSpPr>
          <a:xfrm>
            <a:off x="5096337" y="2135617"/>
            <a:ext cx="408377" cy="408472"/>
            <a:chOff x="304800" y="673100"/>
            <a:chExt cx="4000500" cy="4000500"/>
          </a:xfrm>
          <a:effectLst>
            <a:outerShdw blurRad="317500" dist="190500" dir="8100000" algn="tr" rotWithShape="0">
              <a:prstClr val="black">
                <a:alpha val="50000"/>
              </a:prstClr>
            </a:outerShdw>
          </a:effectLst>
        </p:grpSpPr>
        <p:sp>
          <p:nvSpPr>
            <p:cNvPr id="100" name="同心圆 9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1" name="椭圆 10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21" name="组合 101"/>
          <p:cNvGrpSpPr/>
          <p:nvPr/>
        </p:nvGrpSpPr>
        <p:grpSpPr>
          <a:xfrm>
            <a:off x="4037233" y="2099834"/>
            <a:ext cx="219777" cy="219828"/>
            <a:chOff x="304800" y="673100"/>
            <a:chExt cx="4000500" cy="4000500"/>
          </a:xfrm>
          <a:effectLst>
            <a:outerShdw blurRad="381000" dist="152400" dir="8100000" algn="tr" rotWithShape="0">
              <a:prstClr val="black">
                <a:alpha val="70000"/>
              </a:prstClr>
            </a:outerShdw>
          </a:effectLst>
        </p:grpSpPr>
        <p:sp>
          <p:nvSpPr>
            <p:cNvPr id="103" name="同心圆 10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4" name="椭圆 10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30" name="组合 104"/>
          <p:cNvGrpSpPr/>
          <p:nvPr/>
        </p:nvGrpSpPr>
        <p:grpSpPr>
          <a:xfrm>
            <a:off x="5350609" y="2096334"/>
            <a:ext cx="219777" cy="219828"/>
            <a:chOff x="304800" y="673100"/>
            <a:chExt cx="4000500" cy="4000500"/>
          </a:xfrm>
          <a:effectLst>
            <a:outerShdw blurRad="381000" dist="152400" dir="8100000" algn="tr" rotWithShape="0">
              <a:prstClr val="black">
                <a:alpha val="70000"/>
              </a:prstClr>
            </a:outerShdw>
          </a:effectLst>
        </p:grpSpPr>
        <p:sp>
          <p:nvSpPr>
            <p:cNvPr id="106" name="同心圆 10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7" name="椭圆 10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31" name="组合 107"/>
          <p:cNvGrpSpPr/>
          <p:nvPr/>
        </p:nvGrpSpPr>
        <p:grpSpPr>
          <a:xfrm>
            <a:off x="4980563" y="2312513"/>
            <a:ext cx="219777" cy="219828"/>
            <a:chOff x="304800" y="673100"/>
            <a:chExt cx="4000500" cy="4000500"/>
          </a:xfrm>
          <a:effectLst>
            <a:outerShdw blurRad="381000" dist="152400" dir="8100000" algn="tr" rotWithShape="0">
              <a:prstClr val="black">
                <a:alpha val="70000"/>
              </a:prstClr>
            </a:outerShdw>
          </a:effectLst>
        </p:grpSpPr>
        <p:sp>
          <p:nvSpPr>
            <p:cNvPr id="109" name="同心圆 10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0" name="椭圆 10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32" name="组合 110"/>
          <p:cNvGrpSpPr/>
          <p:nvPr/>
        </p:nvGrpSpPr>
        <p:grpSpPr>
          <a:xfrm>
            <a:off x="4601680" y="2390664"/>
            <a:ext cx="291782" cy="291850"/>
            <a:chOff x="304800" y="673100"/>
            <a:chExt cx="4000500" cy="4000500"/>
          </a:xfrm>
          <a:effectLst>
            <a:outerShdw blurRad="317500" dist="1905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33" name="组合 113"/>
          <p:cNvGrpSpPr/>
          <p:nvPr/>
        </p:nvGrpSpPr>
        <p:grpSpPr>
          <a:xfrm>
            <a:off x="4835597" y="2397033"/>
            <a:ext cx="219777" cy="219828"/>
            <a:chOff x="304800" y="673100"/>
            <a:chExt cx="4000500" cy="4000500"/>
          </a:xfrm>
          <a:effectLst>
            <a:outerShdw blurRad="381000" dist="152400" dir="8100000" algn="tr" rotWithShape="0">
              <a:prstClr val="black">
                <a:alpha val="70000"/>
              </a:prstClr>
            </a:outerShdw>
          </a:effectLst>
        </p:grpSpPr>
        <p:sp>
          <p:nvSpPr>
            <p:cNvPr id="115" name="同心圆 1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6" name="椭圆 11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34" name="组合 116"/>
          <p:cNvGrpSpPr/>
          <p:nvPr/>
        </p:nvGrpSpPr>
        <p:grpSpPr>
          <a:xfrm>
            <a:off x="4498499" y="2115292"/>
            <a:ext cx="350672" cy="350753"/>
            <a:chOff x="304800" y="673100"/>
            <a:chExt cx="4000500" cy="4000500"/>
          </a:xfrm>
          <a:effectLst>
            <a:outerShdw blurRad="444500" dist="254000" dir="8100000" algn="tr" rotWithShape="0">
              <a:prstClr val="black">
                <a:alpha val="50000"/>
              </a:prstClr>
            </a:outerShdw>
          </a:effectLst>
        </p:grpSpPr>
        <p:sp>
          <p:nvSpPr>
            <p:cNvPr id="118" name="同心圆 1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9" name="椭圆 11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36" name="组合 119"/>
          <p:cNvGrpSpPr/>
          <p:nvPr/>
        </p:nvGrpSpPr>
        <p:grpSpPr>
          <a:xfrm>
            <a:off x="4836603" y="2123046"/>
            <a:ext cx="287919" cy="287986"/>
            <a:chOff x="304800" y="673100"/>
            <a:chExt cx="4000500" cy="4000500"/>
          </a:xfrm>
          <a:effectLst>
            <a:outerShdw blurRad="381000" dist="152400" dir="8100000" algn="tr" rotWithShape="0">
              <a:prstClr val="black">
                <a:alpha val="70000"/>
              </a:prstClr>
            </a:outerShdw>
          </a:effectLst>
        </p:grpSpPr>
        <p:sp>
          <p:nvSpPr>
            <p:cNvPr id="121" name="同心圆 1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22" name="椭圆 12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39" name="组合 122"/>
          <p:cNvGrpSpPr/>
          <p:nvPr/>
        </p:nvGrpSpPr>
        <p:grpSpPr>
          <a:xfrm>
            <a:off x="4164484" y="2122506"/>
            <a:ext cx="387220" cy="387310"/>
            <a:chOff x="304800" y="673100"/>
            <a:chExt cx="4000500" cy="4000500"/>
          </a:xfrm>
          <a:effectLst>
            <a:outerShdw blurRad="317500" dist="190500" dir="8100000" algn="tr" rotWithShape="0">
              <a:prstClr val="black">
                <a:alpha val="50000"/>
              </a:prstClr>
            </a:outerShdw>
          </a:effectLst>
        </p:grpSpPr>
        <p:sp>
          <p:nvSpPr>
            <p:cNvPr id="124" name="同心圆 1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25" name="椭圆 1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126" name="TextBox 125"/>
          <p:cNvSpPr txBox="1"/>
          <p:nvPr/>
        </p:nvSpPr>
        <p:spPr>
          <a:xfrm>
            <a:off x="5455351" y="2285409"/>
            <a:ext cx="1313180" cy="430987"/>
          </a:xfrm>
          <a:prstGeom prst="rect">
            <a:avLst/>
          </a:prstGeom>
          <a:noFill/>
        </p:spPr>
        <p:txBody>
          <a:bodyPr wrap="none" lIns="91438" tIns="45719" rIns="91438" bIns="45719" rtlCol="0">
            <a:spAutoFit/>
          </a:bodyPr>
          <a:lstStyle/>
          <a:p>
            <a:r>
              <a:rPr lang="zh-CN" altLang="en-US" sz="2200" b="1" dirty="0">
                <a:solidFill>
                  <a:schemeClr val="accent1"/>
                </a:solidFill>
                <a:latin typeface="微软雅黑" pitchFamily="34" charset="-122"/>
                <a:ea typeface="微软雅黑" pitchFamily="34" charset="-122"/>
              </a:rPr>
              <a:t>勇于创新</a:t>
            </a:r>
          </a:p>
        </p:txBody>
      </p:sp>
      <p:grpSp>
        <p:nvGrpSpPr>
          <p:cNvPr id="40" name="组合 126"/>
          <p:cNvGrpSpPr/>
          <p:nvPr/>
        </p:nvGrpSpPr>
        <p:grpSpPr>
          <a:xfrm>
            <a:off x="5354361" y="2751950"/>
            <a:ext cx="219777" cy="219828"/>
            <a:chOff x="304800" y="673100"/>
            <a:chExt cx="4000500" cy="4000500"/>
          </a:xfrm>
          <a:effectLst>
            <a:outerShdw blurRad="381000" dist="152400" dir="8100000" algn="tr" rotWithShape="0">
              <a:prstClr val="black">
                <a:alpha val="70000"/>
              </a:prstClr>
            </a:outerShdw>
          </a:effectLst>
        </p:grpSpPr>
        <p:sp>
          <p:nvSpPr>
            <p:cNvPr id="128" name="同心圆 1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29" name="椭圆 12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41" name="组合 129"/>
          <p:cNvGrpSpPr/>
          <p:nvPr/>
        </p:nvGrpSpPr>
        <p:grpSpPr>
          <a:xfrm>
            <a:off x="5733078" y="2996699"/>
            <a:ext cx="350672" cy="350753"/>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2" name="椭圆 1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132"/>
          <p:cNvGrpSpPr/>
          <p:nvPr/>
        </p:nvGrpSpPr>
        <p:grpSpPr>
          <a:xfrm>
            <a:off x="6667737" y="2748449"/>
            <a:ext cx="219777" cy="219828"/>
            <a:chOff x="304800" y="673100"/>
            <a:chExt cx="4000500" cy="4000500"/>
          </a:xfrm>
          <a:effectLst>
            <a:outerShdw blurRad="381000" dist="152400" dir="8100000" algn="tr" rotWithShape="0">
              <a:prstClr val="black">
                <a:alpha val="70000"/>
              </a:prstClr>
            </a:outerShdw>
          </a:effectLst>
        </p:grpSpPr>
        <p:sp>
          <p:nvSpPr>
            <p:cNvPr id="134" name="同心圆 1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35" name="椭圆 13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43" name="组合 135"/>
          <p:cNvGrpSpPr/>
          <p:nvPr/>
        </p:nvGrpSpPr>
        <p:grpSpPr>
          <a:xfrm>
            <a:off x="6297692" y="2964628"/>
            <a:ext cx="219777" cy="219828"/>
            <a:chOff x="304800" y="673100"/>
            <a:chExt cx="4000500" cy="4000500"/>
          </a:xfrm>
          <a:effectLst>
            <a:outerShdw blurRad="381000" dist="152400" dir="8100000" algn="tr" rotWithShape="0">
              <a:prstClr val="black">
                <a:alpha val="70000"/>
              </a:prstClr>
            </a:outerShdw>
          </a:effectLst>
        </p:grpSpPr>
        <p:sp>
          <p:nvSpPr>
            <p:cNvPr id="137" name="同心圆 13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椭圆 13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138"/>
          <p:cNvGrpSpPr/>
          <p:nvPr/>
        </p:nvGrpSpPr>
        <p:grpSpPr>
          <a:xfrm>
            <a:off x="6020409" y="2991967"/>
            <a:ext cx="291782" cy="291850"/>
            <a:chOff x="304800" y="673100"/>
            <a:chExt cx="4000500" cy="4000500"/>
          </a:xfrm>
          <a:effectLst>
            <a:outerShdw blurRad="317500" dist="1905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1" name="椭圆 14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141"/>
          <p:cNvGrpSpPr/>
          <p:nvPr/>
        </p:nvGrpSpPr>
        <p:grpSpPr>
          <a:xfrm>
            <a:off x="6153733" y="2775162"/>
            <a:ext cx="287919" cy="287986"/>
            <a:chOff x="304800" y="673100"/>
            <a:chExt cx="4000500" cy="4000500"/>
          </a:xfrm>
          <a:effectLst>
            <a:outerShdw blurRad="381000" dist="152400" dir="8100000" algn="tr" rotWithShape="0">
              <a:prstClr val="black">
                <a:alpha val="70000"/>
              </a:prstClr>
            </a:outerShdw>
          </a:effectLst>
        </p:grpSpPr>
        <p:sp>
          <p:nvSpPr>
            <p:cNvPr id="143" name="同心圆 1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4" name="椭圆 14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144"/>
          <p:cNvGrpSpPr/>
          <p:nvPr/>
        </p:nvGrpSpPr>
        <p:grpSpPr>
          <a:xfrm>
            <a:off x="5481613" y="2774622"/>
            <a:ext cx="387220" cy="387310"/>
            <a:chOff x="304800" y="673100"/>
            <a:chExt cx="4000500" cy="4000500"/>
          </a:xfrm>
          <a:effectLst>
            <a:outerShdw blurRad="317500" dist="190500" dir="8100000" algn="tr" rotWithShape="0">
              <a:prstClr val="black">
                <a:alpha val="50000"/>
              </a:prstClr>
            </a:outerShdw>
          </a:effectLst>
        </p:grpSpPr>
        <p:sp>
          <p:nvSpPr>
            <p:cNvPr id="146" name="同心圆 1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7" name="椭圆 1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147"/>
          <p:cNvGrpSpPr/>
          <p:nvPr/>
        </p:nvGrpSpPr>
        <p:grpSpPr>
          <a:xfrm>
            <a:off x="4426344" y="2441485"/>
            <a:ext cx="350672" cy="350753"/>
            <a:chOff x="304800" y="673100"/>
            <a:chExt cx="4000500" cy="4000500"/>
          </a:xfrm>
          <a:effectLst>
            <a:outerShdw blurRad="444500" dist="254000" dir="8100000" algn="tr" rotWithShape="0">
              <a:prstClr val="black">
                <a:alpha val="50000"/>
              </a:prstClr>
            </a:outerShdw>
          </a:effectLst>
        </p:grpSpPr>
        <p:sp>
          <p:nvSpPr>
            <p:cNvPr id="149" name="同心圆 14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50" name="椭圆 14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52" name="组合 150"/>
          <p:cNvGrpSpPr/>
          <p:nvPr/>
        </p:nvGrpSpPr>
        <p:grpSpPr>
          <a:xfrm>
            <a:off x="2809344" y="2568592"/>
            <a:ext cx="219777" cy="219828"/>
            <a:chOff x="304800" y="673100"/>
            <a:chExt cx="4000500" cy="4000500"/>
          </a:xfrm>
          <a:effectLst>
            <a:outerShdw blurRad="381000" dist="152400" dir="8100000" algn="tr" rotWithShape="0">
              <a:prstClr val="black">
                <a:alpha val="70000"/>
              </a:prstClr>
            </a:outerShdw>
          </a:effectLst>
        </p:grpSpPr>
        <p:sp>
          <p:nvSpPr>
            <p:cNvPr id="152" name="同心圆 1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53" name="椭圆 15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55" name="组合 153"/>
          <p:cNvGrpSpPr/>
          <p:nvPr/>
        </p:nvGrpSpPr>
        <p:grpSpPr>
          <a:xfrm>
            <a:off x="2586349" y="2308042"/>
            <a:ext cx="350672" cy="350753"/>
            <a:chOff x="304800" y="673100"/>
            <a:chExt cx="4000500" cy="4000500"/>
          </a:xfrm>
          <a:effectLst>
            <a:outerShdw blurRad="444500" dist="254000" dir="8100000" algn="tr" rotWithShape="0">
              <a:prstClr val="black">
                <a:alpha val="50000"/>
              </a:prstClr>
            </a:outerShdw>
          </a:effectLst>
        </p:grpSpPr>
        <p:sp>
          <p:nvSpPr>
            <p:cNvPr id="155" name="同心圆 15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56" name="椭圆 15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58" name="组合 156"/>
          <p:cNvGrpSpPr/>
          <p:nvPr/>
        </p:nvGrpSpPr>
        <p:grpSpPr>
          <a:xfrm>
            <a:off x="6413466" y="2787732"/>
            <a:ext cx="408377" cy="408472"/>
            <a:chOff x="304800" y="673100"/>
            <a:chExt cx="4000500" cy="4000500"/>
          </a:xfrm>
          <a:effectLst>
            <a:outerShdw blurRad="317500" dist="190500" dir="8100000" algn="tr" rotWithShape="0">
              <a:prstClr val="black">
                <a:alpha val="50000"/>
              </a:prstClr>
            </a:outerShdw>
          </a:effectLst>
        </p:grpSpPr>
        <p:sp>
          <p:nvSpPr>
            <p:cNvPr id="158" name="同心圆 1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椭圆 1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159"/>
          <p:cNvGrpSpPr/>
          <p:nvPr/>
        </p:nvGrpSpPr>
        <p:grpSpPr>
          <a:xfrm>
            <a:off x="6201447" y="3148544"/>
            <a:ext cx="219777" cy="219828"/>
            <a:chOff x="304800" y="673100"/>
            <a:chExt cx="4000500" cy="4000500"/>
          </a:xfrm>
          <a:effectLst>
            <a:outerShdw blurRad="381000" dist="152400" dir="8100000" algn="tr" rotWithShape="0">
              <a:prstClr val="black">
                <a:alpha val="70000"/>
              </a:prstClr>
            </a:outerShdw>
          </a:effectLst>
        </p:grpSpPr>
        <p:sp>
          <p:nvSpPr>
            <p:cNvPr id="161" name="同心圆 1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62" name="椭圆 16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64" name="组合 162"/>
          <p:cNvGrpSpPr/>
          <p:nvPr/>
        </p:nvGrpSpPr>
        <p:grpSpPr>
          <a:xfrm>
            <a:off x="5815628" y="2767408"/>
            <a:ext cx="350672" cy="350753"/>
            <a:chOff x="304800" y="673100"/>
            <a:chExt cx="4000500" cy="4000500"/>
          </a:xfrm>
          <a:effectLst>
            <a:outerShdw blurRad="444500" dist="254000" dir="8100000" algn="tr" rotWithShape="0">
              <a:prstClr val="black">
                <a:alpha val="50000"/>
              </a:prstClr>
            </a:outerShdw>
          </a:effectLst>
        </p:grpSpPr>
        <p:sp>
          <p:nvSpPr>
            <p:cNvPr id="164" name="同心圆 16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5" name="椭圆 16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6" name="TextBox 165"/>
          <p:cNvSpPr txBox="1"/>
          <p:nvPr/>
        </p:nvSpPr>
        <p:spPr>
          <a:xfrm>
            <a:off x="6967519" y="1383154"/>
            <a:ext cx="1313180" cy="430987"/>
          </a:xfrm>
          <a:prstGeom prst="rect">
            <a:avLst/>
          </a:prstGeom>
          <a:noFill/>
        </p:spPr>
        <p:txBody>
          <a:bodyPr wrap="none" lIns="91438" tIns="45719" rIns="91438" bIns="45719" rtlCol="0">
            <a:spAutoFit/>
          </a:bodyPr>
          <a:lstStyle/>
          <a:p>
            <a:r>
              <a:rPr lang="zh-CN" altLang="en-US" sz="2200" b="1" dirty="0">
                <a:solidFill>
                  <a:schemeClr val="accent1"/>
                </a:solidFill>
                <a:latin typeface="微软雅黑" pitchFamily="34" charset="-122"/>
                <a:ea typeface="微软雅黑" pitchFamily="34" charset="-122"/>
              </a:rPr>
              <a:t>团结奋斗</a:t>
            </a:r>
          </a:p>
        </p:txBody>
      </p:sp>
      <p:grpSp>
        <p:nvGrpSpPr>
          <p:cNvPr id="67" name="组合 166"/>
          <p:cNvGrpSpPr/>
          <p:nvPr/>
        </p:nvGrpSpPr>
        <p:grpSpPr>
          <a:xfrm>
            <a:off x="6866530" y="1849695"/>
            <a:ext cx="219777" cy="219828"/>
            <a:chOff x="304800" y="673100"/>
            <a:chExt cx="4000500" cy="4000500"/>
          </a:xfrm>
          <a:effectLst>
            <a:outerShdw blurRad="381000" dist="152400" dir="8100000" algn="tr" rotWithShape="0">
              <a:prstClr val="black">
                <a:alpha val="70000"/>
              </a:prstClr>
            </a:outerShdw>
          </a:effectLst>
        </p:grpSpPr>
        <p:sp>
          <p:nvSpPr>
            <p:cNvPr id="168" name="同心圆 16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69" name="椭圆 16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70" name="组合 169"/>
          <p:cNvGrpSpPr/>
          <p:nvPr/>
        </p:nvGrpSpPr>
        <p:grpSpPr>
          <a:xfrm>
            <a:off x="7245246" y="2094445"/>
            <a:ext cx="350672" cy="350753"/>
            <a:chOff x="304800" y="673100"/>
            <a:chExt cx="4000500" cy="4000500"/>
          </a:xfrm>
          <a:effectLst>
            <a:outerShdw blurRad="444500" dist="254000" dir="8100000" algn="tr" rotWithShape="0">
              <a:prstClr val="black">
                <a:alpha val="50000"/>
              </a:prstClr>
            </a:outerShdw>
          </a:effectLst>
        </p:grpSpPr>
        <p:sp>
          <p:nvSpPr>
            <p:cNvPr id="171" name="同心圆 1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72" name="椭圆 17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74" name="组合 172"/>
          <p:cNvGrpSpPr/>
          <p:nvPr/>
        </p:nvGrpSpPr>
        <p:grpSpPr>
          <a:xfrm>
            <a:off x="8179906" y="1846194"/>
            <a:ext cx="219777" cy="219828"/>
            <a:chOff x="304800" y="673100"/>
            <a:chExt cx="4000500" cy="4000500"/>
          </a:xfrm>
          <a:effectLst>
            <a:outerShdw blurRad="381000" dist="152400" dir="8100000" algn="tr" rotWithShape="0">
              <a:prstClr val="black">
                <a:alpha val="70000"/>
              </a:prstClr>
            </a:outerShdw>
          </a:effectLst>
        </p:grpSpPr>
        <p:sp>
          <p:nvSpPr>
            <p:cNvPr id="174" name="同心圆 1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75" name="椭圆 17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77" name="组合 175"/>
          <p:cNvGrpSpPr/>
          <p:nvPr/>
        </p:nvGrpSpPr>
        <p:grpSpPr>
          <a:xfrm>
            <a:off x="7809859" y="2062373"/>
            <a:ext cx="219777" cy="219828"/>
            <a:chOff x="304800" y="673100"/>
            <a:chExt cx="4000500" cy="4000500"/>
          </a:xfrm>
          <a:effectLst>
            <a:outerShdw blurRad="381000" dist="152400" dir="8100000" algn="tr" rotWithShape="0">
              <a:prstClr val="black">
                <a:alpha val="70000"/>
              </a:prstClr>
            </a:outerShdw>
          </a:effectLst>
        </p:grpSpPr>
        <p:sp>
          <p:nvSpPr>
            <p:cNvPr id="177" name="同心圆 17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78" name="椭圆 17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80" name="组合 178"/>
          <p:cNvGrpSpPr/>
          <p:nvPr/>
        </p:nvGrpSpPr>
        <p:grpSpPr>
          <a:xfrm>
            <a:off x="7532577" y="2089712"/>
            <a:ext cx="291782" cy="291850"/>
            <a:chOff x="304800" y="673100"/>
            <a:chExt cx="4000500" cy="4000500"/>
          </a:xfrm>
          <a:effectLst>
            <a:outerShdw blurRad="317500" dist="190500" dir="8100000" algn="tr" rotWithShape="0">
              <a:prstClr val="black">
                <a:alpha val="50000"/>
              </a:prstClr>
            </a:outerShdw>
          </a:effectLst>
        </p:grpSpPr>
        <p:sp>
          <p:nvSpPr>
            <p:cNvPr id="180" name="同心圆 1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81" name="椭圆 1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83" name="组合 181"/>
          <p:cNvGrpSpPr/>
          <p:nvPr/>
        </p:nvGrpSpPr>
        <p:grpSpPr>
          <a:xfrm>
            <a:off x="7319562" y="1852100"/>
            <a:ext cx="287919" cy="287986"/>
            <a:chOff x="304800" y="673100"/>
            <a:chExt cx="4000500" cy="4000500"/>
          </a:xfrm>
          <a:effectLst>
            <a:outerShdw blurRad="381000" dist="152400" dir="8100000" algn="tr" rotWithShape="0">
              <a:prstClr val="black">
                <a:alpha val="70000"/>
              </a:prstClr>
            </a:outerShdw>
          </a:effectLst>
        </p:grpSpPr>
        <p:sp>
          <p:nvSpPr>
            <p:cNvPr id="183" name="同心圆 18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84" name="椭圆 18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86" name="组合 184"/>
          <p:cNvGrpSpPr/>
          <p:nvPr/>
        </p:nvGrpSpPr>
        <p:grpSpPr>
          <a:xfrm>
            <a:off x="6993781" y="1872367"/>
            <a:ext cx="387220" cy="387310"/>
            <a:chOff x="304800" y="673100"/>
            <a:chExt cx="4000500" cy="4000500"/>
          </a:xfrm>
          <a:effectLst>
            <a:outerShdw blurRad="317500" dist="190500" dir="8100000" algn="tr" rotWithShape="0">
              <a:prstClr val="black">
                <a:alpha val="50000"/>
              </a:prstClr>
            </a:outerShdw>
          </a:effectLst>
        </p:grpSpPr>
        <p:sp>
          <p:nvSpPr>
            <p:cNvPr id="186" name="同心圆 1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87" name="椭圆 18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89" name="组合 187"/>
          <p:cNvGrpSpPr/>
          <p:nvPr/>
        </p:nvGrpSpPr>
        <p:grpSpPr>
          <a:xfrm>
            <a:off x="7925634" y="1885477"/>
            <a:ext cx="408377" cy="408472"/>
            <a:chOff x="304800" y="673100"/>
            <a:chExt cx="4000500" cy="4000500"/>
          </a:xfrm>
          <a:effectLst>
            <a:outerShdw blurRad="317500" dist="190500" dir="8100000" algn="tr" rotWithShape="0">
              <a:prstClr val="black">
                <a:alpha val="50000"/>
              </a:prstClr>
            </a:outerShdw>
          </a:effectLst>
        </p:grpSpPr>
        <p:sp>
          <p:nvSpPr>
            <p:cNvPr id="189" name="同心圆 1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90" name="椭圆 18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92" name="组合 190"/>
          <p:cNvGrpSpPr/>
          <p:nvPr/>
        </p:nvGrpSpPr>
        <p:grpSpPr>
          <a:xfrm>
            <a:off x="7507793" y="2353524"/>
            <a:ext cx="219777" cy="219828"/>
            <a:chOff x="304800" y="673100"/>
            <a:chExt cx="4000500" cy="4000500"/>
          </a:xfrm>
          <a:effectLst>
            <a:outerShdw blurRad="381000" dist="152400" dir="8100000" algn="tr" rotWithShape="0">
              <a:prstClr val="black">
                <a:alpha val="70000"/>
              </a:prstClr>
            </a:outerShdw>
          </a:effectLst>
        </p:grpSpPr>
        <p:sp>
          <p:nvSpPr>
            <p:cNvPr id="192" name="同心圆 1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93" name="椭圆 19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grpSp>
        <p:nvGrpSpPr>
          <p:cNvPr id="95" name="组合 193"/>
          <p:cNvGrpSpPr/>
          <p:nvPr/>
        </p:nvGrpSpPr>
        <p:grpSpPr>
          <a:xfrm>
            <a:off x="7616962" y="1865152"/>
            <a:ext cx="350672" cy="350753"/>
            <a:chOff x="304800" y="673100"/>
            <a:chExt cx="4000500" cy="4000500"/>
          </a:xfrm>
          <a:effectLst>
            <a:outerShdw blurRad="444500" dist="254000" dir="8100000" algn="tr" rotWithShape="0">
              <a:prstClr val="black">
                <a:alpha val="50000"/>
              </a:prstClr>
            </a:outerShdw>
          </a:effectLst>
        </p:grpSpPr>
        <p:sp>
          <p:nvSpPr>
            <p:cNvPr id="195" name="同心圆 1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96" name="椭圆 1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197" name="TextBox 196"/>
          <p:cNvSpPr txBox="1"/>
          <p:nvPr/>
        </p:nvSpPr>
        <p:spPr>
          <a:xfrm>
            <a:off x="1292462" y="3689597"/>
            <a:ext cx="6930118" cy="665310"/>
          </a:xfrm>
          <a:prstGeom prst="rect">
            <a:avLst/>
          </a:prstGeom>
          <a:noFill/>
        </p:spPr>
        <p:txBody>
          <a:bodyPr wrap="square" lIns="0" tIns="0" rIns="0" bIns="0" rtlCol="0">
            <a:spAutoFit/>
          </a:bodyPr>
          <a:lstStyle/>
          <a:p>
            <a:pPr algn="just">
              <a:lnSpc>
                <a:spcPct val="150000"/>
              </a:lnSpc>
            </a:pPr>
            <a:r>
              <a:rPr lang="zh-CN" altLang="en-US" sz="1000" dirty="0">
                <a:solidFill>
                  <a:schemeClr val="bg1">
                    <a:lumMod val="50000"/>
                  </a:schemeClr>
                </a:solidFill>
                <a:latin typeface="微软雅黑 Light" pitchFamily="34" charset="-122"/>
                <a:ea typeface="微软雅黑 Light" pitchFamily="34" charset="-122"/>
              </a:rPr>
              <a:t>       点击输入简要文字内容，文字内容需概括精炼，不用多余的文字修饰，言简意赅的说明分项内容。点击输入简要文字内容，文字内容需概括精炼，不用多余的文字修饰，言简意赅的说明分项内容</a:t>
            </a:r>
            <a:r>
              <a:rPr lang="en-US" altLang="zh-CN" sz="1000" dirty="0">
                <a:solidFill>
                  <a:schemeClr val="bg1">
                    <a:lumMod val="50000"/>
                  </a:schemeClr>
                </a:solidFill>
                <a:latin typeface="微软雅黑 Light" pitchFamily="34" charset="-122"/>
                <a:ea typeface="微软雅黑 Light" pitchFamily="34" charset="-122"/>
              </a:rPr>
              <a:t>……</a:t>
            </a:r>
          </a:p>
          <a:p>
            <a:pPr algn="just">
              <a:lnSpc>
                <a:spcPct val="150000"/>
              </a:lnSpc>
            </a:pPr>
            <a:r>
              <a:rPr lang="zh-CN" altLang="en-US" sz="1000" dirty="0">
                <a:solidFill>
                  <a:schemeClr val="bg1">
                    <a:lumMod val="50000"/>
                  </a:schemeClr>
                </a:solidFill>
                <a:latin typeface="微软雅黑 Light" pitchFamily="34" charset="-122"/>
                <a:ea typeface="微软雅黑 Light" pitchFamily="34" charset="-122"/>
              </a:rPr>
              <a:t>       点击输入简要文字内容，文字内容需概括精炼，不用多余的文字修饰，言简意赅的说明分项内容。</a:t>
            </a:r>
            <a:endParaRPr lang="en-US" altLang="zh-CN" sz="1000" dirty="0">
              <a:solidFill>
                <a:schemeClr val="bg1">
                  <a:lumMod val="50000"/>
                </a:schemeClr>
              </a:solidFill>
              <a:latin typeface="微软雅黑 Light" pitchFamily="34" charset="-122"/>
              <a:ea typeface="微软雅黑 Light" pitchFamily="34" charset="-122"/>
            </a:endParaRPr>
          </a:p>
        </p:txBody>
      </p:sp>
      <p:sp>
        <p:nvSpPr>
          <p:cNvPr id="198" name="Freeform 5"/>
          <p:cNvSpPr>
            <a:spLocks/>
          </p:cNvSpPr>
          <p:nvPr/>
        </p:nvSpPr>
        <p:spPr bwMode="auto">
          <a:xfrm>
            <a:off x="937896" y="3694233"/>
            <a:ext cx="177720" cy="729538"/>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bg1">
              <a:lumMod val="50000"/>
            </a:schemeClr>
          </a:solidFill>
          <a:ln>
            <a:noFill/>
          </a:ln>
        </p:spPr>
        <p:txBody>
          <a:bodyPr vert="horz" wrap="square" lIns="91438" tIns="45719" rIns="91438" bIns="45719" numCol="1" anchor="t" anchorCtr="0" compatLnSpc="1">
            <a:prstTxWarp prst="textNoShape">
              <a:avLst/>
            </a:prstTxWarp>
          </a:bodyPr>
          <a:lstStyle/>
          <a:p>
            <a:endParaRPr lang="zh-CN" altLang="en-US" dirty="0">
              <a:solidFill>
                <a:schemeClr val="bg1">
                  <a:lumMod val="50000"/>
                </a:schemeClr>
              </a:solidFill>
              <a:ea typeface="微软雅黑" pitchFamily="34" charset="-122"/>
            </a:endParaRPr>
          </a:p>
        </p:txBody>
      </p:sp>
      <p:sp>
        <p:nvSpPr>
          <p:cNvPr id="199" name="Freeform 5"/>
          <p:cNvSpPr>
            <a:spLocks/>
          </p:cNvSpPr>
          <p:nvPr/>
        </p:nvSpPr>
        <p:spPr bwMode="auto">
          <a:xfrm flipH="1">
            <a:off x="8426728" y="3652716"/>
            <a:ext cx="177720" cy="729538"/>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bg1">
              <a:lumMod val="50000"/>
            </a:schemeClr>
          </a:solidFill>
          <a:ln>
            <a:noFill/>
          </a:ln>
        </p:spPr>
        <p:txBody>
          <a:bodyPr vert="horz" wrap="square" lIns="91438" tIns="45719" rIns="91438" bIns="45719" numCol="1" anchor="t" anchorCtr="0" compatLnSpc="1">
            <a:prstTxWarp prst="textNoShape">
              <a:avLst/>
            </a:prstTxWarp>
          </a:bodyPr>
          <a:lstStyle/>
          <a:p>
            <a:endParaRPr lang="zh-CN" altLang="en-US" dirty="0">
              <a:solidFill>
                <a:schemeClr val="bg1">
                  <a:lumMod val="50000"/>
                </a:schemeClr>
              </a:solidFill>
              <a:ea typeface="微软雅黑" pitchFamily="34" charset="-122"/>
            </a:endParaRPr>
          </a:p>
        </p:txBody>
      </p:sp>
    </p:spTree>
    <p:extLst>
      <p:ext uri="{BB962C8B-B14F-4D97-AF65-F5344CB8AC3E}">
        <p14:creationId xmlns:p14="http://schemas.microsoft.com/office/powerpoint/2010/main" val="3226131837"/>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par>
                                <p:cTn id="55" presetID="42" presetClass="path" presetSubtype="0" fill="hold" nodeType="withEffect">
                                  <p:stCondLst>
                                    <p:cond delay="0"/>
                                  </p:stCondLst>
                                  <p:childTnLst>
                                    <p:animMotion origin="layout" path="M -2.77778E-7 -1.60494E-6 L 0.16788 0.62624 " pathEditMode="relative" rAng="0" ptsTypes="AA">
                                      <p:cBhvr>
                                        <p:cTn id="56" dur="500" spd="-100000" fill="hold"/>
                                        <p:tgtEl>
                                          <p:spTgt spid="2"/>
                                        </p:tgtEl>
                                        <p:attrNameLst>
                                          <p:attrName>ppt_x</p:attrName>
                                          <p:attrName>ppt_y</p:attrName>
                                        </p:attrNameLst>
                                      </p:cBhvr>
                                      <p:rCtr x="8385" y="31296"/>
                                    </p:animMotion>
                                  </p:childTnLst>
                                </p:cTn>
                              </p:par>
                              <p:par>
                                <p:cTn id="57" presetID="42" presetClass="path" presetSubtype="0" fill="hold" nodeType="withEffect">
                                  <p:stCondLst>
                                    <p:cond delay="0"/>
                                  </p:stCondLst>
                                  <p:childTnLst>
                                    <p:animMotion origin="layout" path="M 1.38889E-6 -2.96296E-6 L -0.24583 0.48704 " pathEditMode="relative" rAng="0" ptsTypes="AA">
                                      <p:cBhvr>
                                        <p:cTn id="58" dur="500" spd="-100000" fill="hold"/>
                                        <p:tgtEl>
                                          <p:spTgt spid="3"/>
                                        </p:tgtEl>
                                        <p:attrNameLst>
                                          <p:attrName>ppt_x</p:attrName>
                                          <p:attrName>ppt_y</p:attrName>
                                        </p:attrNameLst>
                                      </p:cBhvr>
                                      <p:rCtr x="-12292" y="24352"/>
                                    </p:animMotion>
                                  </p:childTnLst>
                                </p:cTn>
                              </p:par>
                              <p:par>
                                <p:cTn id="59" presetID="42" presetClass="path" presetSubtype="0" fill="hold" nodeType="withEffect">
                                  <p:stCondLst>
                                    <p:cond delay="0"/>
                                  </p:stCondLst>
                                  <p:childTnLst>
                                    <p:animMotion origin="layout" path="M 3.88889E-6 3.20988E-6 L -0.13125 0.61296 " pathEditMode="relative" rAng="0" ptsTypes="AA">
                                      <p:cBhvr>
                                        <p:cTn id="60" dur="500" spd="-100000" fill="hold"/>
                                        <p:tgtEl>
                                          <p:spTgt spid="4"/>
                                        </p:tgtEl>
                                        <p:attrNameLst>
                                          <p:attrName>ppt_x</p:attrName>
                                          <p:attrName>ppt_y</p:attrName>
                                        </p:attrNameLst>
                                      </p:cBhvr>
                                      <p:rCtr x="-6562" y="30648"/>
                                    </p:animMotion>
                                  </p:childTnLst>
                                </p:cTn>
                              </p:par>
                              <p:par>
                                <p:cTn id="61" presetID="42" presetClass="path" presetSubtype="0" fill="hold" nodeType="withEffect">
                                  <p:stCondLst>
                                    <p:cond delay="0"/>
                                  </p:stCondLst>
                                  <p:childTnLst>
                                    <p:animMotion origin="layout" path="M 5E-6 4.32099E-6 L 0.27987 0.60648 " pathEditMode="relative" rAng="0" ptsTypes="AA">
                                      <p:cBhvr>
                                        <p:cTn id="62" dur="500" spd="-100000" fill="hold"/>
                                        <p:tgtEl>
                                          <p:spTgt spid="5"/>
                                        </p:tgtEl>
                                        <p:attrNameLst>
                                          <p:attrName>ppt_x</p:attrName>
                                          <p:attrName>ppt_y</p:attrName>
                                        </p:attrNameLst>
                                      </p:cBhvr>
                                      <p:rCtr x="13993" y="30309"/>
                                    </p:animMotion>
                                  </p:childTnLst>
                                </p:cTn>
                              </p:par>
                              <p:par>
                                <p:cTn id="63" presetID="42" presetClass="path" presetSubtype="0" fill="hold" nodeType="withEffect">
                                  <p:stCondLst>
                                    <p:cond delay="0"/>
                                  </p:stCondLst>
                                  <p:childTnLst>
                                    <p:animMotion origin="layout" path="M -3.61111E-6 -9.87654E-7 L 0.08091 0.58364 " pathEditMode="relative" rAng="0" ptsTypes="AA">
                                      <p:cBhvr>
                                        <p:cTn id="64" dur="500" spd="-100000" fill="hold"/>
                                        <p:tgtEl>
                                          <p:spTgt spid="6"/>
                                        </p:tgtEl>
                                        <p:attrNameLst>
                                          <p:attrName>ppt_x</p:attrName>
                                          <p:attrName>ppt_y</p:attrName>
                                        </p:attrNameLst>
                                      </p:cBhvr>
                                      <p:rCtr x="4045" y="29167"/>
                                    </p:animMotion>
                                  </p:childTnLst>
                                </p:cTn>
                              </p:par>
                              <p:par>
                                <p:cTn id="65" presetID="42" presetClass="path" presetSubtype="0" fill="hold" nodeType="withEffect">
                                  <p:stCondLst>
                                    <p:cond delay="0"/>
                                  </p:stCondLst>
                                  <p:childTnLst>
                                    <p:animMotion origin="layout" path="M -4.72222E-6 3.33333E-6 L 0.04619 0.57808 " pathEditMode="relative" rAng="0" ptsTypes="AA">
                                      <p:cBhvr>
                                        <p:cTn id="66" dur="500" spd="-100000" fill="hold"/>
                                        <p:tgtEl>
                                          <p:spTgt spid="7"/>
                                        </p:tgtEl>
                                        <p:attrNameLst>
                                          <p:attrName>ppt_x</p:attrName>
                                          <p:attrName>ppt_y</p:attrName>
                                        </p:attrNameLst>
                                      </p:cBhvr>
                                      <p:rCtr x="2309" y="28889"/>
                                    </p:animMotion>
                                  </p:childTnLst>
                                </p:cTn>
                              </p:par>
                              <p:par>
                                <p:cTn id="67" presetID="42" presetClass="path" presetSubtype="0" fill="hold" nodeType="withEffect">
                                  <p:stCondLst>
                                    <p:cond delay="0"/>
                                  </p:stCondLst>
                                  <p:childTnLst>
                                    <p:animMotion origin="layout" path="M 2.5E-6 -1.11111E-6 L -0.05191 0.61512 " pathEditMode="relative" rAng="0" ptsTypes="AA">
                                      <p:cBhvr>
                                        <p:cTn id="68" dur="500" spd="-100000" fill="hold"/>
                                        <p:tgtEl>
                                          <p:spTgt spid="8"/>
                                        </p:tgtEl>
                                        <p:attrNameLst>
                                          <p:attrName>ppt_x</p:attrName>
                                          <p:attrName>ppt_y</p:attrName>
                                        </p:attrNameLst>
                                      </p:cBhvr>
                                      <p:rCtr x="-2604" y="30741"/>
                                    </p:animMotion>
                                  </p:childTnLst>
                                </p:cTn>
                              </p:par>
                              <p:par>
                                <p:cTn id="69" presetID="42" presetClass="path" presetSubtype="0" fill="hold" nodeType="withEffect">
                                  <p:stCondLst>
                                    <p:cond delay="0"/>
                                  </p:stCondLst>
                                  <p:childTnLst>
                                    <p:animMotion origin="layout" path="M -3.88889E-6 -3.7037E-6 L -0.1375 0.75 " pathEditMode="relative" rAng="0" ptsTypes="AA">
                                      <p:cBhvr>
                                        <p:cTn id="70" dur="500" spd="-100000" fill="hold"/>
                                        <p:tgtEl>
                                          <p:spTgt spid="9"/>
                                        </p:tgtEl>
                                        <p:attrNameLst>
                                          <p:attrName>ppt_x</p:attrName>
                                          <p:attrName>ppt_y</p:attrName>
                                        </p:attrNameLst>
                                      </p:cBhvr>
                                      <p:rCtr x="-6875" y="37500"/>
                                    </p:animMotion>
                                  </p:childTnLst>
                                </p:cTn>
                              </p:par>
                              <p:par>
                                <p:cTn id="71" presetID="42" presetClass="path" presetSubtype="0" fill="hold" nodeType="withEffect">
                                  <p:stCondLst>
                                    <p:cond delay="0"/>
                                  </p:stCondLst>
                                  <p:childTnLst>
                                    <p:animMotion origin="layout" path="M -4.44444E-6 -4.07407E-6 L 0.07709 0.69074 " pathEditMode="relative" rAng="0" ptsTypes="AA">
                                      <p:cBhvr>
                                        <p:cTn id="72" dur="500" spd="-100000" fill="hold"/>
                                        <p:tgtEl>
                                          <p:spTgt spid="10"/>
                                        </p:tgtEl>
                                        <p:attrNameLst>
                                          <p:attrName>ppt_x</p:attrName>
                                          <p:attrName>ppt_y</p:attrName>
                                        </p:attrNameLst>
                                      </p:cBhvr>
                                      <p:rCtr x="3854" y="34537"/>
                                    </p:animMotion>
                                  </p:childTnLst>
                                </p:cTn>
                              </p:par>
                              <p:par>
                                <p:cTn id="73" presetID="42" presetClass="path" presetSubtype="0" fill="hold" nodeType="withEffect">
                                  <p:stCondLst>
                                    <p:cond delay="0"/>
                                  </p:stCondLst>
                                  <p:childTnLst>
                                    <p:animMotion origin="layout" path="M 1.11111E-6 -6.17284E-7 L -0.16389 0.69012 " pathEditMode="relative" rAng="0" ptsTypes="AA">
                                      <p:cBhvr>
                                        <p:cTn id="74" dur="500" spd="-100000" fill="hold"/>
                                        <p:tgtEl>
                                          <p:spTgt spid="11"/>
                                        </p:tgtEl>
                                        <p:attrNameLst>
                                          <p:attrName>ppt_x</p:attrName>
                                          <p:attrName>ppt_y</p:attrName>
                                        </p:attrNameLst>
                                      </p:cBhvr>
                                      <p:rCtr x="-8194" y="34506"/>
                                    </p:animMotion>
                                  </p:childTnLst>
                                </p:cTn>
                              </p:par>
                            </p:childTnLst>
                          </p:cTn>
                        </p:par>
                        <p:par>
                          <p:cTn id="75" fill="hold">
                            <p:stCondLst>
                              <p:cond delay="500"/>
                            </p:stCondLst>
                            <p:childTnLst>
                              <p:par>
                                <p:cTn id="76" presetID="42" presetClass="entr" presetSubtype="0"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anim calcmode="lin" valueType="num">
                                      <p:cBhvr>
                                        <p:cTn id="79" dur="500" fill="hold"/>
                                        <p:tgtEl>
                                          <p:spTgt spid="35"/>
                                        </p:tgtEl>
                                        <p:attrNameLst>
                                          <p:attrName>ppt_x</p:attrName>
                                        </p:attrNameLst>
                                      </p:cBhvr>
                                      <p:tavLst>
                                        <p:tav tm="0">
                                          <p:val>
                                            <p:strVal val="#ppt_x"/>
                                          </p:val>
                                        </p:tav>
                                        <p:tav tm="100000">
                                          <p:val>
                                            <p:strVal val="#ppt_x"/>
                                          </p:val>
                                        </p:tav>
                                      </p:tavLst>
                                    </p:anim>
                                    <p:anim calcmode="lin" valueType="num">
                                      <p:cBhvr>
                                        <p:cTn id="80" dur="500" fill="hold"/>
                                        <p:tgtEl>
                                          <p:spTgt spid="35"/>
                                        </p:tgtEl>
                                        <p:attrNameLst>
                                          <p:attrName>ppt_y</p:attrName>
                                        </p:attrNameLst>
                                      </p:cBhvr>
                                      <p:tavLst>
                                        <p:tav tm="0">
                                          <p:val>
                                            <p:strVal val="#ppt_y+.1"/>
                                          </p:val>
                                        </p:tav>
                                        <p:tav tm="100000">
                                          <p:val>
                                            <p:strVal val="#ppt_y"/>
                                          </p:val>
                                        </p:tav>
                                      </p:tavLst>
                                    </p:anim>
                                  </p:childTnLst>
                                </p:cTn>
                              </p:par>
                            </p:childTnLst>
                          </p:cTn>
                        </p:par>
                        <p:par>
                          <p:cTn id="81" fill="hold">
                            <p:stCondLst>
                              <p:cond delay="1000"/>
                            </p:stCondLst>
                            <p:childTnLst>
                              <p:par>
                                <p:cTn id="82" presetID="53" presetClass="entr" presetSubtype="16" fill="hold" nodeType="after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Effect transition="in" filter="fade">
                                      <p:cBhvr>
                                        <p:cTn id="86" dur="500"/>
                                        <p:tgtEl>
                                          <p:spTgt spid="12"/>
                                        </p:tgtEl>
                                      </p:cBhvr>
                                    </p:animEffect>
                                  </p:childTnLst>
                                </p:cTn>
                              </p:par>
                              <p:par>
                                <p:cTn id="87" presetID="53" presetClass="entr" presetSubtype="16" fill="hold" nodeType="withEffect">
                                  <p:stCondLst>
                                    <p:cond delay="0"/>
                                  </p:stCondLst>
                                  <p:childTnLst>
                                    <p:set>
                                      <p:cBhvr>
                                        <p:cTn id="88" dur="1" fill="hold">
                                          <p:stCondLst>
                                            <p:cond delay="0"/>
                                          </p:stCondLst>
                                        </p:cTn>
                                        <p:tgtEl>
                                          <p:spTgt spid="13"/>
                                        </p:tgtEl>
                                        <p:attrNameLst>
                                          <p:attrName>style.visibility</p:attrName>
                                        </p:attrNameLst>
                                      </p:cBhvr>
                                      <p:to>
                                        <p:strVal val="visible"/>
                                      </p:to>
                                    </p:set>
                                    <p:anim calcmode="lin" valueType="num">
                                      <p:cBhvr>
                                        <p:cTn id="89" dur="500" fill="hold"/>
                                        <p:tgtEl>
                                          <p:spTgt spid="13"/>
                                        </p:tgtEl>
                                        <p:attrNameLst>
                                          <p:attrName>ppt_w</p:attrName>
                                        </p:attrNameLst>
                                      </p:cBhvr>
                                      <p:tavLst>
                                        <p:tav tm="0">
                                          <p:val>
                                            <p:fltVal val="0"/>
                                          </p:val>
                                        </p:tav>
                                        <p:tav tm="100000">
                                          <p:val>
                                            <p:strVal val="#ppt_w"/>
                                          </p:val>
                                        </p:tav>
                                      </p:tavLst>
                                    </p:anim>
                                    <p:anim calcmode="lin" valueType="num">
                                      <p:cBhvr>
                                        <p:cTn id="90" dur="500" fill="hold"/>
                                        <p:tgtEl>
                                          <p:spTgt spid="13"/>
                                        </p:tgtEl>
                                        <p:attrNameLst>
                                          <p:attrName>ppt_h</p:attrName>
                                        </p:attrNameLst>
                                      </p:cBhvr>
                                      <p:tavLst>
                                        <p:tav tm="0">
                                          <p:val>
                                            <p:fltVal val="0"/>
                                          </p:val>
                                        </p:tav>
                                        <p:tav tm="100000">
                                          <p:val>
                                            <p:strVal val="#ppt_h"/>
                                          </p:val>
                                        </p:tav>
                                      </p:tavLst>
                                    </p:anim>
                                    <p:animEffect transition="in" filter="fade">
                                      <p:cBhvr>
                                        <p:cTn id="91" dur="500"/>
                                        <p:tgtEl>
                                          <p:spTgt spid="13"/>
                                        </p:tgtEl>
                                      </p:cBhvr>
                                    </p:animEffect>
                                  </p:childTnLst>
                                </p:cTn>
                              </p:par>
                              <p:par>
                                <p:cTn id="92" presetID="53" presetClass="entr" presetSubtype="16" fill="hold" nodeType="with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p:cTn id="94" dur="500" fill="hold"/>
                                        <p:tgtEl>
                                          <p:spTgt spid="14"/>
                                        </p:tgtEl>
                                        <p:attrNameLst>
                                          <p:attrName>ppt_w</p:attrName>
                                        </p:attrNameLst>
                                      </p:cBhvr>
                                      <p:tavLst>
                                        <p:tav tm="0">
                                          <p:val>
                                            <p:fltVal val="0"/>
                                          </p:val>
                                        </p:tav>
                                        <p:tav tm="100000">
                                          <p:val>
                                            <p:strVal val="#ppt_w"/>
                                          </p:val>
                                        </p:tav>
                                      </p:tavLst>
                                    </p:anim>
                                    <p:anim calcmode="lin" valueType="num">
                                      <p:cBhvr>
                                        <p:cTn id="95" dur="500" fill="hold"/>
                                        <p:tgtEl>
                                          <p:spTgt spid="14"/>
                                        </p:tgtEl>
                                        <p:attrNameLst>
                                          <p:attrName>ppt_h</p:attrName>
                                        </p:attrNameLst>
                                      </p:cBhvr>
                                      <p:tavLst>
                                        <p:tav tm="0">
                                          <p:val>
                                            <p:fltVal val="0"/>
                                          </p:val>
                                        </p:tav>
                                        <p:tav tm="100000">
                                          <p:val>
                                            <p:strVal val="#ppt_h"/>
                                          </p:val>
                                        </p:tav>
                                      </p:tavLst>
                                    </p:anim>
                                    <p:animEffect transition="in" filter="fade">
                                      <p:cBhvr>
                                        <p:cTn id="96" dur="500"/>
                                        <p:tgtEl>
                                          <p:spTgt spid="14"/>
                                        </p:tgtEl>
                                      </p:cBhvr>
                                    </p:animEffect>
                                  </p:childTnLst>
                                </p:cTn>
                              </p:par>
                              <p:par>
                                <p:cTn id="97" presetID="53" presetClass="entr" presetSubtype="16" fill="hold" nodeType="withEffect">
                                  <p:stCondLst>
                                    <p:cond delay="0"/>
                                  </p:stCondLst>
                                  <p:childTnLst>
                                    <p:set>
                                      <p:cBhvr>
                                        <p:cTn id="98" dur="1" fill="hold">
                                          <p:stCondLst>
                                            <p:cond delay="0"/>
                                          </p:stCondLst>
                                        </p:cTn>
                                        <p:tgtEl>
                                          <p:spTgt spid="15"/>
                                        </p:tgtEl>
                                        <p:attrNameLst>
                                          <p:attrName>style.visibility</p:attrName>
                                        </p:attrNameLst>
                                      </p:cBhvr>
                                      <p:to>
                                        <p:strVal val="visible"/>
                                      </p:to>
                                    </p:set>
                                    <p:anim calcmode="lin" valueType="num">
                                      <p:cBhvr>
                                        <p:cTn id="99" dur="500" fill="hold"/>
                                        <p:tgtEl>
                                          <p:spTgt spid="15"/>
                                        </p:tgtEl>
                                        <p:attrNameLst>
                                          <p:attrName>ppt_w</p:attrName>
                                        </p:attrNameLst>
                                      </p:cBhvr>
                                      <p:tavLst>
                                        <p:tav tm="0">
                                          <p:val>
                                            <p:fltVal val="0"/>
                                          </p:val>
                                        </p:tav>
                                        <p:tav tm="100000">
                                          <p:val>
                                            <p:strVal val="#ppt_w"/>
                                          </p:val>
                                        </p:tav>
                                      </p:tavLst>
                                    </p:anim>
                                    <p:anim calcmode="lin" valueType="num">
                                      <p:cBhvr>
                                        <p:cTn id="100" dur="500" fill="hold"/>
                                        <p:tgtEl>
                                          <p:spTgt spid="15"/>
                                        </p:tgtEl>
                                        <p:attrNameLst>
                                          <p:attrName>ppt_h</p:attrName>
                                        </p:attrNameLst>
                                      </p:cBhvr>
                                      <p:tavLst>
                                        <p:tav tm="0">
                                          <p:val>
                                            <p:fltVal val="0"/>
                                          </p:val>
                                        </p:tav>
                                        <p:tav tm="100000">
                                          <p:val>
                                            <p:strVal val="#ppt_h"/>
                                          </p:val>
                                        </p:tav>
                                      </p:tavLst>
                                    </p:anim>
                                    <p:animEffect transition="in" filter="fade">
                                      <p:cBhvr>
                                        <p:cTn id="101" dur="500"/>
                                        <p:tgtEl>
                                          <p:spTgt spid="15"/>
                                        </p:tgtEl>
                                      </p:cBhvr>
                                    </p:animEffect>
                                  </p:childTnLst>
                                </p:cTn>
                              </p:par>
                              <p:par>
                                <p:cTn id="102" presetID="53" presetClass="entr" presetSubtype="16" fill="hold" nodeType="withEffect">
                                  <p:stCondLst>
                                    <p:cond delay="0"/>
                                  </p:stCondLst>
                                  <p:childTnLst>
                                    <p:set>
                                      <p:cBhvr>
                                        <p:cTn id="103" dur="1" fill="hold">
                                          <p:stCondLst>
                                            <p:cond delay="0"/>
                                          </p:stCondLst>
                                        </p:cTn>
                                        <p:tgtEl>
                                          <p:spTgt spid="52"/>
                                        </p:tgtEl>
                                        <p:attrNameLst>
                                          <p:attrName>style.visibility</p:attrName>
                                        </p:attrNameLst>
                                      </p:cBhvr>
                                      <p:to>
                                        <p:strVal val="visible"/>
                                      </p:to>
                                    </p:set>
                                    <p:anim calcmode="lin" valueType="num">
                                      <p:cBhvr>
                                        <p:cTn id="104" dur="500" fill="hold"/>
                                        <p:tgtEl>
                                          <p:spTgt spid="52"/>
                                        </p:tgtEl>
                                        <p:attrNameLst>
                                          <p:attrName>ppt_w</p:attrName>
                                        </p:attrNameLst>
                                      </p:cBhvr>
                                      <p:tavLst>
                                        <p:tav tm="0">
                                          <p:val>
                                            <p:fltVal val="0"/>
                                          </p:val>
                                        </p:tav>
                                        <p:tav tm="100000">
                                          <p:val>
                                            <p:strVal val="#ppt_w"/>
                                          </p:val>
                                        </p:tav>
                                      </p:tavLst>
                                    </p:anim>
                                    <p:anim calcmode="lin" valueType="num">
                                      <p:cBhvr>
                                        <p:cTn id="105" dur="500" fill="hold"/>
                                        <p:tgtEl>
                                          <p:spTgt spid="52"/>
                                        </p:tgtEl>
                                        <p:attrNameLst>
                                          <p:attrName>ppt_h</p:attrName>
                                        </p:attrNameLst>
                                      </p:cBhvr>
                                      <p:tavLst>
                                        <p:tav tm="0">
                                          <p:val>
                                            <p:fltVal val="0"/>
                                          </p:val>
                                        </p:tav>
                                        <p:tav tm="100000">
                                          <p:val>
                                            <p:strVal val="#ppt_h"/>
                                          </p:val>
                                        </p:tav>
                                      </p:tavLst>
                                    </p:anim>
                                    <p:animEffect transition="in" filter="fade">
                                      <p:cBhvr>
                                        <p:cTn id="106" dur="500"/>
                                        <p:tgtEl>
                                          <p:spTgt spid="52"/>
                                        </p:tgtEl>
                                      </p:cBhvr>
                                    </p:animEffect>
                                  </p:childTnLst>
                                </p:cTn>
                              </p:par>
                              <p:par>
                                <p:cTn id="107" presetID="53" presetClass="entr" presetSubtype="16" fill="hold" nodeType="withEffect">
                                  <p:stCondLst>
                                    <p:cond delay="0"/>
                                  </p:stCondLst>
                                  <p:childTnLst>
                                    <p:set>
                                      <p:cBhvr>
                                        <p:cTn id="108" dur="1" fill="hold">
                                          <p:stCondLst>
                                            <p:cond delay="0"/>
                                          </p:stCondLst>
                                        </p:cTn>
                                        <p:tgtEl>
                                          <p:spTgt spid="16"/>
                                        </p:tgtEl>
                                        <p:attrNameLst>
                                          <p:attrName>style.visibility</p:attrName>
                                        </p:attrNameLst>
                                      </p:cBhvr>
                                      <p:to>
                                        <p:strVal val="visible"/>
                                      </p:to>
                                    </p:set>
                                    <p:anim calcmode="lin" valueType="num">
                                      <p:cBhvr>
                                        <p:cTn id="109" dur="500" fill="hold"/>
                                        <p:tgtEl>
                                          <p:spTgt spid="16"/>
                                        </p:tgtEl>
                                        <p:attrNameLst>
                                          <p:attrName>ppt_w</p:attrName>
                                        </p:attrNameLst>
                                      </p:cBhvr>
                                      <p:tavLst>
                                        <p:tav tm="0">
                                          <p:val>
                                            <p:fltVal val="0"/>
                                          </p:val>
                                        </p:tav>
                                        <p:tav tm="100000">
                                          <p:val>
                                            <p:strVal val="#ppt_w"/>
                                          </p:val>
                                        </p:tav>
                                      </p:tavLst>
                                    </p:anim>
                                    <p:anim calcmode="lin" valueType="num">
                                      <p:cBhvr>
                                        <p:cTn id="110" dur="500" fill="hold"/>
                                        <p:tgtEl>
                                          <p:spTgt spid="16"/>
                                        </p:tgtEl>
                                        <p:attrNameLst>
                                          <p:attrName>ppt_h</p:attrName>
                                        </p:attrNameLst>
                                      </p:cBhvr>
                                      <p:tavLst>
                                        <p:tav tm="0">
                                          <p:val>
                                            <p:fltVal val="0"/>
                                          </p:val>
                                        </p:tav>
                                        <p:tav tm="100000">
                                          <p:val>
                                            <p:strVal val="#ppt_h"/>
                                          </p:val>
                                        </p:tav>
                                      </p:tavLst>
                                    </p:anim>
                                    <p:animEffect transition="in" filter="fade">
                                      <p:cBhvr>
                                        <p:cTn id="111" dur="500"/>
                                        <p:tgtEl>
                                          <p:spTgt spid="16"/>
                                        </p:tgtEl>
                                      </p:cBhvr>
                                    </p:animEffect>
                                  </p:childTnLst>
                                </p:cTn>
                              </p:par>
                              <p:par>
                                <p:cTn id="112" presetID="53" presetClass="entr" presetSubtype="16"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 calcmode="lin" valueType="num">
                                      <p:cBhvr>
                                        <p:cTn id="114" dur="500" fill="hold"/>
                                        <p:tgtEl>
                                          <p:spTgt spid="17"/>
                                        </p:tgtEl>
                                        <p:attrNameLst>
                                          <p:attrName>ppt_w</p:attrName>
                                        </p:attrNameLst>
                                      </p:cBhvr>
                                      <p:tavLst>
                                        <p:tav tm="0">
                                          <p:val>
                                            <p:fltVal val="0"/>
                                          </p:val>
                                        </p:tav>
                                        <p:tav tm="100000">
                                          <p:val>
                                            <p:strVal val="#ppt_w"/>
                                          </p:val>
                                        </p:tav>
                                      </p:tavLst>
                                    </p:anim>
                                    <p:anim calcmode="lin" valueType="num">
                                      <p:cBhvr>
                                        <p:cTn id="115" dur="500" fill="hold"/>
                                        <p:tgtEl>
                                          <p:spTgt spid="17"/>
                                        </p:tgtEl>
                                        <p:attrNameLst>
                                          <p:attrName>ppt_h</p:attrName>
                                        </p:attrNameLst>
                                      </p:cBhvr>
                                      <p:tavLst>
                                        <p:tav tm="0">
                                          <p:val>
                                            <p:fltVal val="0"/>
                                          </p:val>
                                        </p:tav>
                                        <p:tav tm="100000">
                                          <p:val>
                                            <p:strVal val="#ppt_h"/>
                                          </p:val>
                                        </p:tav>
                                      </p:tavLst>
                                    </p:anim>
                                    <p:animEffect transition="in" filter="fade">
                                      <p:cBhvr>
                                        <p:cTn id="116" dur="500"/>
                                        <p:tgtEl>
                                          <p:spTgt spid="17"/>
                                        </p:tgtEl>
                                      </p:cBhvr>
                                    </p:animEffect>
                                  </p:childTnLst>
                                </p:cTn>
                              </p:par>
                              <p:par>
                                <p:cTn id="117" presetID="53" presetClass="entr" presetSubtype="16" fill="hold" nodeType="withEffect">
                                  <p:stCondLst>
                                    <p:cond delay="0"/>
                                  </p:stCondLst>
                                  <p:childTnLst>
                                    <p:set>
                                      <p:cBhvr>
                                        <p:cTn id="118" dur="1" fill="hold">
                                          <p:stCondLst>
                                            <p:cond delay="0"/>
                                          </p:stCondLst>
                                        </p:cTn>
                                        <p:tgtEl>
                                          <p:spTgt spid="55"/>
                                        </p:tgtEl>
                                        <p:attrNameLst>
                                          <p:attrName>style.visibility</p:attrName>
                                        </p:attrNameLst>
                                      </p:cBhvr>
                                      <p:to>
                                        <p:strVal val="visible"/>
                                      </p:to>
                                    </p:set>
                                    <p:anim calcmode="lin" valueType="num">
                                      <p:cBhvr>
                                        <p:cTn id="119" dur="500" fill="hold"/>
                                        <p:tgtEl>
                                          <p:spTgt spid="55"/>
                                        </p:tgtEl>
                                        <p:attrNameLst>
                                          <p:attrName>ppt_w</p:attrName>
                                        </p:attrNameLst>
                                      </p:cBhvr>
                                      <p:tavLst>
                                        <p:tav tm="0">
                                          <p:val>
                                            <p:fltVal val="0"/>
                                          </p:val>
                                        </p:tav>
                                        <p:tav tm="100000">
                                          <p:val>
                                            <p:strVal val="#ppt_w"/>
                                          </p:val>
                                        </p:tav>
                                      </p:tavLst>
                                    </p:anim>
                                    <p:anim calcmode="lin" valueType="num">
                                      <p:cBhvr>
                                        <p:cTn id="120" dur="500" fill="hold"/>
                                        <p:tgtEl>
                                          <p:spTgt spid="55"/>
                                        </p:tgtEl>
                                        <p:attrNameLst>
                                          <p:attrName>ppt_h</p:attrName>
                                        </p:attrNameLst>
                                      </p:cBhvr>
                                      <p:tavLst>
                                        <p:tav tm="0">
                                          <p:val>
                                            <p:fltVal val="0"/>
                                          </p:val>
                                        </p:tav>
                                        <p:tav tm="100000">
                                          <p:val>
                                            <p:strVal val="#ppt_h"/>
                                          </p:val>
                                        </p:tav>
                                      </p:tavLst>
                                    </p:anim>
                                    <p:animEffect transition="in" filter="fade">
                                      <p:cBhvr>
                                        <p:cTn id="121" dur="500"/>
                                        <p:tgtEl>
                                          <p:spTgt spid="55"/>
                                        </p:tgtEl>
                                      </p:cBhvr>
                                    </p:animEffect>
                                  </p:childTnLst>
                                </p:cTn>
                              </p:par>
                              <p:par>
                                <p:cTn id="122" presetID="53" presetClass="entr" presetSubtype="16"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 calcmode="lin" valueType="num">
                                      <p:cBhvr>
                                        <p:cTn id="124" dur="500" fill="hold"/>
                                        <p:tgtEl>
                                          <p:spTgt spid="18"/>
                                        </p:tgtEl>
                                        <p:attrNameLst>
                                          <p:attrName>ppt_w</p:attrName>
                                        </p:attrNameLst>
                                      </p:cBhvr>
                                      <p:tavLst>
                                        <p:tav tm="0">
                                          <p:val>
                                            <p:fltVal val="0"/>
                                          </p:val>
                                        </p:tav>
                                        <p:tav tm="100000">
                                          <p:val>
                                            <p:strVal val="#ppt_w"/>
                                          </p:val>
                                        </p:tav>
                                      </p:tavLst>
                                    </p:anim>
                                    <p:anim calcmode="lin" valueType="num">
                                      <p:cBhvr>
                                        <p:cTn id="125" dur="500" fill="hold"/>
                                        <p:tgtEl>
                                          <p:spTgt spid="18"/>
                                        </p:tgtEl>
                                        <p:attrNameLst>
                                          <p:attrName>ppt_h</p:attrName>
                                        </p:attrNameLst>
                                      </p:cBhvr>
                                      <p:tavLst>
                                        <p:tav tm="0">
                                          <p:val>
                                            <p:fltVal val="0"/>
                                          </p:val>
                                        </p:tav>
                                        <p:tav tm="100000">
                                          <p:val>
                                            <p:strVal val="#ppt_h"/>
                                          </p:val>
                                        </p:tav>
                                      </p:tavLst>
                                    </p:anim>
                                    <p:animEffect transition="in" filter="fade">
                                      <p:cBhvr>
                                        <p:cTn id="126" dur="500"/>
                                        <p:tgtEl>
                                          <p:spTgt spid="18"/>
                                        </p:tgtEl>
                                      </p:cBhvr>
                                    </p:animEffect>
                                  </p:childTnLst>
                                </p:cTn>
                              </p:par>
                              <p:par>
                                <p:cTn id="127" presetID="53" presetClass="entr" presetSubtype="16" fill="hold" nodeType="withEffect">
                                  <p:stCondLst>
                                    <p:cond delay="0"/>
                                  </p:stCondLst>
                                  <p:childTnLst>
                                    <p:set>
                                      <p:cBhvr>
                                        <p:cTn id="128" dur="1" fill="hold">
                                          <p:stCondLst>
                                            <p:cond delay="0"/>
                                          </p:stCondLst>
                                        </p:cTn>
                                        <p:tgtEl>
                                          <p:spTgt spid="19"/>
                                        </p:tgtEl>
                                        <p:attrNameLst>
                                          <p:attrName>style.visibility</p:attrName>
                                        </p:attrNameLst>
                                      </p:cBhvr>
                                      <p:to>
                                        <p:strVal val="visible"/>
                                      </p:to>
                                    </p:set>
                                    <p:anim calcmode="lin" valueType="num">
                                      <p:cBhvr>
                                        <p:cTn id="129" dur="500" fill="hold"/>
                                        <p:tgtEl>
                                          <p:spTgt spid="19"/>
                                        </p:tgtEl>
                                        <p:attrNameLst>
                                          <p:attrName>ppt_w</p:attrName>
                                        </p:attrNameLst>
                                      </p:cBhvr>
                                      <p:tavLst>
                                        <p:tav tm="0">
                                          <p:val>
                                            <p:fltVal val="0"/>
                                          </p:val>
                                        </p:tav>
                                        <p:tav tm="100000">
                                          <p:val>
                                            <p:strVal val="#ppt_w"/>
                                          </p:val>
                                        </p:tav>
                                      </p:tavLst>
                                    </p:anim>
                                    <p:anim calcmode="lin" valueType="num">
                                      <p:cBhvr>
                                        <p:cTn id="130" dur="500" fill="hold"/>
                                        <p:tgtEl>
                                          <p:spTgt spid="19"/>
                                        </p:tgtEl>
                                        <p:attrNameLst>
                                          <p:attrName>ppt_h</p:attrName>
                                        </p:attrNameLst>
                                      </p:cBhvr>
                                      <p:tavLst>
                                        <p:tav tm="0">
                                          <p:val>
                                            <p:fltVal val="0"/>
                                          </p:val>
                                        </p:tav>
                                        <p:tav tm="100000">
                                          <p:val>
                                            <p:strVal val="#ppt_h"/>
                                          </p:val>
                                        </p:tav>
                                      </p:tavLst>
                                    </p:anim>
                                    <p:animEffect transition="in" filter="fade">
                                      <p:cBhvr>
                                        <p:cTn id="131" dur="500"/>
                                        <p:tgtEl>
                                          <p:spTgt spid="19"/>
                                        </p:tgtEl>
                                      </p:cBhvr>
                                    </p:animEffect>
                                  </p:childTnLst>
                                </p:cTn>
                              </p:par>
                              <p:par>
                                <p:cTn id="132" presetID="42" presetClass="path" presetSubtype="0" fill="hold" nodeType="withEffect">
                                  <p:stCondLst>
                                    <p:cond delay="0"/>
                                  </p:stCondLst>
                                  <p:childTnLst>
                                    <p:animMotion origin="layout" path="M -2.77778E-7 -1.60494E-6 L 0.16788 0.62624 " pathEditMode="relative" rAng="0" ptsTypes="AA">
                                      <p:cBhvr>
                                        <p:cTn id="133" dur="500" spd="-100000" fill="hold"/>
                                        <p:tgtEl>
                                          <p:spTgt spid="12"/>
                                        </p:tgtEl>
                                        <p:attrNameLst>
                                          <p:attrName>ppt_x</p:attrName>
                                          <p:attrName>ppt_y</p:attrName>
                                        </p:attrNameLst>
                                      </p:cBhvr>
                                      <p:rCtr x="8385" y="31296"/>
                                    </p:animMotion>
                                  </p:childTnLst>
                                </p:cTn>
                              </p:par>
                              <p:par>
                                <p:cTn id="134" presetID="42" presetClass="path" presetSubtype="0" fill="hold" nodeType="withEffect">
                                  <p:stCondLst>
                                    <p:cond delay="0"/>
                                  </p:stCondLst>
                                  <p:childTnLst>
                                    <p:animMotion origin="layout" path="M 1.38889E-6 -2.96296E-6 L -0.24583 0.48704 " pathEditMode="relative" rAng="0" ptsTypes="AA">
                                      <p:cBhvr>
                                        <p:cTn id="135" dur="500" spd="-100000" fill="hold"/>
                                        <p:tgtEl>
                                          <p:spTgt spid="13"/>
                                        </p:tgtEl>
                                        <p:attrNameLst>
                                          <p:attrName>ppt_x</p:attrName>
                                          <p:attrName>ppt_y</p:attrName>
                                        </p:attrNameLst>
                                      </p:cBhvr>
                                      <p:rCtr x="-12292" y="24352"/>
                                    </p:animMotion>
                                  </p:childTnLst>
                                </p:cTn>
                              </p:par>
                              <p:par>
                                <p:cTn id="136" presetID="42" presetClass="path" presetSubtype="0" fill="hold" nodeType="withEffect">
                                  <p:stCondLst>
                                    <p:cond delay="0"/>
                                  </p:stCondLst>
                                  <p:childTnLst>
                                    <p:animMotion origin="layout" path="M 3.88889E-6 3.20988E-6 L -0.13125 0.61296 " pathEditMode="relative" rAng="0" ptsTypes="AA">
                                      <p:cBhvr>
                                        <p:cTn id="137" dur="500" spd="-100000" fill="hold"/>
                                        <p:tgtEl>
                                          <p:spTgt spid="14"/>
                                        </p:tgtEl>
                                        <p:attrNameLst>
                                          <p:attrName>ppt_x</p:attrName>
                                          <p:attrName>ppt_y</p:attrName>
                                        </p:attrNameLst>
                                      </p:cBhvr>
                                      <p:rCtr x="-6562" y="30648"/>
                                    </p:animMotion>
                                  </p:childTnLst>
                                </p:cTn>
                              </p:par>
                              <p:par>
                                <p:cTn id="138" presetID="42" presetClass="path" presetSubtype="0" fill="hold" nodeType="withEffect">
                                  <p:stCondLst>
                                    <p:cond delay="0"/>
                                  </p:stCondLst>
                                  <p:childTnLst>
                                    <p:animMotion origin="layout" path="M 5E-6 4.32099E-6 L 0.27987 0.60648 " pathEditMode="relative" rAng="0" ptsTypes="AA">
                                      <p:cBhvr>
                                        <p:cTn id="139" dur="500" spd="-100000" fill="hold"/>
                                        <p:tgtEl>
                                          <p:spTgt spid="15"/>
                                        </p:tgtEl>
                                        <p:attrNameLst>
                                          <p:attrName>ppt_x</p:attrName>
                                          <p:attrName>ppt_y</p:attrName>
                                        </p:attrNameLst>
                                      </p:cBhvr>
                                      <p:rCtr x="13993" y="30309"/>
                                    </p:animMotion>
                                  </p:childTnLst>
                                </p:cTn>
                              </p:par>
                              <p:par>
                                <p:cTn id="140" presetID="42" presetClass="path" presetSubtype="0" fill="hold" nodeType="withEffect">
                                  <p:stCondLst>
                                    <p:cond delay="0"/>
                                  </p:stCondLst>
                                  <p:childTnLst>
                                    <p:animMotion origin="layout" path="M -3.61111E-6 -9.87654E-7 L 0.08091 0.58364 " pathEditMode="relative" rAng="0" ptsTypes="AA">
                                      <p:cBhvr>
                                        <p:cTn id="141" dur="500" spd="-100000" fill="hold"/>
                                        <p:tgtEl>
                                          <p:spTgt spid="52"/>
                                        </p:tgtEl>
                                        <p:attrNameLst>
                                          <p:attrName>ppt_x</p:attrName>
                                          <p:attrName>ppt_y</p:attrName>
                                        </p:attrNameLst>
                                      </p:cBhvr>
                                      <p:rCtr x="4045" y="29167"/>
                                    </p:animMotion>
                                  </p:childTnLst>
                                </p:cTn>
                              </p:par>
                              <p:par>
                                <p:cTn id="142" presetID="42" presetClass="path" presetSubtype="0" fill="hold" nodeType="withEffect">
                                  <p:stCondLst>
                                    <p:cond delay="0"/>
                                  </p:stCondLst>
                                  <p:childTnLst>
                                    <p:animMotion origin="layout" path="M -4.72222E-6 3.33333E-6 L 0.04619 0.57808 " pathEditMode="relative" rAng="0" ptsTypes="AA">
                                      <p:cBhvr>
                                        <p:cTn id="143" dur="500" spd="-100000" fill="hold"/>
                                        <p:tgtEl>
                                          <p:spTgt spid="16"/>
                                        </p:tgtEl>
                                        <p:attrNameLst>
                                          <p:attrName>ppt_x</p:attrName>
                                          <p:attrName>ppt_y</p:attrName>
                                        </p:attrNameLst>
                                      </p:cBhvr>
                                      <p:rCtr x="2309" y="28889"/>
                                    </p:animMotion>
                                  </p:childTnLst>
                                </p:cTn>
                              </p:par>
                              <p:par>
                                <p:cTn id="144" presetID="42" presetClass="path" presetSubtype="0" fill="hold" nodeType="withEffect">
                                  <p:stCondLst>
                                    <p:cond delay="0"/>
                                  </p:stCondLst>
                                  <p:childTnLst>
                                    <p:animMotion origin="layout" path="M 2.5E-6 -1.11111E-6 L -0.05191 0.61512 " pathEditMode="relative" rAng="0" ptsTypes="AA">
                                      <p:cBhvr>
                                        <p:cTn id="145" dur="500" spd="-100000" fill="hold"/>
                                        <p:tgtEl>
                                          <p:spTgt spid="17"/>
                                        </p:tgtEl>
                                        <p:attrNameLst>
                                          <p:attrName>ppt_x</p:attrName>
                                          <p:attrName>ppt_y</p:attrName>
                                        </p:attrNameLst>
                                      </p:cBhvr>
                                      <p:rCtr x="-2604" y="30741"/>
                                    </p:animMotion>
                                  </p:childTnLst>
                                </p:cTn>
                              </p:par>
                              <p:par>
                                <p:cTn id="146" presetID="42" presetClass="path" presetSubtype="0" fill="hold" nodeType="withEffect">
                                  <p:stCondLst>
                                    <p:cond delay="0"/>
                                  </p:stCondLst>
                                  <p:childTnLst>
                                    <p:animMotion origin="layout" path="M -3.88889E-6 -3.7037E-6 L -0.1375 0.75 " pathEditMode="relative" rAng="0" ptsTypes="AA">
                                      <p:cBhvr>
                                        <p:cTn id="147" dur="500" spd="-100000" fill="hold"/>
                                        <p:tgtEl>
                                          <p:spTgt spid="55"/>
                                        </p:tgtEl>
                                        <p:attrNameLst>
                                          <p:attrName>ppt_x</p:attrName>
                                          <p:attrName>ppt_y</p:attrName>
                                        </p:attrNameLst>
                                      </p:cBhvr>
                                      <p:rCtr x="-6875" y="37500"/>
                                    </p:animMotion>
                                  </p:childTnLst>
                                </p:cTn>
                              </p:par>
                              <p:par>
                                <p:cTn id="148" presetID="42" presetClass="path" presetSubtype="0" fill="hold" nodeType="withEffect">
                                  <p:stCondLst>
                                    <p:cond delay="0"/>
                                  </p:stCondLst>
                                  <p:childTnLst>
                                    <p:animMotion origin="layout" path="M -4.44444E-6 -4.07407E-6 L 0.07709 0.69074 " pathEditMode="relative" rAng="0" ptsTypes="AA">
                                      <p:cBhvr>
                                        <p:cTn id="149" dur="500" spd="-100000" fill="hold"/>
                                        <p:tgtEl>
                                          <p:spTgt spid="18"/>
                                        </p:tgtEl>
                                        <p:attrNameLst>
                                          <p:attrName>ppt_x</p:attrName>
                                          <p:attrName>ppt_y</p:attrName>
                                        </p:attrNameLst>
                                      </p:cBhvr>
                                      <p:rCtr x="3854" y="34537"/>
                                    </p:animMotion>
                                  </p:childTnLst>
                                </p:cTn>
                              </p:par>
                              <p:par>
                                <p:cTn id="150" presetID="42" presetClass="path" presetSubtype="0" fill="hold" nodeType="withEffect">
                                  <p:stCondLst>
                                    <p:cond delay="0"/>
                                  </p:stCondLst>
                                  <p:childTnLst>
                                    <p:animMotion origin="layout" path="M 1.11111E-6 -6.17284E-7 L -0.16389 0.69012 " pathEditMode="relative" rAng="0" ptsTypes="AA">
                                      <p:cBhvr>
                                        <p:cTn id="151" dur="500" spd="-100000" fill="hold"/>
                                        <p:tgtEl>
                                          <p:spTgt spid="19"/>
                                        </p:tgtEl>
                                        <p:attrNameLst>
                                          <p:attrName>ppt_x</p:attrName>
                                          <p:attrName>ppt_y</p:attrName>
                                        </p:attrNameLst>
                                      </p:cBhvr>
                                      <p:rCtr x="-8194" y="34506"/>
                                    </p:animMotion>
                                  </p:childTnLst>
                                </p:cTn>
                              </p:par>
                            </p:childTnLst>
                          </p:cTn>
                        </p:par>
                        <p:par>
                          <p:cTn id="152" fill="hold">
                            <p:stCondLst>
                              <p:cond delay="1500"/>
                            </p:stCondLst>
                            <p:childTnLst>
                              <p:par>
                                <p:cTn id="153" presetID="42" presetClass="entr" presetSubtype="0" fill="hold" grpId="0" nodeType="afterEffect">
                                  <p:stCondLst>
                                    <p:cond delay="0"/>
                                  </p:stCondLst>
                                  <p:childTnLst>
                                    <p:set>
                                      <p:cBhvr>
                                        <p:cTn id="154" dur="1" fill="hold">
                                          <p:stCondLst>
                                            <p:cond delay="0"/>
                                          </p:stCondLst>
                                        </p:cTn>
                                        <p:tgtEl>
                                          <p:spTgt spid="73"/>
                                        </p:tgtEl>
                                        <p:attrNameLst>
                                          <p:attrName>style.visibility</p:attrName>
                                        </p:attrNameLst>
                                      </p:cBhvr>
                                      <p:to>
                                        <p:strVal val="visible"/>
                                      </p:to>
                                    </p:set>
                                    <p:animEffect transition="in" filter="fade">
                                      <p:cBhvr>
                                        <p:cTn id="155" dur="500"/>
                                        <p:tgtEl>
                                          <p:spTgt spid="73"/>
                                        </p:tgtEl>
                                      </p:cBhvr>
                                    </p:animEffect>
                                    <p:anim calcmode="lin" valueType="num">
                                      <p:cBhvr>
                                        <p:cTn id="156" dur="500" fill="hold"/>
                                        <p:tgtEl>
                                          <p:spTgt spid="73"/>
                                        </p:tgtEl>
                                        <p:attrNameLst>
                                          <p:attrName>ppt_x</p:attrName>
                                        </p:attrNameLst>
                                      </p:cBhvr>
                                      <p:tavLst>
                                        <p:tav tm="0">
                                          <p:val>
                                            <p:strVal val="#ppt_x"/>
                                          </p:val>
                                        </p:tav>
                                        <p:tav tm="100000">
                                          <p:val>
                                            <p:strVal val="#ppt_x"/>
                                          </p:val>
                                        </p:tav>
                                      </p:tavLst>
                                    </p:anim>
                                    <p:anim calcmode="lin" valueType="num">
                                      <p:cBhvr>
                                        <p:cTn id="157" dur="500" fill="hold"/>
                                        <p:tgtEl>
                                          <p:spTgt spid="73"/>
                                        </p:tgtEl>
                                        <p:attrNameLst>
                                          <p:attrName>ppt_y</p:attrName>
                                        </p:attrNameLst>
                                      </p:cBhvr>
                                      <p:tavLst>
                                        <p:tav tm="0">
                                          <p:val>
                                            <p:strVal val="#ppt_y+.1"/>
                                          </p:val>
                                        </p:tav>
                                        <p:tav tm="100000">
                                          <p:val>
                                            <p:strVal val="#ppt_y"/>
                                          </p:val>
                                        </p:tav>
                                      </p:tavLst>
                                    </p:anim>
                                  </p:childTnLst>
                                </p:cTn>
                              </p:par>
                            </p:childTnLst>
                          </p:cTn>
                        </p:par>
                        <p:par>
                          <p:cTn id="158" fill="hold">
                            <p:stCondLst>
                              <p:cond delay="2000"/>
                            </p:stCondLst>
                            <p:childTnLst>
                              <p:par>
                                <p:cTn id="159" presetID="53" presetClass="entr" presetSubtype="16" fill="hold" nodeType="afterEffect">
                                  <p:stCondLst>
                                    <p:cond delay="0"/>
                                  </p:stCondLst>
                                  <p:childTnLst>
                                    <p:set>
                                      <p:cBhvr>
                                        <p:cTn id="160" dur="1" fill="hold">
                                          <p:stCondLst>
                                            <p:cond delay="0"/>
                                          </p:stCondLst>
                                        </p:cTn>
                                        <p:tgtEl>
                                          <p:spTgt spid="20"/>
                                        </p:tgtEl>
                                        <p:attrNameLst>
                                          <p:attrName>style.visibility</p:attrName>
                                        </p:attrNameLst>
                                      </p:cBhvr>
                                      <p:to>
                                        <p:strVal val="visible"/>
                                      </p:to>
                                    </p:set>
                                    <p:anim calcmode="lin" valueType="num">
                                      <p:cBhvr>
                                        <p:cTn id="161" dur="500" fill="hold"/>
                                        <p:tgtEl>
                                          <p:spTgt spid="20"/>
                                        </p:tgtEl>
                                        <p:attrNameLst>
                                          <p:attrName>ppt_w</p:attrName>
                                        </p:attrNameLst>
                                      </p:cBhvr>
                                      <p:tavLst>
                                        <p:tav tm="0">
                                          <p:val>
                                            <p:fltVal val="0"/>
                                          </p:val>
                                        </p:tav>
                                        <p:tav tm="100000">
                                          <p:val>
                                            <p:strVal val="#ppt_w"/>
                                          </p:val>
                                        </p:tav>
                                      </p:tavLst>
                                    </p:anim>
                                    <p:anim calcmode="lin" valueType="num">
                                      <p:cBhvr>
                                        <p:cTn id="162" dur="500" fill="hold"/>
                                        <p:tgtEl>
                                          <p:spTgt spid="20"/>
                                        </p:tgtEl>
                                        <p:attrNameLst>
                                          <p:attrName>ppt_h</p:attrName>
                                        </p:attrNameLst>
                                      </p:cBhvr>
                                      <p:tavLst>
                                        <p:tav tm="0">
                                          <p:val>
                                            <p:fltVal val="0"/>
                                          </p:val>
                                        </p:tav>
                                        <p:tav tm="100000">
                                          <p:val>
                                            <p:strVal val="#ppt_h"/>
                                          </p:val>
                                        </p:tav>
                                      </p:tavLst>
                                    </p:anim>
                                    <p:animEffect transition="in" filter="fade">
                                      <p:cBhvr>
                                        <p:cTn id="163" dur="500"/>
                                        <p:tgtEl>
                                          <p:spTgt spid="20"/>
                                        </p:tgtEl>
                                      </p:cBhvr>
                                    </p:animEffect>
                                  </p:childTnLst>
                                </p:cTn>
                              </p:par>
                              <p:par>
                                <p:cTn id="164" presetID="53" presetClass="entr" presetSubtype="16" fill="hold" nodeType="withEffect">
                                  <p:stCondLst>
                                    <p:cond delay="0"/>
                                  </p:stCondLst>
                                  <p:childTnLst>
                                    <p:set>
                                      <p:cBhvr>
                                        <p:cTn id="165" dur="1" fill="hold">
                                          <p:stCondLst>
                                            <p:cond delay="0"/>
                                          </p:stCondLst>
                                        </p:cTn>
                                        <p:tgtEl>
                                          <p:spTgt spid="21"/>
                                        </p:tgtEl>
                                        <p:attrNameLst>
                                          <p:attrName>style.visibility</p:attrName>
                                        </p:attrNameLst>
                                      </p:cBhvr>
                                      <p:to>
                                        <p:strVal val="visible"/>
                                      </p:to>
                                    </p:set>
                                    <p:anim calcmode="lin" valueType="num">
                                      <p:cBhvr>
                                        <p:cTn id="166" dur="500" fill="hold"/>
                                        <p:tgtEl>
                                          <p:spTgt spid="21"/>
                                        </p:tgtEl>
                                        <p:attrNameLst>
                                          <p:attrName>ppt_w</p:attrName>
                                        </p:attrNameLst>
                                      </p:cBhvr>
                                      <p:tavLst>
                                        <p:tav tm="0">
                                          <p:val>
                                            <p:fltVal val="0"/>
                                          </p:val>
                                        </p:tav>
                                        <p:tav tm="100000">
                                          <p:val>
                                            <p:strVal val="#ppt_w"/>
                                          </p:val>
                                        </p:tav>
                                      </p:tavLst>
                                    </p:anim>
                                    <p:anim calcmode="lin" valueType="num">
                                      <p:cBhvr>
                                        <p:cTn id="167" dur="500" fill="hold"/>
                                        <p:tgtEl>
                                          <p:spTgt spid="21"/>
                                        </p:tgtEl>
                                        <p:attrNameLst>
                                          <p:attrName>ppt_h</p:attrName>
                                        </p:attrNameLst>
                                      </p:cBhvr>
                                      <p:tavLst>
                                        <p:tav tm="0">
                                          <p:val>
                                            <p:fltVal val="0"/>
                                          </p:val>
                                        </p:tav>
                                        <p:tav tm="100000">
                                          <p:val>
                                            <p:strVal val="#ppt_h"/>
                                          </p:val>
                                        </p:tav>
                                      </p:tavLst>
                                    </p:anim>
                                    <p:animEffect transition="in" filter="fade">
                                      <p:cBhvr>
                                        <p:cTn id="168" dur="500"/>
                                        <p:tgtEl>
                                          <p:spTgt spid="21"/>
                                        </p:tgtEl>
                                      </p:cBhvr>
                                    </p:animEffect>
                                  </p:childTnLst>
                                </p:cTn>
                              </p:par>
                              <p:par>
                                <p:cTn id="169" presetID="53" presetClass="entr" presetSubtype="16" fill="hold" nodeType="withEffect">
                                  <p:stCondLst>
                                    <p:cond delay="0"/>
                                  </p:stCondLst>
                                  <p:childTnLst>
                                    <p:set>
                                      <p:cBhvr>
                                        <p:cTn id="170" dur="1" fill="hold">
                                          <p:stCondLst>
                                            <p:cond delay="0"/>
                                          </p:stCondLst>
                                        </p:cTn>
                                        <p:tgtEl>
                                          <p:spTgt spid="51"/>
                                        </p:tgtEl>
                                        <p:attrNameLst>
                                          <p:attrName>style.visibility</p:attrName>
                                        </p:attrNameLst>
                                      </p:cBhvr>
                                      <p:to>
                                        <p:strVal val="visible"/>
                                      </p:to>
                                    </p:set>
                                    <p:anim calcmode="lin" valueType="num">
                                      <p:cBhvr>
                                        <p:cTn id="171" dur="500" fill="hold"/>
                                        <p:tgtEl>
                                          <p:spTgt spid="51"/>
                                        </p:tgtEl>
                                        <p:attrNameLst>
                                          <p:attrName>ppt_w</p:attrName>
                                        </p:attrNameLst>
                                      </p:cBhvr>
                                      <p:tavLst>
                                        <p:tav tm="0">
                                          <p:val>
                                            <p:fltVal val="0"/>
                                          </p:val>
                                        </p:tav>
                                        <p:tav tm="100000">
                                          <p:val>
                                            <p:strVal val="#ppt_w"/>
                                          </p:val>
                                        </p:tav>
                                      </p:tavLst>
                                    </p:anim>
                                    <p:anim calcmode="lin" valueType="num">
                                      <p:cBhvr>
                                        <p:cTn id="172" dur="500" fill="hold"/>
                                        <p:tgtEl>
                                          <p:spTgt spid="51"/>
                                        </p:tgtEl>
                                        <p:attrNameLst>
                                          <p:attrName>ppt_h</p:attrName>
                                        </p:attrNameLst>
                                      </p:cBhvr>
                                      <p:tavLst>
                                        <p:tav tm="0">
                                          <p:val>
                                            <p:fltVal val="0"/>
                                          </p:val>
                                        </p:tav>
                                        <p:tav tm="100000">
                                          <p:val>
                                            <p:strVal val="#ppt_h"/>
                                          </p:val>
                                        </p:tav>
                                      </p:tavLst>
                                    </p:anim>
                                    <p:animEffect transition="in" filter="fade">
                                      <p:cBhvr>
                                        <p:cTn id="173" dur="500"/>
                                        <p:tgtEl>
                                          <p:spTgt spid="51"/>
                                        </p:tgtEl>
                                      </p:cBhvr>
                                    </p:animEffect>
                                  </p:childTnLst>
                                </p:cTn>
                              </p:par>
                              <p:par>
                                <p:cTn id="174" presetID="53" presetClass="entr" presetSubtype="16" fill="hold" nodeType="withEffect">
                                  <p:stCondLst>
                                    <p:cond delay="0"/>
                                  </p:stCondLst>
                                  <p:childTnLst>
                                    <p:set>
                                      <p:cBhvr>
                                        <p:cTn id="175" dur="1" fill="hold">
                                          <p:stCondLst>
                                            <p:cond delay="0"/>
                                          </p:stCondLst>
                                        </p:cTn>
                                        <p:tgtEl>
                                          <p:spTgt spid="30"/>
                                        </p:tgtEl>
                                        <p:attrNameLst>
                                          <p:attrName>style.visibility</p:attrName>
                                        </p:attrNameLst>
                                      </p:cBhvr>
                                      <p:to>
                                        <p:strVal val="visible"/>
                                      </p:to>
                                    </p:set>
                                    <p:anim calcmode="lin" valueType="num">
                                      <p:cBhvr>
                                        <p:cTn id="176" dur="500" fill="hold"/>
                                        <p:tgtEl>
                                          <p:spTgt spid="30"/>
                                        </p:tgtEl>
                                        <p:attrNameLst>
                                          <p:attrName>ppt_w</p:attrName>
                                        </p:attrNameLst>
                                      </p:cBhvr>
                                      <p:tavLst>
                                        <p:tav tm="0">
                                          <p:val>
                                            <p:fltVal val="0"/>
                                          </p:val>
                                        </p:tav>
                                        <p:tav tm="100000">
                                          <p:val>
                                            <p:strVal val="#ppt_w"/>
                                          </p:val>
                                        </p:tav>
                                      </p:tavLst>
                                    </p:anim>
                                    <p:anim calcmode="lin" valueType="num">
                                      <p:cBhvr>
                                        <p:cTn id="177" dur="500" fill="hold"/>
                                        <p:tgtEl>
                                          <p:spTgt spid="30"/>
                                        </p:tgtEl>
                                        <p:attrNameLst>
                                          <p:attrName>ppt_h</p:attrName>
                                        </p:attrNameLst>
                                      </p:cBhvr>
                                      <p:tavLst>
                                        <p:tav tm="0">
                                          <p:val>
                                            <p:fltVal val="0"/>
                                          </p:val>
                                        </p:tav>
                                        <p:tav tm="100000">
                                          <p:val>
                                            <p:strVal val="#ppt_h"/>
                                          </p:val>
                                        </p:tav>
                                      </p:tavLst>
                                    </p:anim>
                                    <p:animEffect transition="in" filter="fade">
                                      <p:cBhvr>
                                        <p:cTn id="178" dur="500"/>
                                        <p:tgtEl>
                                          <p:spTgt spid="30"/>
                                        </p:tgtEl>
                                      </p:cBhvr>
                                    </p:animEffect>
                                  </p:childTnLst>
                                </p:cTn>
                              </p:par>
                              <p:par>
                                <p:cTn id="179" presetID="53" presetClass="entr" presetSubtype="16" fill="hold" nodeType="withEffect">
                                  <p:stCondLst>
                                    <p:cond delay="0"/>
                                  </p:stCondLst>
                                  <p:childTnLst>
                                    <p:set>
                                      <p:cBhvr>
                                        <p:cTn id="180" dur="1" fill="hold">
                                          <p:stCondLst>
                                            <p:cond delay="0"/>
                                          </p:stCondLst>
                                        </p:cTn>
                                        <p:tgtEl>
                                          <p:spTgt spid="31"/>
                                        </p:tgtEl>
                                        <p:attrNameLst>
                                          <p:attrName>style.visibility</p:attrName>
                                        </p:attrNameLst>
                                      </p:cBhvr>
                                      <p:to>
                                        <p:strVal val="visible"/>
                                      </p:to>
                                    </p:set>
                                    <p:anim calcmode="lin" valueType="num">
                                      <p:cBhvr>
                                        <p:cTn id="181" dur="500" fill="hold"/>
                                        <p:tgtEl>
                                          <p:spTgt spid="31"/>
                                        </p:tgtEl>
                                        <p:attrNameLst>
                                          <p:attrName>ppt_w</p:attrName>
                                        </p:attrNameLst>
                                      </p:cBhvr>
                                      <p:tavLst>
                                        <p:tav tm="0">
                                          <p:val>
                                            <p:fltVal val="0"/>
                                          </p:val>
                                        </p:tav>
                                        <p:tav tm="100000">
                                          <p:val>
                                            <p:strVal val="#ppt_w"/>
                                          </p:val>
                                        </p:tav>
                                      </p:tavLst>
                                    </p:anim>
                                    <p:anim calcmode="lin" valueType="num">
                                      <p:cBhvr>
                                        <p:cTn id="182" dur="500" fill="hold"/>
                                        <p:tgtEl>
                                          <p:spTgt spid="31"/>
                                        </p:tgtEl>
                                        <p:attrNameLst>
                                          <p:attrName>ppt_h</p:attrName>
                                        </p:attrNameLst>
                                      </p:cBhvr>
                                      <p:tavLst>
                                        <p:tav tm="0">
                                          <p:val>
                                            <p:fltVal val="0"/>
                                          </p:val>
                                        </p:tav>
                                        <p:tav tm="100000">
                                          <p:val>
                                            <p:strVal val="#ppt_h"/>
                                          </p:val>
                                        </p:tav>
                                      </p:tavLst>
                                    </p:anim>
                                    <p:animEffect transition="in" filter="fade">
                                      <p:cBhvr>
                                        <p:cTn id="183" dur="500"/>
                                        <p:tgtEl>
                                          <p:spTgt spid="31"/>
                                        </p:tgtEl>
                                      </p:cBhvr>
                                    </p:animEffect>
                                  </p:childTnLst>
                                </p:cTn>
                              </p:par>
                              <p:par>
                                <p:cTn id="184" presetID="53" presetClass="entr" presetSubtype="16" fill="hold" nodeType="withEffect">
                                  <p:stCondLst>
                                    <p:cond delay="0"/>
                                  </p:stCondLst>
                                  <p:childTnLst>
                                    <p:set>
                                      <p:cBhvr>
                                        <p:cTn id="185" dur="1" fill="hold">
                                          <p:stCondLst>
                                            <p:cond delay="0"/>
                                          </p:stCondLst>
                                        </p:cTn>
                                        <p:tgtEl>
                                          <p:spTgt spid="32"/>
                                        </p:tgtEl>
                                        <p:attrNameLst>
                                          <p:attrName>style.visibility</p:attrName>
                                        </p:attrNameLst>
                                      </p:cBhvr>
                                      <p:to>
                                        <p:strVal val="visible"/>
                                      </p:to>
                                    </p:set>
                                    <p:anim calcmode="lin" valueType="num">
                                      <p:cBhvr>
                                        <p:cTn id="186" dur="500" fill="hold"/>
                                        <p:tgtEl>
                                          <p:spTgt spid="32"/>
                                        </p:tgtEl>
                                        <p:attrNameLst>
                                          <p:attrName>ppt_w</p:attrName>
                                        </p:attrNameLst>
                                      </p:cBhvr>
                                      <p:tavLst>
                                        <p:tav tm="0">
                                          <p:val>
                                            <p:fltVal val="0"/>
                                          </p:val>
                                        </p:tav>
                                        <p:tav tm="100000">
                                          <p:val>
                                            <p:strVal val="#ppt_w"/>
                                          </p:val>
                                        </p:tav>
                                      </p:tavLst>
                                    </p:anim>
                                    <p:anim calcmode="lin" valueType="num">
                                      <p:cBhvr>
                                        <p:cTn id="187" dur="500" fill="hold"/>
                                        <p:tgtEl>
                                          <p:spTgt spid="32"/>
                                        </p:tgtEl>
                                        <p:attrNameLst>
                                          <p:attrName>ppt_h</p:attrName>
                                        </p:attrNameLst>
                                      </p:cBhvr>
                                      <p:tavLst>
                                        <p:tav tm="0">
                                          <p:val>
                                            <p:fltVal val="0"/>
                                          </p:val>
                                        </p:tav>
                                        <p:tav tm="100000">
                                          <p:val>
                                            <p:strVal val="#ppt_h"/>
                                          </p:val>
                                        </p:tav>
                                      </p:tavLst>
                                    </p:anim>
                                    <p:animEffect transition="in" filter="fade">
                                      <p:cBhvr>
                                        <p:cTn id="188" dur="500"/>
                                        <p:tgtEl>
                                          <p:spTgt spid="32"/>
                                        </p:tgtEl>
                                      </p:cBhvr>
                                    </p:animEffect>
                                  </p:childTnLst>
                                </p:cTn>
                              </p:par>
                              <p:par>
                                <p:cTn id="189" presetID="53" presetClass="entr" presetSubtype="16" fill="hold" nodeType="withEffect">
                                  <p:stCondLst>
                                    <p:cond delay="0"/>
                                  </p:stCondLst>
                                  <p:childTnLst>
                                    <p:set>
                                      <p:cBhvr>
                                        <p:cTn id="190" dur="1" fill="hold">
                                          <p:stCondLst>
                                            <p:cond delay="0"/>
                                          </p:stCondLst>
                                        </p:cTn>
                                        <p:tgtEl>
                                          <p:spTgt spid="33"/>
                                        </p:tgtEl>
                                        <p:attrNameLst>
                                          <p:attrName>style.visibility</p:attrName>
                                        </p:attrNameLst>
                                      </p:cBhvr>
                                      <p:to>
                                        <p:strVal val="visible"/>
                                      </p:to>
                                    </p:set>
                                    <p:anim calcmode="lin" valueType="num">
                                      <p:cBhvr>
                                        <p:cTn id="191" dur="500" fill="hold"/>
                                        <p:tgtEl>
                                          <p:spTgt spid="33"/>
                                        </p:tgtEl>
                                        <p:attrNameLst>
                                          <p:attrName>ppt_w</p:attrName>
                                        </p:attrNameLst>
                                      </p:cBhvr>
                                      <p:tavLst>
                                        <p:tav tm="0">
                                          <p:val>
                                            <p:fltVal val="0"/>
                                          </p:val>
                                        </p:tav>
                                        <p:tav tm="100000">
                                          <p:val>
                                            <p:strVal val="#ppt_w"/>
                                          </p:val>
                                        </p:tav>
                                      </p:tavLst>
                                    </p:anim>
                                    <p:anim calcmode="lin" valueType="num">
                                      <p:cBhvr>
                                        <p:cTn id="192" dur="500" fill="hold"/>
                                        <p:tgtEl>
                                          <p:spTgt spid="33"/>
                                        </p:tgtEl>
                                        <p:attrNameLst>
                                          <p:attrName>ppt_h</p:attrName>
                                        </p:attrNameLst>
                                      </p:cBhvr>
                                      <p:tavLst>
                                        <p:tav tm="0">
                                          <p:val>
                                            <p:fltVal val="0"/>
                                          </p:val>
                                        </p:tav>
                                        <p:tav tm="100000">
                                          <p:val>
                                            <p:strVal val="#ppt_h"/>
                                          </p:val>
                                        </p:tav>
                                      </p:tavLst>
                                    </p:anim>
                                    <p:animEffect transition="in" filter="fade">
                                      <p:cBhvr>
                                        <p:cTn id="193" dur="500"/>
                                        <p:tgtEl>
                                          <p:spTgt spid="33"/>
                                        </p:tgtEl>
                                      </p:cBhvr>
                                    </p:animEffect>
                                  </p:childTnLst>
                                </p:cTn>
                              </p:par>
                              <p:par>
                                <p:cTn id="194" presetID="53" presetClass="entr" presetSubtype="16" fill="hold" nodeType="withEffect">
                                  <p:stCondLst>
                                    <p:cond delay="0"/>
                                  </p:stCondLst>
                                  <p:childTnLst>
                                    <p:set>
                                      <p:cBhvr>
                                        <p:cTn id="195" dur="1" fill="hold">
                                          <p:stCondLst>
                                            <p:cond delay="0"/>
                                          </p:stCondLst>
                                        </p:cTn>
                                        <p:tgtEl>
                                          <p:spTgt spid="34"/>
                                        </p:tgtEl>
                                        <p:attrNameLst>
                                          <p:attrName>style.visibility</p:attrName>
                                        </p:attrNameLst>
                                      </p:cBhvr>
                                      <p:to>
                                        <p:strVal val="visible"/>
                                      </p:to>
                                    </p:set>
                                    <p:anim calcmode="lin" valueType="num">
                                      <p:cBhvr>
                                        <p:cTn id="196" dur="500" fill="hold"/>
                                        <p:tgtEl>
                                          <p:spTgt spid="34"/>
                                        </p:tgtEl>
                                        <p:attrNameLst>
                                          <p:attrName>ppt_w</p:attrName>
                                        </p:attrNameLst>
                                      </p:cBhvr>
                                      <p:tavLst>
                                        <p:tav tm="0">
                                          <p:val>
                                            <p:fltVal val="0"/>
                                          </p:val>
                                        </p:tav>
                                        <p:tav tm="100000">
                                          <p:val>
                                            <p:strVal val="#ppt_w"/>
                                          </p:val>
                                        </p:tav>
                                      </p:tavLst>
                                    </p:anim>
                                    <p:anim calcmode="lin" valueType="num">
                                      <p:cBhvr>
                                        <p:cTn id="197" dur="500" fill="hold"/>
                                        <p:tgtEl>
                                          <p:spTgt spid="34"/>
                                        </p:tgtEl>
                                        <p:attrNameLst>
                                          <p:attrName>ppt_h</p:attrName>
                                        </p:attrNameLst>
                                      </p:cBhvr>
                                      <p:tavLst>
                                        <p:tav tm="0">
                                          <p:val>
                                            <p:fltVal val="0"/>
                                          </p:val>
                                        </p:tav>
                                        <p:tav tm="100000">
                                          <p:val>
                                            <p:strVal val="#ppt_h"/>
                                          </p:val>
                                        </p:tav>
                                      </p:tavLst>
                                    </p:anim>
                                    <p:animEffect transition="in" filter="fade">
                                      <p:cBhvr>
                                        <p:cTn id="198" dur="500"/>
                                        <p:tgtEl>
                                          <p:spTgt spid="34"/>
                                        </p:tgtEl>
                                      </p:cBhvr>
                                    </p:animEffect>
                                  </p:childTnLst>
                                </p:cTn>
                              </p:par>
                              <p:par>
                                <p:cTn id="199" presetID="53" presetClass="entr" presetSubtype="16" fill="hold" nodeType="withEffect">
                                  <p:stCondLst>
                                    <p:cond delay="0"/>
                                  </p:stCondLst>
                                  <p:childTnLst>
                                    <p:set>
                                      <p:cBhvr>
                                        <p:cTn id="200" dur="1" fill="hold">
                                          <p:stCondLst>
                                            <p:cond delay="0"/>
                                          </p:stCondLst>
                                        </p:cTn>
                                        <p:tgtEl>
                                          <p:spTgt spid="36"/>
                                        </p:tgtEl>
                                        <p:attrNameLst>
                                          <p:attrName>style.visibility</p:attrName>
                                        </p:attrNameLst>
                                      </p:cBhvr>
                                      <p:to>
                                        <p:strVal val="visible"/>
                                      </p:to>
                                    </p:set>
                                    <p:anim calcmode="lin" valueType="num">
                                      <p:cBhvr>
                                        <p:cTn id="201" dur="500" fill="hold"/>
                                        <p:tgtEl>
                                          <p:spTgt spid="36"/>
                                        </p:tgtEl>
                                        <p:attrNameLst>
                                          <p:attrName>ppt_w</p:attrName>
                                        </p:attrNameLst>
                                      </p:cBhvr>
                                      <p:tavLst>
                                        <p:tav tm="0">
                                          <p:val>
                                            <p:fltVal val="0"/>
                                          </p:val>
                                        </p:tav>
                                        <p:tav tm="100000">
                                          <p:val>
                                            <p:strVal val="#ppt_w"/>
                                          </p:val>
                                        </p:tav>
                                      </p:tavLst>
                                    </p:anim>
                                    <p:anim calcmode="lin" valueType="num">
                                      <p:cBhvr>
                                        <p:cTn id="202" dur="500" fill="hold"/>
                                        <p:tgtEl>
                                          <p:spTgt spid="36"/>
                                        </p:tgtEl>
                                        <p:attrNameLst>
                                          <p:attrName>ppt_h</p:attrName>
                                        </p:attrNameLst>
                                      </p:cBhvr>
                                      <p:tavLst>
                                        <p:tav tm="0">
                                          <p:val>
                                            <p:fltVal val="0"/>
                                          </p:val>
                                        </p:tav>
                                        <p:tav tm="100000">
                                          <p:val>
                                            <p:strVal val="#ppt_h"/>
                                          </p:val>
                                        </p:tav>
                                      </p:tavLst>
                                    </p:anim>
                                    <p:animEffect transition="in" filter="fade">
                                      <p:cBhvr>
                                        <p:cTn id="203" dur="500"/>
                                        <p:tgtEl>
                                          <p:spTgt spid="36"/>
                                        </p:tgtEl>
                                      </p:cBhvr>
                                    </p:animEffect>
                                  </p:childTnLst>
                                </p:cTn>
                              </p:par>
                              <p:par>
                                <p:cTn id="204" presetID="53" presetClass="entr" presetSubtype="16" fill="hold" nodeType="withEffect">
                                  <p:stCondLst>
                                    <p:cond delay="0"/>
                                  </p:stCondLst>
                                  <p:childTnLst>
                                    <p:set>
                                      <p:cBhvr>
                                        <p:cTn id="205" dur="1" fill="hold">
                                          <p:stCondLst>
                                            <p:cond delay="0"/>
                                          </p:stCondLst>
                                        </p:cTn>
                                        <p:tgtEl>
                                          <p:spTgt spid="39"/>
                                        </p:tgtEl>
                                        <p:attrNameLst>
                                          <p:attrName>style.visibility</p:attrName>
                                        </p:attrNameLst>
                                      </p:cBhvr>
                                      <p:to>
                                        <p:strVal val="visible"/>
                                      </p:to>
                                    </p:set>
                                    <p:anim calcmode="lin" valueType="num">
                                      <p:cBhvr>
                                        <p:cTn id="206" dur="500" fill="hold"/>
                                        <p:tgtEl>
                                          <p:spTgt spid="39"/>
                                        </p:tgtEl>
                                        <p:attrNameLst>
                                          <p:attrName>ppt_w</p:attrName>
                                        </p:attrNameLst>
                                      </p:cBhvr>
                                      <p:tavLst>
                                        <p:tav tm="0">
                                          <p:val>
                                            <p:fltVal val="0"/>
                                          </p:val>
                                        </p:tav>
                                        <p:tav tm="100000">
                                          <p:val>
                                            <p:strVal val="#ppt_w"/>
                                          </p:val>
                                        </p:tav>
                                      </p:tavLst>
                                    </p:anim>
                                    <p:anim calcmode="lin" valueType="num">
                                      <p:cBhvr>
                                        <p:cTn id="207" dur="500" fill="hold"/>
                                        <p:tgtEl>
                                          <p:spTgt spid="39"/>
                                        </p:tgtEl>
                                        <p:attrNameLst>
                                          <p:attrName>ppt_h</p:attrName>
                                        </p:attrNameLst>
                                      </p:cBhvr>
                                      <p:tavLst>
                                        <p:tav tm="0">
                                          <p:val>
                                            <p:fltVal val="0"/>
                                          </p:val>
                                        </p:tav>
                                        <p:tav tm="100000">
                                          <p:val>
                                            <p:strVal val="#ppt_h"/>
                                          </p:val>
                                        </p:tav>
                                      </p:tavLst>
                                    </p:anim>
                                    <p:animEffect transition="in" filter="fade">
                                      <p:cBhvr>
                                        <p:cTn id="208" dur="500"/>
                                        <p:tgtEl>
                                          <p:spTgt spid="39"/>
                                        </p:tgtEl>
                                      </p:cBhvr>
                                    </p:animEffect>
                                  </p:childTnLst>
                                </p:cTn>
                              </p:par>
                              <p:par>
                                <p:cTn id="209" presetID="42" presetClass="path" presetSubtype="0" fill="hold" nodeType="withEffect">
                                  <p:stCondLst>
                                    <p:cond delay="0"/>
                                  </p:stCondLst>
                                  <p:childTnLst>
                                    <p:animMotion origin="layout" path="M -2.77778E-7 -1.60494E-6 L 0.16788 0.62624 " pathEditMode="relative" rAng="0" ptsTypes="AA">
                                      <p:cBhvr>
                                        <p:cTn id="210" dur="500" spd="-100000" fill="hold"/>
                                        <p:tgtEl>
                                          <p:spTgt spid="20"/>
                                        </p:tgtEl>
                                        <p:attrNameLst>
                                          <p:attrName>ppt_x</p:attrName>
                                          <p:attrName>ppt_y</p:attrName>
                                        </p:attrNameLst>
                                      </p:cBhvr>
                                      <p:rCtr x="8385" y="31296"/>
                                    </p:animMotion>
                                  </p:childTnLst>
                                </p:cTn>
                              </p:par>
                              <p:par>
                                <p:cTn id="211" presetID="42" presetClass="path" presetSubtype="0" fill="hold" nodeType="withEffect">
                                  <p:stCondLst>
                                    <p:cond delay="0"/>
                                  </p:stCondLst>
                                  <p:childTnLst>
                                    <p:animMotion origin="layout" path="M 1.38889E-6 -2.96296E-6 L -0.24583 0.48704 " pathEditMode="relative" rAng="0" ptsTypes="AA">
                                      <p:cBhvr>
                                        <p:cTn id="212" dur="500" spd="-100000" fill="hold"/>
                                        <p:tgtEl>
                                          <p:spTgt spid="21"/>
                                        </p:tgtEl>
                                        <p:attrNameLst>
                                          <p:attrName>ppt_x</p:attrName>
                                          <p:attrName>ppt_y</p:attrName>
                                        </p:attrNameLst>
                                      </p:cBhvr>
                                      <p:rCtr x="-12292" y="24352"/>
                                    </p:animMotion>
                                  </p:childTnLst>
                                </p:cTn>
                              </p:par>
                              <p:par>
                                <p:cTn id="213" presetID="42" presetClass="path" presetSubtype="0" fill="hold" nodeType="withEffect">
                                  <p:stCondLst>
                                    <p:cond delay="0"/>
                                  </p:stCondLst>
                                  <p:childTnLst>
                                    <p:animMotion origin="layout" path="M 3.88889E-6 3.20988E-6 L -0.13125 0.61296 " pathEditMode="relative" rAng="0" ptsTypes="AA">
                                      <p:cBhvr>
                                        <p:cTn id="214" dur="500" spd="-100000" fill="hold"/>
                                        <p:tgtEl>
                                          <p:spTgt spid="51"/>
                                        </p:tgtEl>
                                        <p:attrNameLst>
                                          <p:attrName>ppt_x</p:attrName>
                                          <p:attrName>ppt_y</p:attrName>
                                        </p:attrNameLst>
                                      </p:cBhvr>
                                      <p:rCtr x="-6562" y="30648"/>
                                    </p:animMotion>
                                  </p:childTnLst>
                                </p:cTn>
                              </p:par>
                              <p:par>
                                <p:cTn id="215" presetID="42" presetClass="path" presetSubtype="0" fill="hold" nodeType="withEffect">
                                  <p:stCondLst>
                                    <p:cond delay="0"/>
                                  </p:stCondLst>
                                  <p:childTnLst>
                                    <p:animMotion origin="layout" path="M 5E-6 4.32099E-6 L 0.27987 0.60648 " pathEditMode="relative" rAng="0" ptsTypes="AA">
                                      <p:cBhvr>
                                        <p:cTn id="216" dur="500" spd="-100000" fill="hold"/>
                                        <p:tgtEl>
                                          <p:spTgt spid="30"/>
                                        </p:tgtEl>
                                        <p:attrNameLst>
                                          <p:attrName>ppt_x</p:attrName>
                                          <p:attrName>ppt_y</p:attrName>
                                        </p:attrNameLst>
                                      </p:cBhvr>
                                      <p:rCtr x="13993" y="30309"/>
                                    </p:animMotion>
                                  </p:childTnLst>
                                </p:cTn>
                              </p:par>
                              <p:par>
                                <p:cTn id="217" presetID="42" presetClass="path" presetSubtype="0" fill="hold" nodeType="withEffect">
                                  <p:stCondLst>
                                    <p:cond delay="0"/>
                                  </p:stCondLst>
                                  <p:childTnLst>
                                    <p:animMotion origin="layout" path="M -3.61111E-6 -9.87654E-7 L 0.08091 0.58364 " pathEditMode="relative" rAng="0" ptsTypes="AA">
                                      <p:cBhvr>
                                        <p:cTn id="218" dur="500" spd="-100000" fill="hold"/>
                                        <p:tgtEl>
                                          <p:spTgt spid="31"/>
                                        </p:tgtEl>
                                        <p:attrNameLst>
                                          <p:attrName>ppt_x</p:attrName>
                                          <p:attrName>ppt_y</p:attrName>
                                        </p:attrNameLst>
                                      </p:cBhvr>
                                      <p:rCtr x="4045" y="29167"/>
                                    </p:animMotion>
                                  </p:childTnLst>
                                </p:cTn>
                              </p:par>
                              <p:par>
                                <p:cTn id="219" presetID="42" presetClass="path" presetSubtype="0" fill="hold" nodeType="withEffect">
                                  <p:stCondLst>
                                    <p:cond delay="0"/>
                                  </p:stCondLst>
                                  <p:childTnLst>
                                    <p:animMotion origin="layout" path="M -4.72222E-6 3.33333E-6 L 0.04619 0.57808 " pathEditMode="relative" rAng="0" ptsTypes="AA">
                                      <p:cBhvr>
                                        <p:cTn id="220" dur="500" spd="-100000" fill="hold"/>
                                        <p:tgtEl>
                                          <p:spTgt spid="32"/>
                                        </p:tgtEl>
                                        <p:attrNameLst>
                                          <p:attrName>ppt_x</p:attrName>
                                          <p:attrName>ppt_y</p:attrName>
                                        </p:attrNameLst>
                                      </p:cBhvr>
                                      <p:rCtr x="2309" y="28889"/>
                                    </p:animMotion>
                                  </p:childTnLst>
                                </p:cTn>
                              </p:par>
                              <p:par>
                                <p:cTn id="221" presetID="42" presetClass="path" presetSubtype="0" fill="hold" nodeType="withEffect">
                                  <p:stCondLst>
                                    <p:cond delay="0"/>
                                  </p:stCondLst>
                                  <p:childTnLst>
                                    <p:animMotion origin="layout" path="M 2.5E-6 -1.11111E-6 L -0.05191 0.61512 " pathEditMode="relative" rAng="0" ptsTypes="AA">
                                      <p:cBhvr>
                                        <p:cTn id="222" dur="500" spd="-100000" fill="hold"/>
                                        <p:tgtEl>
                                          <p:spTgt spid="33"/>
                                        </p:tgtEl>
                                        <p:attrNameLst>
                                          <p:attrName>ppt_x</p:attrName>
                                          <p:attrName>ppt_y</p:attrName>
                                        </p:attrNameLst>
                                      </p:cBhvr>
                                      <p:rCtr x="-2604" y="30741"/>
                                    </p:animMotion>
                                  </p:childTnLst>
                                </p:cTn>
                              </p:par>
                              <p:par>
                                <p:cTn id="223" presetID="42" presetClass="path" presetSubtype="0" fill="hold" nodeType="withEffect">
                                  <p:stCondLst>
                                    <p:cond delay="0"/>
                                  </p:stCondLst>
                                  <p:childTnLst>
                                    <p:animMotion origin="layout" path="M -3.88889E-6 -3.7037E-6 L -0.1375 0.75 " pathEditMode="relative" rAng="0" ptsTypes="AA">
                                      <p:cBhvr>
                                        <p:cTn id="224" dur="500" spd="-100000" fill="hold"/>
                                        <p:tgtEl>
                                          <p:spTgt spid="34"/>
                                        </p:tgtEl>
                                        <p:attrNameLst>
                                          <p:attrName>ppt_x</p:attrName>
                                          <p:attrName>ppt_y</p:attrName>
                                        </p:attrNameLst>
                                      </p:cBhvr>
                                      <p:rCtr x="-6875" y="37500"/>
                                    </p:animMotion>
                                  </p:childTnLst>
                                </p:cTn>
                              </p:par>
                              <p:par>
                                <p:cTn id="225" presetID="42" presetClass="path" presetSubtype="0" fill="hold" nodeType="withEffect">
                                  <p:stCondLst>
                                    <p:cond delay="0"/>
                                  </p:stCondLst>
                                  <p:childTnLst>
                                    <p:animMotion origin="layout" path="M -4.44444E-6 -4.07407E-6 L 0.07709 0.69074 " pathEditMode="relative" rAng="0" ptsTypes="AA">
                                      <p:cBhvr>
                                        <p:cTn id="226" dur="500" spd="-100000" fill="hold"/>
                                        <p:tgtEl>
                                          <p:spTgt spid="36"/>
                                        </p:tgtEl>
                                        <p:attrNameLst>
                                          <p:attrName>ppt_x</p:attrName>
                                          <p:attrName>ppt_y</p:attrName>
                                        </p:attrNameLst>
                                      </p:cBhvr>
                                      <p:rCtr x="3854" y="34537"/>
                                    </p:animMotion>
                                  </p:childTnLst>
                                </p:cTn>
                              </p:par>
                              <p:par>
                                <p:cTn id="227" presetID="42" presetClass="path" presetSubtype="0" fill="hold" nodeType="withEffect">
                                  <p:stCondLst>
                                    <p:cond delay="0"/>
                                  </p:stCondLst>
                                  <p:childTnLst>
                                    <p:animMotion origin="layout" path="M 1.11111E-6 -6.17284E-7 L -0.16389 0.69012 " pathEditMode="relative" rAng="0" ptsTypes="AA">
                                      <p:cBhvr>
                                        <p:cTn id="228" dur="500" spd="-100000" fill="hold"/>
                                        <p:tgtEl>
                                          <p:spTgt spid="39"/>
                                        </p:tgtEl>
                                        <p:attrNameLst>
                                          <p:attrName>ppt_x</p:attrName>
                                          <p:attrName>ppt_y</p:attrName>
                                        </p:attrNameLst>
                                      </p:cBhvr>
                                      <p:rCtr x="-8194" y="34506"/>
                                    </p:animMotion>
                                  </p:childTnLst>
                                </p:cTn>
                              </p:par>
                            </p:childTnLst>
                          </p:cTn>
                        </p:par>
                        <p:par>
                          <p:cTn id="229" fill="hold">
                            <p:stCondLst>
                              <p:cond delay="2500"/>
                            </p:stCondLst>
                            <p:childTnLst>
                              <p:par>
                                <p:cTn id="230" presetID="42" presetClass="entr" presetSubtype="0" fill="hold" grpId="0" nodeType="afterEffect">
                                  <p:stCondLst>
                                    <p:cond delay="0"/>
                                  </p:stCondLst>
                                  <p:childTnLst>
                                    <p:set>
                                      <p:cBhvr>
                                        <p:cTn id="231" dur="1" fill="hold">
                                          <p:stCondLst>
                                            <p:cond delay="0"/>
                                          </p:stCondLst>
                                        </p:cTn>
                                        <p:tgtEl>
                                          <p:spTgt spid="98"/>
                                        </p:tgtEl>
                                        <p:attrNameLst>
                                          <p:attrName>style.visibility</p:attrName>
                                        </p:attrNameLst>
                                      </p:cBhvr>
                                      <p:to>
                                        <p:strVal val="visible"/>
                                      </p:to>
                                    </p:set>
                                    <p:animEffect transition="in" filter="fade">
                                      <p:cBhvr>
                                        <p:cTn id="232" dur="500"/>
                                        <p:tgtEl>
                                          <p:spTgt spid="98"/>
                                        </p:tgtEl>
                                      </p:cBhvr>
                                    </p:animEffect>
                                    <p:anim calcmode="lin" valueType="num">
                                      <p:cBhvr>
                                        <p:cTn id="233" dur="500" fill="hold"/>
                                        <p:tgtEl>
                                          <p:spTgt spid="98"/>
                                        </p:tgtEl>
                                        <p:attrNameLst>
                                          <p:attrName>ppt_x</p:attrName>
                                        </p:attrNameLst>
                                      </p:cBhvr>
                                      <p:tavLst>
                                        <p:tav tm="0">
                                          <p:val>
                                            <p:strVal val="#ppt_x"/>
                                          </p:val>
                                        </p:tav>
                                        <p:tav tm="100000">
                                          <p:val>
                                            <p:strVal val="#ppt_x"/>
                                          </p:val>
                                        </p:tav>
                                      </p:tavLst>
                                    </p:anim>
                                    <p:anim calcmode="lin" valueType="num">
                                      <p:cBhvr>
                                        <p:cTn id="234" dur="500" fill="hold"/>
                                        <p:tgtEl>
                                          <p:spTgt spid="98"/>
                                        </p:tgtEl>
                                        <p:attrNameLst>
                                          <p:attrName>ppt_y</p:attrName>
                                        </p:attrNameLst>
                                      </p:cBhvr>
                                      <p:tavLst>
                                        <p:tav tm="0">
                                          <p:val>
                                            <p:strVal val="#ppt_y+.1"/>
                                          </p:val>
                                        </p:tav>
                                        <p:tav tm="100000">
                                          <p:val>
                                            <p:strVal val="#ppt_y"/>
                                          </p:val>
                                        </p:tav>
                                      </p:tavLst>
                                    </p:anim>
                                  </p:childTnLst>
                                </p:cTn>
                              </p:par>
                            </p:childTnLst>
                          </p:cTn>
                        </p:par>
                        <p:par>
                          <p:cTn id="235" fill="hold">
                            <p:stCondLst>
                              <p:cond delay="3000"/>
                            </p:stCondLst>
                            <p:childTnLst>
                              <p:par>
                                <p:cTn id="236" presetID="53" presetClass="entr" presetSubtype="16" fill="hold" nodeType="afterEffect">
                                  <p:stCondLst>
                                    <p:cond delay="0"/>
                                  </p:stCondLst>
                                  <p:childTnLst>
                                    <p:set>
                                      <p:cBhvr>
                                        <p:cTn id="237" dur="1" fill="hold">
                                          <p:stCondLst>
                                            <p:cond delay="0"/>
                                          </p:stCondLst>
                                        </p:cTn>
                                        <p:tgtEl>
                                          <p:spTgt spid="58"/>
                                        </p:tgtEl>
                                        <p:attrNameLst>
                                          <p:attrName>style.visibility</p:attrName>
                                        </p:attrNameLst>
                                      </p:cBhvr>
                                      <p:to>
                                        <p:strVal val="visible"/>
                                      </p:to>
                                    </p:set>
                                    <p:anim calcmode="lin" valueType="num">
                                      <p:cBhvr>
                                        <p:cTn id="238" dur="500" fill="hold"/>
                                        <p:tgtEl>
                                          <p:spTgt spid="58"/>
                                        </p:tgtEl>
                                        <p:attrNameLst>
                                          <p:attrName>ppt_w</p:attrName>
                                        </p:attrNameLst>
                                      </p:cBhvr>
                                      <p:tavLst>
                                        <p:tav tm="0">
                                          <p:val>
                                            <p:fltVal val="0"/>
                                          </p:val>
                                        </p:tav>
                                        <p:tav tm="100000">
                                          <p:val>
                                            <p:strVal val="#ppt_w"/>
                                          </p:val>
                                        </p:tav>
                                      </p:tavLst>
                                    </p:anim>
                                    <p:anim calcmode="lin" valueType="num">
                                      <p:cBhvr>
                                        <p:cTn id="239" dur="500" fill="hold"/>
                                        <p:tgtEl>
                                          <p:spTgt spid="58"/>
                                        </p:tgtEl>
                                        <p:attrNameLst>
                                          <p:attrName>ppt_h</p:attrName>
                                        </p:attrNameLst>
                                      </p:cBhvr>
                                      <p:tavLst>
                                        <p:tav tm="0">
                                          <p:val>
                                            <p:fltVal val="0"/>
                                          </p:val>
                                        </p:tav>
                                        <p:tav tm="100000">
                                          <p:val>
                                            <p:strVal val="#ppt_h"/>
                                          </p:val>
                                        </p:tav>
                                      </p:tavLst>
                                    </p:anim>
                                    <p:animEffect transition="in" filter="fade">
                                      <p:cBhvr>
                                        <p:cTn id="240" dur="500"/>
                                        <p:tgtEl>
                                          <p:spTgt spid="58"/>
                                        </p:tgtEl>
                                      </p:cBhvr>
                                    </p:animEffect>
                                  </p:childTnLst>
                                </p:cTn>
                              </p:par>
                              <p:par>
                                <p:cTn id="241" presetID="53" presetClass="entr" presetSubtype="16" fill="hold" nodeType="withEffect">
                                  <p:stCondLst>
                                    <p:cond delay="0"/>
                                  </p:stCondLst>
                                  <p:childTnLst>
                                    <p:set>
                                      <p:cBhvr>
                                        <p:cTn id="242" dur="1" fill="hold">
                                          <p:stCondLst>
                                            <p:cond delay="0"/>
                                          </p:stCondLst>
                                        </p:cTn>
                                        <p:tgtEl>
                                          <p:spTgt spid="40"/>
                                        </p:tgtEl>
                                        <p:attrNameLst>
                                          <p:attrName>style.visibility</p:attrName>
                                        </p:attrNameLst>
                                      </p:cBhvr>
                                      <p:to>
                                        <p:strVal val="visible"/>
                                      </p:to>
                                    </p:set>
                                    <p:anim calcmode="lin" valueType="num">
                                      <p:cBhvr>
                                        <p:cTn id="243" dur="500" fill="hold"/>
                                        <p:tgtEl>
                                          <p:spTgt spid="40"/>
                                        </p:tgtEl>
                                        <p:attrNameLst>
                                          <p:attrName>ppt_w</p:attrName>
                                        </p:attrNameLst>
                                      </p:cBhvr>
                                      <p:tavLst>
                                        <p:tav tm="0">
                                          <p:val>
                                            <p:fltVal val="0"/>
                                          </p:val>
                                        </p:tav>
                                        <p:tav tm="100000">
                                          <p:val>
                                            <p:strVal val="#ppt_w"/>
                                          </p:val>
                                        </p:tav>
                                      </p:tavLst>
                                    </p:anim>
                                    <p:anim calcmode="lin" valueType="num">
                                      <p:cBhvr>
                                        <p:cTn id="244" dur="500" fill="hold"/>
                                        <p:tgtEl>
                                          <p:spTgt spid="40"/>
                                        </p:tgtEl>
                                        <p:attrNameLst>
                                          <p:attrName>ppt_h</p:attrName>
                                        </p:attrNameLst>
                                      </p:cBhvr>
                                      <p:tavLst>
                                        <p:tav tm="0">
                                          <p:val>
                                            <p:fltVal val="0"/>
                                          </p:val>
                                        </p:tav>
                                        <p:tav tm="100000">
                                          <p:val>
                                            <p:strVal val="#ppt_h"/>
                                          </p:val>
                                        </p:tav>
                                      </p:tavLst>
                                    </p:anim>
                                    <p:animEffect transition="in" filter="fade">
                                      <p:cBhvr>
                                        <p:cTn id="245" dur="500"/>
                                        <p:tgtEl>
                                          <p:spTgt spid="40"/>
                                        </p:tgtEl>
                                      </p:cBhvr>
                                    </p:animEffect>
                                  </p:childTnLst>
                                </p:cTn>
                              </p:par>
                              <p:par>
                                <p:cTn id="246" presetID="53" presetClass="entr" presetSubtype="16" fill="hold" nodeType="withEffect">
                                  <p:stCondLst>
                                    <p:cond delay="0"/>
                                  </p:stCondLst>
                                  <p:childTnLst>
                                    <p:set>
                                      <p:cBhvr>
                                        <p:cTn id="247" dur="1" fill="hold">
                                          <p:stCondLst>
                                            <p:cond delay="0"/>
                                          </p:stCondLst>
                                        </p:cTn>
                                        <p:tgtEl>
                                          <p:spTgt spid="41"/>
                                        </p:tgtEl>
                                        <p:attrNameLst>
                                          <p:attrName>style.visibility</p:attrName>
                                        </p:attrNameLst>
                                      </p:cBhvr>
                                      <p:to>
                                        <p:strVal val="visible"/>
                                      </p:to>
                                    </p:set>
                                    <p:anim calcmode="lin" valueType="num">
                                      <p:cBhvr>
                                        <p:cTn id="248" dur="500" fill="hold"/>
                                        <p:tgtEl>
                                          <p:spTgt spid="41"/>
                                        </p:tgtEl>
                                        <p:attrNameLst>
                                          <p:attrName>ppt_w</p:attrName>
                                        </p:attrNameLst>
                                      </p:cBhvr>
                                      <p:tavLst>
                                        <p:tav tm="0">
                                          <p:val>
                                            <p:fltVal val="0"/>
                                          </p:val>
                                        </p:tav>
                                        <p:tav tm="100000">
                                          <p:val>
                                            <p:strVal val="#ppt_w"/>
                                          </p:val>
                                        </p:tav>
                                      </p:tavLst>
                                    </p:anim>
                                    <p:anim calcmode="lin" valueType="num">
                                      <p:cBhvr>
                                        <p:cTn id="249" dur="500" fill="hold"/>
                                        <p:tgtEl>
                                          <p:spTgt spid="41"/>
                                        </p:tgtEl>
                                        <p:attrNameLst>
                                          <p:attrName>ppt_h</p:attrName>
                                        </p:attrNameLst>
                                      </p:cBhvr>
                                      <p:tavLst>
                                        <p:tav tm="0">
                                          <p:val>
                                            <p:fltVal val="0"/>
                                          </p:val>
                                        </p:tav>
                                        <p:tav tm="100000">
                                          <p:val>
                                            <p:strVal val="#ppt_h"/>
                                          </p:val>
                                        </p:tav>
                                      </p:tavLst>
                                    </p:anim>
                                    <p:animEffect transition="in" filter="fade">
                                      <p:cBhvr>
                                        <p:cTn id="250" dur="500"/>
                                        <p:tgtEl>
                                          <p:spTgt spid="41"/>
                                        </p:tgtEl>
                                      </p:cBhvr>
                                    </p:animEffect>
                                  </p:childTnLst>
                                </p:cTn>
                              </p:par>
                              <p:par>
                                <p:cTn id="251" presetID="53" presetClass="entr" presetSubtype="16" fill="hold" nodeType="withEffect">
                                  <p:stCondLst>
                                    <p:cond delay="0"/>
                                  </p:stCondLst>
                                  <p:childTnLst>
                                    <p:set>
                                      <p:cBhvr>
                                        <p:cTn id="252" dur="1" fill="hold">
                                          <p:stCondLst>
                                            <p:cond delay="0"/>
                                          </p:stCondLst>
                                        </p:cTn>
                                        <p:tgtEl>
                                          <p:spTgt spid="42"/>
                                        </p:tgtEl>
                                        <p:attrNameLst>
                                          <p:attrName>style.visibility</p:attrName>
                                        </p:attrNameLst>
                                      </p:cBhvr>
                                      <p:to>
                                        <p:strVal val="visible"/>
                                      </p:to>
                                    </p:set>
                                    <p:anim calcmode="lin" valueType="num">
                                      <p:cBhvr>
                                        <p:cTn id="253" dur="500" fill="hold"/>
                                        <p:tgtEl>
                                          <p:spTgt spid="42"/>
                                        </p:tgtEl>
                                        <p:attrNameLst>
                                          <p:attrName>ppt_w</p:attrName>
                                        </p:attrNameLst>
                                      </p:cBhvr>
                                      <p:tavLst>
                                        <p:tav tm="0">
                                          <p:val>
                                            <p:fltVal val="0"/>
                                          </p:val>
                                        </p:tav>
                                        <p:tav tm="100000">
                                          <p:val>
                                            <p:strVal val="#ppt_w"/>
                                          </p:val>
                                        </p:tav>
                                      </p:tavLst>
                                    </p:anim>
                                    <p:anim calcmode="lin" valueType="num">
                                      <p:cBhvr>
                                        <p:cTn id="254" dur="500" fill="hold"/>
                                        <p:tgtEl>
                                          <p:spTgt spid="42"/>
                                        </p:tgtEl>
                                        <p:attrNameLst>
                                          <p:attrName>ppt_h</p:attrName>
                                        </p:attrNameLst>
                                      </p:cBhvr>
                                      <p:tavLst>
                                        <p:tav tm="0">
                                          <p:val>
                                            <p:fltVal val="0"/>
                                          </p:val>
                                        </p:tav>
                                        <p:tav tm="100000">
                                          <p:val>
                                            <p:strVal val="#ppt_h"/>
                                          </p:val>
                                        </p:tav>
                                      </p:tavLst>
                                    </p:anim>
                                    <p:animEffect transition="in" filter="fade">
                                      <p:cBhvr>
                                        <p:cTn id="255" dur="500"/>
                                        <p:tgtEl>
                                          <p:spTgt spid="42"/>
                                        </p:tgtEl>
                                      </p:cBhvr>
                                    </p:animEffect>
                                  </p:childTnLst>
                                </p:cTn>
                              </p:par>
                              <p:par>
                                <p:cTn id="256" presetID="53" presetClass="entr" presetSubtype="16"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 calcmode="lin" valueType="num">
                                      <p:cBhvr>
                                        <p:cTn id="258" dur="500" fill="hold"/>
                                        <p:tgtEl>
                                          <p:spTgt spid="43"/>
                                        </p:tgtEl>
                                        <p:attrNameLst>
                                          <p:attrName>ppt_w</p:attrName>
                                        </p:attrNameLst>
                                      </p:cBhvr>
                                      <p:tavLst>
                                        <p:tav tm="0">
                                          <p:val>
                                            <p:fltVal val="0"/>
                                          </p:val>
                                        </p:tav>
                                        <p:tav tm="100000">
                                          <p:val>
                                            <p:strVal val="#ppt_w"/>
                                          </p:val>
                                        </p:tav>
                                      </p:tavLst>
                                    </p:anim>
                                    <p:anim calcmode="lin" valueType="num">
                                      <p:cBhvr>
                                        <p:cTn id="259" dur="500" fill="hold"/>
                                        <p:tgtEl>
                                          <p:spTgt spid="43"/>
                                        </p:tgtEl>
                                        <p:attrNameLst>
                                          <p:attrName>ppt_h</p:attrName>
                                        </p:attrNameLst>
                                      </p:cBhvr>
                                      <p:tavLst>
                                        <p:tav tm="0">
                                          <p:val>
                                            <p:fltVal val="0"/>
                                          </p:val>
                                        </p:tav>
                                        <p:tav tm="100000">
                                          <p:val>
                                            <p:strVal val="#ppt_h"/>
                                          </p:val>
                                        </p:tav>
                                      </p:tavLst>
                                    </p:anim>
                                    <p:animEffect transition="in" filter="fade">
                                      <p:cBhvr>
                                        <p:cTn id="260" dur="500"/>
                                        <p:tgtEl>
                                          <p:spTgt spid="43"/>
                                        </p:tgtEl>
                                      </p:cBhvr>
                                    </p:animEffect>
                                  </p:childTnLst>
                                </p:cTn>
                              </p:par>
                              <p:par>
                                <p:cTn id="261" presetID="53" presetClass="entr" presetSubtype="16" fill="hold" nodeType="withEffect">
                                  <p:stCondLst>
                                    <p:cond delay="0"/>
                                  </p:stCondLst>
                                  <p:childTnLst>
                                    <p:set>
                                      <p:cBhvr>
                                        <p:cTn id="262" dur="1" fill="hold">
                                          <p:stCondLst>
                                            <p:cond delay="0"/>
                                          </p:stCondLst>
                                        </p:cTn>
                                        <p:tgtEl>
                                          <p:spTgt spid="46"/>
                                        </p:tgtEl>
                                        <p:attrNameLst>
                                          <p:attrName>style.visibility</p:attrName>
                                        </p:attrNameLst>
                                      </p:cBhvr>
                                      <p:to>
                                        <p:strVal val="visible"/>
                                      </p:to>
                                    </p:set>
                                    <p:anim calcmode="lin" valueType="num">
                                      <p:cBhvr>
                                        <p:cTn id="263" dur="500" fill="hold"/>
                                        <p:tgtEl>
                                          <p:spTgt spid="46"/>
                                        </p:tgtEl>
                                        <p:attrNameLst>
                                          <p:attrName>ppt_w</p:attrName>
                                        </p:attrNameLst>
                                      </p:cBhvr>
                                      <p:tavLst>
                                        <p:tav tm="0">
                                          <p:val>
                                            <p:fltVal val="0"/>
                                          </p:val>
                                        </p:tav>
                                        <p:tav tm="100000">
                                          <p:val>
                                            <p:strVal val="#ppt_w"/>
                                          </p:val>
                                        </p:tav>
                                      </p:tavLst>
                                    </p:anim>
                                    <p:anim calcmode="lin" valueType="num">
                                      <p:cBhvr>
                                        <p:cTn id="264" dur="500" fill="hold"/>
                                        <p:tgtEl>
                                          <p:spTgt spid="46"/>
                                        </p:tgtEl>
                                        <p:attrNameLst>
                                          <p:attrName>ppt_h</p:attrName>
                                        </p:attrNameLst>
                                      </p:cBhvr>
                                      <p:tavLst>
                                        <p:tav tm="0">
                                          <p:val>
                                            <p:fltVal val="0"/>
                                          </p:val>
                                        </p:tav>
                                        <p:tav tm="100000">
                                          <p:val>
                                            <p:strVal val="#ppt_h"/>
                                          </p:val>
                                        </p:tav>
                                      </p:tavLst>
                                    </p:anim>
                                    <p:animEffect transition="in" filter="fade">
                                      <p:cBhvr>
                                        <p:cTn id="265" dur="500"/>
                                        <p:tgtEl>
                                          <p:spTgt spid="46"/>
                                        </p:tgtEl>
                                      </p:cBhvr>
                                    </p:animEffect>
                                  </p:childTnLst>
                                </p:cTn>
                              </p:par>
                              <p:par>
                                <p:cTn id="266" presetID="53" presetClass="entr" presetSubtype="16" fill="hold" nodeType="withEffect">
                                  <p:stCondLst>
                                    <p:cond delay="0"/>
                                  </p:stCondLst>
                                  <p:childTnLst>
                                    <p:set>
                                      <p:cBhvr>
                                        <p:cTn id="267" dur="1" fill="hold">
                                          <p:stCondLst>
                                            <p:cond delay="0"/>
                                          </p:stCondLst>
                                        </p:cTn>
                                        <p:tgtEl>
                                          <p:spTgt spid="61"/>
                                        </p:tgtEl>
                                        <p:attrNameLst>
                                          <p:attrName>style.visibility</p:attrName>
                                        </p:attrNameLst>
                                      </p:cBhvr>
                                      <p:to>
                                        <p:strVal val="visible"/>
                                      </p:to>
                                    </p:set>
                                    <p:anim calcmode="lin" valueType="num">
                                      <p:cBhvr>
                                        <p:cTn id="268" dur="500" fill="hold"/>
                                        <p:tgtEl>
                                          <p:spTgt spid="61"/>
                                        </p:tgtEl>
                                        <p:attrNameLst>
                                          <p:attrName>ppt_w</p:attrName>
                                        </p:attrNameLst>
                                      </p:cBhvr>
                                      <p:tavLst>
                                        <p:tav tm="0">
                                          <p:val>
                                            <p:fltVal val="0"/>
                                          </p:val>
                                        </p:tav>
                                        <p:tav tm="100000">
                                          <p:val>
                                            <p:strVal val="#ppt_w"/>
                                          </p:val>
                                        </p:tav>
                                      </p:tavLst>
                                    </p:anim>
                                    <p:anim calcmode="lin" valueType="num">
                                      <p:cBhvr>
                                        <p:cTn id="269" dur="500" fill="hold"/>
                                        <p:tgtEl>
                                          <p:spTgt spid="61"/>
                                        </p:tgtEl>
                                        <p:attrNameLst>
                                          <p:attrName>ppt_h</p:attrName>
                                        </p:attrNameLst>
                                      </p:cBhvr>
                                      <p:tavLst>
                                        <p:tav tm="0">
                                          <p:val>
                                            <p:fltVal val="0"/>
                                          </p:val>
                                        </p:tav>
                                        <p:tav tm="100000">
                                          <p:val>
                                            <p:strVal val="#ppt_h"/>
                                          </p:val>
                                        </p:tav>
                                      </p:tavLst>
                                    </p:anim>
                                    <p:animEffect transition="in" filter="fade">
                                      <p:cBhvr>
                                        <p:cTn id="270" dur="500"/>
                                        <p:tgtEl>
                                          <p:spTgt spid="61"/>
                                        </p:tgtEl>
                                      </p:cBhvr>
                                    </p:animEffect>
                                  </p:childTnLst>
                                </p:cTn>
                              </p:par>
                              <p:par>
                                <p:cTn id="271" presetID="53" presetClass="entr" presetSubtype="16" fill="hold" nodeType="withEffect">
                                  <p:stCondLst>
                                    <p:cond delay="0"/>
                                  </p:stCondLst>
                                  <p:childTnLst>
                                    <p:set>
                                      <p:cBhvr>
                                        <p:cTn id="272" dur="1" fill="hold">
                                          <p:stCondLst>
                                            <p:cond delay="0"/>
                                          </p:stCondLst>
                                        </p:cTn>
                                        <p:tgtEl>
                                          <p:spTgt spid="64"/>
                                        </p:tgtEl>
                                        <p:attrNameLst>
                                          <p:attrName>style.visibility</p:attrName>
                                        </p:attrNameLst>
                                      </p:cBhvr>
                                      <p:to>
                                        <p:strVal val="visible"/>
                                      </p:to>
                                    </p:set>
                                    <p:anim calcmode="lin" valueType="num">
                                      <p:cBhvr>
                                        <p:cTn id="273" dur="500" fill="hold"/>
                                        <p:tgtEl>
                                          <p:spTgt spid="64"/>
                                        </p:tgtEl>
                                        <p:attrNameLst>
                                          <p:attrName>ppt_w</p:attrName>
                                        </p:attrNameLst>
                                      </p:cBhvr>
                                      <p:tavLst>
                                        <p:tav tm="0">
                                          <p:val>
                                            <p:fltVal val="0"/>
                                          </p:val>
                                        </p:tav>
                                        <p:tav tm="100000">
                                          <p:val>
                                            <p:strVal val="#ppt_w"/>
                                          </p:val>
                                        </p:tav>
                                      </p:tavLst>
                                    </p:anim>
                                    <p:anim calcmode="lin" valueType="num">
                                      <p:cBhvr>
                                        <p:cTn id="274" dur="500" fill="hold"/>
                                        <p:tgtEl>
                                          <p:spTgt spid="64"/>
                                        </p:tgtEl>
                                        <p:attrNameLst>
                                          <p:attrName>ppt_h</p:attrName>
                                        </p:attrNameLst>
                                      </p:cBhvr>
                                      <p:tavLst>
                                        <p:tav tm="0">
                                          <p:val>
                                            <p:fltVal val="0"/>
                                          </p:val>
                                        </p:tav>
                                        <p:tav tm="100000">
                                          <p:val>
                                            <p:strVal val="#ppt_h"/>
                                          </p:val>
                                        </p:tav>
                                      </p:tavLst>
                                    </p:anim>
                                    <p:animEffect transition="in" filter="fade">
                                      <p:cBhvr>
                                        <p:cTn id="275" dur="500"/>
                                        <p:tgtEl>
                                          <p:spTgt spid="64"/>
                                        </p:tgtEl>
                                      </p:cBhvr>
                                    </p:animEffect>
                                  </p:childTnLst>
                                </p:cTn>
                              </p:par>
                              <p:par>
                                <p:cTn id="276" presetID="53" presetClass="entr" presetSubtype="16" fill="hold" nodeType="withEffect">
                                  <p:stCondLst>
                                    <p:cond delay="0"/>
                                  </p:stCondLst>
                                  <p:childTnLst>
                                    <p:set>
                                      <p:cBhvr>
                                        <p:cTn id="277" dur="1" fill="hold">
                                          <p:stCondLst>
                                            <p:cond delay="0"/>
                                          </p:stCondLst>
                                        </p:cTn>
                                        <p:tgtEl>
                                          <p:spTgt spid="49"/>
                                        </p:tgtEl>
                                        <p:attrNameLst>
                                          <p:attrName>style.visibility</p:attrName>
                                        </p:attrNameLst>
                                      </p:cBhvr>
                                      <p:to>
                                        <p:strVal val="visible"/>
                                      </p:to>
                                    </p:set>
                                    <p:anim calcmode="lin" valueType="num">
                                      <p:cBhvr>
                                        <p:cTn id="278" dur="500" fill="hold"/>
                                        <p:tgtEl>
                                          <p:spTgt spid="49"/>
                                        </p:tgtEl>
                                        <p:attrNameLst>
                                          <p:attrName>ppt_w</p:attrName>
                                        </p:attrNameLst>
                                      </p:cBhvr>
                                      <p:tavLst>
                                        <p:tav tm="0">
                                          <p:val>
                                            <p:fltVal val="0"/>
                                          </p:val>
                                        </p:tav>
                                        <p:tav tm="100000">
                                          <p:val>
                                            <p:strVal val="#ppt_w"/>
                                          </p:val>
                                        </p:tav>
                                      </p:tavLst>
                                    </p:anim>
                                    <p:anim calcmode="lin" valueType="num">
                                      <p:cBhvr>
                                        <p:cTn id="279" dur="500" fill="hold"/>
                                        <p:tgtEl>
                                          <p:spTgt spid="49"/>
                                        </p:tgtEl>
                                        <p:attrNameLst>
                                          <p:attrName>ppt_h</p:attrName>
                                        </p:attrNameLst>
                                      </p:cBhvr>
                                      <p:tavLst>
                                        <p:tav tm="0">
                                          <p:val>
                                            <p:fltVal val="0"/>
                                          </p:val>
                                        </p:tav>
                                        <p:tav tm="100000">
                                          <p:val>
                                            <p:strVal val="#ppt_h"/>
                                          </p:val>
                                        </p:tav>
                                      </p:tavLst>
                                    </p:anim>
                                    <p:animEffect transition="in" filter="fade">
                                      <p:cBhvr>
                                        <p:cTn id="280" dur="500"/>
                                        <p:tgtEl>
                                          <p:spTgt spid="49"/>
                                        </p:tgtEl>
                                      </p:cBhvr>
                                    </p:animEffect>
                                  </p:childTnLst>
                                </p:cTn>
                              </p:par>
                              <p:par>
                                <p:cTn id="281" presetID="53" presetClass="entr" presetSubtype="16" fill="hold" nodeType="withEffect">
                                  <p:stCondLst>
                                    <p:cond delay="0"/>
                                  </p:stCondLst>
                                  <p:childTnLst>
                                    <p:set>
                                      <p:cBhvr>
                                        <p:cTn id="282" dur="1" fill="hold">
                                          <p:stCondLst>
                                            <p:cond delay="0"/>
                                          </p:stCondLst>
                                        </p:cTn>
                                        <p:tgtEl>
                                          <p:spTgt spid="50"/>
                                        </p:tgtEl>
                                        <p:attrNameLst>
                                          <p:attrName>style.visibility</p:attrName>
                                        </p:attrNameLst>
                                      </p:cBhvr>
                                      <p:to>
                                        <p:strVal val="visible"/>
                                      </p:to>
                                    </p:set>
                                    <p:anim calcmode="lin" valueType="num">
                                      <p:cBhvr>
                                        <p:cTn id="283" dur="500" fill="hold"/>
                                        <p:tgtEl>
                                          <p:spTgt spid="50"/>
                                        </p:tgtEl>
                                        <p:attrNameLst>
                                          <p:attrName>ppt_w</p:attrName>
                                        </p:attrNameLst>
                                      </p:cBhvr>
                                      <p:tavLst>
                                        <p:tav tm="0">
                                          <p:val>
                                            <p:fltVal val="0"/>
                                          </p:val>
                                        </p:tav>
                                        <p:tav tm="100000">
                                          <p:val>
                                            <p:strVal val="#ppt_w"/>
                                          </p:val>
                                        </p:tav>
                                      </p:tavLst>
                                    </p:anim>
                                    <p:anim calcmode="lin" valueType="num">
                                      <p:cBhvr>
                                        <p:cTn id="284" dur="500" fill="hold"/>
                                        <p:tgtEl>
                                          <p:spTgt spid="50"/>
                                        </p:tgtEl>
                                        <p:attrNameLst>
                                          <p:attrName>ppt_h</p:attrName>
                                        </p:attrNameLst>
                                      </p:cBhvr>
                                      <p:tavLst>
                                        <p:tav tm="0">
                                          <p:val>
                                            <p:fltVal val="0"/>
                                          </p:val>
                                        </p:tav>
                                        <p:tav tm="100000">
                                          <p:val>
                                            <p:strVal val="#ppt_h"/>
                                          </p:val>
                                        </p:tav>
                                      </p:tavLst>
                                    </p:anim>
                                    <p:animEffect transition="in" filter="fade">
                                      <p:cBhvr>
                                        <p:cTn id="285" dur="500"/>
                                        <p:tgtEl>
                                          <p:spTgt spid="50"/>
                                        </p:tgtEl>
                                      </p:cBhvr>
                                    </p:animEffect>
                                  </p:childTnLst>
                                </p:cTn>
                              </p:par>
                              <p:par>
                                <p:cTn id="286" presetID="42" presetClass="path" presetSubtype="0" fill="hold" nodeType="withEffect">
                                  <p:stCondLst>
                                    <p:cond delay="0"/>
                                  </p:stCondLst>
                                  <p:childTnLst>
                                    <p:animMotion origin="layout" path="M -2.77778E-7 -1.60494E-6 L 0.16788 0.62624 " pathEditMode="relative" rAng="0" ptsTypes="AA">
                                      <p:cBhvr>
                                        <p:cTn id="287" dur="500" spd="-100000" fill="hold"/>
                                        <p:tgtEl>
                                          <p:spTgt spid="58"/>
                                        </p:tgtEl>
                                        <p:attrNameLst>
                                          <p:attrName>ppt_x</p:attrName>
                                          <p:attrName>ppt_y</p:attrName>
                                        </p:attrNameLst>
                                      </p:cBhvr>
                                      <p:rCtr x="8385" y="31296"/>
                                    </p:animMotion>
                                  </p:childTnLst>
                                </p:cTn>
                              </p:par>
                              <p:par>
                                <p:cTn id="288" presetID="42" presetClass="path" presetSubtype="0" fill="hold" nodeType="withEffect">
                                  <p:stCondLst>
                                    <p:cond delay="0"/>
                                  </p:stCondLst>
                                  <p:childTnLst>
                                    <p:animMotion origin="layout" path="M 1.38889E-6 -2.96296E-6 L -0.24583 0.48704 " pathEditMode="relative" rAng="0" ptsTypes="AA">
                                      <p:cBhvr>
                                        <p:cTn id="289" dur="500" spd="-100000" fill="hold"/>
                                        <p:tgtEl>
                                          <p:spTgt spid="40"/>
                                        </p:tgtEl>
                                        <p:attrNameLst>
                                          <p:attrName>ppt_x</p:attrName>
                                          <p:attrName>ppt_y</p:attrName>
                                        </p:attrNameLst>
                                      </p:cBhvr>
                                      <p:rCtr x="-12292" y="24352"/>
                                    </p:animMotion>
                                  </p:childTnLst>
                                </p:cTn>
                              </p:par>
                              <p:par>
                                <p:cTn id="290" presetID="42" presetClass="path" presetSubtype="0" fill="hold" nodeType="withEffect">
                                  <p:stCondLst>
                                    <p:cond delay="0"/>
                                  </p:stCondLst>
                                  <p:childTnLst>
                                    <p:animMotion origin="layout" path="M 3.88889E-6 3.20988E-6 L -0.13125 0.61296 " pathEditMode="relative" rAng="0" ptsTypes="AA">
                                      <p:cBhvr>
                                        <p:cTn id="291" dur="500" spd="-100000" fill="hold"/>
                                        <p:tgtEl>
                                          <p:spTgt spid="41"/>
                                        </p:tgtEl>
                                        <p:attrNameLst>
                                          <p:attrName>ppt_x</p:attrName>
                                          <p:attrName>ppt_y</p:attrName>
                                        </p:attrNameLst>
                                      </p:cBhvr>
                                      <p:rCtr x="-6562" y="30648"/>
                                    </p:animMotion>
                                  </p:childTnLst>
                                </p:cTn>
                              </p:par>
                              <p:par>
                                <p:cTn id="292" presetID="42" presetClass="path" presetSubtype="0" fill="hold" nodeType="withEffect">
                                  <p:stCondLst>
                                    <p:cond delay="0"/>
                                  </p:stCondLst>
                                  <p:childTnLst>
                                    <p:animMotion origin="layout" path="M 5E-6 4.32099E-6 L 0.27987 0.60648 " pathEditMode="relative" rAng="0" ptsTypes="AA">
                                      <p:cBhvr>
                                        <p:cTn id="293" dur="500" spd="-100000" fill="hold"/>
                                        <p:tgtEl>
                                          <p:spTgt spid="42"/>
                                        </p:tgtEl>
                                        <p:attrNameLst>
                                          <p:attrName>ppt_x</p:attrName>
                                          <p:attrName>ppt_y</p:attrName>
                                        </p:attrNameLst>
                                      </p:cBhvr>
                                      <p:rCtr x="13993" y="30309"/>
                                    </p:animMotion>
                                  </p:childTnLst>
                                </p:cTn>
                              </p:par>
                              <p:par>
                                <p:cTn id="294" presetID="42" presetClass="path" presetSubtype="0" fill="hold" nodeType="withEffect">
                                  <p:stCondLst>
                                    <p:cond delay="0"/>
                                  </p:stCondLst>
                                  <p:childTnLst>
                                    <p:animMotion origin="layout" path="M -3.61111E-6 -9.87654E-7 L 0.08091 0.58364 " pathEditMode="relative" rAng="0" ptsTypes="AA">
                                      <p:cBhvr>
                                        <p:cTn id="295" dur="500" spd="-100000" fill="hold"/>
                                        <p:tgtEl>
                                          <p:spTgt spid="43"/>
                                        </p:tgtEl>
                                        <p:attrNameLst>
                                          <p:attrName>ppt_x</p:attrName>
                                          <p:attrName>ppt_y</p:attrName>
                                        </p:attrNameLst>
                                      </p:cBhvr>
                                      <p:rCtr x="4045" y="29167"/>
                                    </p:animMotion>
                                  </p:childTnLst>
                                </p:cTn>
                              </p:par>
                              <p:par>
                                <p:cTn id="296" presetID="42" presetClass="path" presetSubtype="0" fill="hold" nodeType="withEffect">
                                  <p:stCondLst>
                                    <p:cond delay="0"/>
                                  </p:stCondLst>
                                  <p:childTnLst>
                                    <p:animMotion origin="layout" path="M -4.72222E-6 3.33333E-6 L 0.04619 0.57808 " pathEditMode="relative" rAng="0" ptsTypes="AA">
                                      <p:cBhvr>
                                        <p:cTn id="297" dur="500" spd="-100000" fill="hold"/>
                                        <p:tgtEl>
                                          <p:spTgt spid="46"/>
                                        </p:tgtEl>
                                        <p:attrNameLst>
                                          <p:attrName>ppt_x</p:attrName>
                                          <p:attrName>ppt_y</p:attrName>
                                        </p:attrNameLst>
                                      </p:cBhvr>
                                      <p:rCtr x="2309" y="28889"/>
                                    </p:animMotion>
                                  </p:childTnLst>
                                </p:cTn>
                              </p:par>
                              <p:par>
                                <p:cTn id="298" presetID="42" presetClass="path" presetSubtype="0" fill="hold" nodeType="withEffect">
                                  <p:stCondLst>
                                    <p:cond delay="0"/>
                                  </p:stCondLst>
                                  <p:childTnLst>
                                    <p:animMotion origin="layout" path="M 2.5E-6 -1.11111E-6 L -0.05191 0.61512 " pathEditMode="relative" rAng="0" ptsTypes="AA">
                                      <p:cBhvr>
                                        <p:cTn id="299" dur="500" spd="-100000" fill="hold"/>
                                        <p:tgtEl>
                                          <p:spTgt spid="61"/>
                                        </p:tgtEl>
                                        <p:attrNameLst>
                                          <p:attrName>ppt_x</p:attrName>
                                          <p:attrName>ppt_y</p:attrName>
                                        </p:attrNameLst>
                                      </p:cBhvr>
                                      <p:rCtr x="-2604" y="30741"/>
                                    </p:animMotion>
                                  </p:childTnLst>
                                </p:cTn>
                              </p:par>
                              <p:par>
                                <p:cTn id="300" presetID="42" presetClass="path" presetSubtype="0" fill="hold" nodeType="withEffect">
                                  <p:stCondLst>
                                    <p:cond delay="0"/>
                                  </p:stCondLst>
                                  <p:childTnLst>
                                    <p:animMotion origin="layout" path="M -3.88889E-6 -3.7037E-6 L -0.1375 0.75 " pathEditMode="relative" rAng="0" ptsTypes="AA">
                                      <p:cBhvr>
                                        <p:cTn id="301" dur="500" spd="-100000" fill="hold"/>
                                        <p:tgtEl>
                                          <p:spTgt spid="64"/>
                                        </p:tgtEl>
                                        <p:attrNameLst>
                                          <p:attrName>ppt_x</p:attrName>
                                          <p:attrName>ppt_y</p:attrName>
                                        </p:attrNameLst>
                                      </p:cBhvr>
                                      <p:rCtr x="-6875" y="37500"/>
                                    </p:animMotion>
                                  </p:childTnLst>
                                </p:cTn>
                              </p:par>
                              <p:par>
                                <p:cTn id="302" presetID="42" presetClass="path" presetSubtype="0" fill="hold" nodeType="withEffect">
                                  <p:stCondLst>
                                    <p:cond delay="0"/>
                                  </p:stCondLst>
                                  <p:childTnLst>
                                    <p:animMotion origin="layout" path="M -4.44444E-6 -4.07407E-6 L 0.07709 0.69074 " pathEditMode="relative" rAng="0" ptsTypes="AA">
                                      <p:cBhvr>
                                        <p:cTn id="303" dur="500" spd="-100000" fill="hold"/>
                                        <p:tgtEl>
                                          <p:spTgt spid="49"/>
                                        </p:tgtEl>
                                        <p:attrNameLst>
                                          <p:attrName>ppt_x</p:attrName>
                                          <p:attrName>ppt_y</p:attrName>
                                        </p:attrNameLst>
                                      </p:cBhvr>
                                      <p:rCtr x="3854" y="34537"/>
                                    </p:animMotion>
                                  </p:childTnLst>
                                </p:cTn>
                              </p:par>
                              <p:par>
                                <p:cTn id="304" presetID="42" presetClass="path" presetSubtype="0" fill="hold" nodeType="withEffect">
                                  <p:stCondLst>
                                    <p:cond delay="0"/>
                                  </p:stCondLst>
                                  <p:childTnLst>
                                    <p:animMotion origin="layout" path="M 1.11111E-6 -6.17284E-7 L -0.16389 0.69012 " pathEditMode="relative" rAng="0" ptsTypes="AA">
                                      <p:cBhvr>
                                        <p:cTn id="305" dur="500" spd="-100000" fill="hold"/>
                                        <p:tgtEl>
                                          <p:spTgt spid="50"/>
                                        </p:tgtEl>
                                        <p:attrNameLst>
                                          <p:attrName>ppt_x</p:attrName>
                                          <p:attrName>ppt_y</p:attrName>
                                        </p:attrNameLst>
                                      </p:cBhvr>
                                      <p:rCtr x="-8194" y="34506"/>
                                    </p:animMotion>
                                  </p:childTnLst>
                                </p:cTn>
                              </p:par>
                            </p:childTnLst>
                          </p:cTn>
                        </p:par>
                        <p:par>
                          <p:cTn id="306" fill="hold">
                            <p:stCondLst>
                              <p:cond delay="3500"/>
                            </p:stCondLst>
                            <p:childTnLst>
                              <p:par>
                                <p:cTn id="307" presetID="42" presetClass="entr" presetSubtype="0" fill="hold" grpId="0" nodeType="afterEffect">
                                  <p:stCondLst>
                                    <p:cond delay="0"/>
                                  </p:stCondLst>
                                  <p:childTnLst>
                                    <p:set>
                                      <p:cBhvr>
                                        <p:cTn id="308" dur="1" fill="hold">
                                          <p:stCondLst>
                                            <p:cond delay="0"/>
                                          </p:stCondLst>
                                        </p:cTn>
                                        <p:tgtEl>
                                          <p:spTgt spid="126"/>
                                        </p:tgtEl>
                                        <p:attrNameLst>
                                          <p:attrName>style.visibility</p:attrName>
                                        </p:attrNameLst>
                                      </p:cBhvr>
                                      <p:to>
                                        <p:strVal val="visible"/>
                                      </p:to>
                                    </p:set>
                                    <p:animEffect transition="in" filter="fade">
                                      <p:cBhvr>
                                        <p:cTn id="309" dur="500"/>
                                        <p:tgtEl>
                                          <p:spTgt spid="126"/>
                                        </p:tgtEl>
                                      </p:cBhvr>
                                    </p:animEffect>
                                    <p:anim calcmode="lin" valueType="num">
                                      <p:cBhvr>
                                        <p:cTn id="310" dur="500" fill="hold"/>
                                        <p:tgtEl>
                                          <p:spTgt spid="126"/>
                                        </p:tgtEl>
                                        <p:attrNameLst>
                                          <p:attrName>ppt_x</p:attrName>
                                        </p:attrNameLst>
                                      </p:cBhvr>
                                      <p:tavLst>
                                        <p:tav tm="0">
                                          <p:val>
                                            <p:strVal val="#ppt_x"/>
                                          </p:val>
                                        </p:tav>
                                        <p:tav tm="100000">
                                          <p:val>
                                            <p:strVal val="#ppt_x"/>
                                          </p:val>
                                        </p:tav>
                                      </p:tavLst>
                                    </p:anim>
                                    <p:anim calcmode="lin" valueType="num">
                                      <p:cBhvr>
                                        <p:cTn id="311" dur="500" fill="hold"/>
                                        <p:tgtEl>
                                          <p:spTgt spid="126"/>
                                        </p:tgtEl>
                                        <p:attrNameLst>
                                          <p:attrName>ppt_y</p:attrName>
                                        </p:attrNameLst>
                                      </p:cBhvr>
                                      <p:tavLst>
                                        <p:tav tm="0">
                                          <p:val>
                                            <p:strVal val="#ppt_y+.1"/>
                                          </p:val>
                                        </p:tav>
                                        <p:tav tm="100000">
                                          <p:val>
                                            <p:strVal val="#ppt_y"/>
                                          </p:val>
                                        </p:tav>
                                      </p:tavLst>
                                    </p:anim>
                                  </p:childTnLst>
                                </p:cTn>
                              </p:par>
                            </p:childTnLst>
                          </p:cTn>
                        </p:par>
                        <p:par>
                          <p:cTn id="312" fill="hold">
                            <p:stCondLst>
                              <p:cond delay="4000"/>
                            </p:stCondLst>
                            <p:childTnLst>
                              <p:par>
                                <p:cTn id="313" presetID="53" presetClass="entr" presetSubtype="16" fill="hold" nodeType="afterEffect">
                                  <p:stCondLst>
                                    <p:cond delay="0"/>
                                  </p:stCondLst>
                                  <p:childTnLst>
                                    <p:set>
                                      <p:cBhvr>
                                        <p:cTn id="314" dur="1" fill="hold">
                                          <p:stCondLst>
                                            <p:cond delay="0"/>
                                          </p:stCondLst>
                                        </p:cTn>
                                        <p:tgtEl>
                                          <p:spTgt spid="89"/>
                                        </p:tgtEl>
                                        <p:attrNameLst>
                                          <p:attrName>style.visibility</p:attrName>
                                        </p:attrNameLst>
                                      </p:cBhvr>
                                      <p:to>
                                        <p:strVal val="visible"/>
                                      </p:to>
                                    </p:set>
                                    <p:anim calcmode="lin" valueType="num">
                                      <p:cBhvr>
                                        <p:cTn id="315" dur="500" fill="hold"/>
                                        <p:tgtEl>
                                          <p:spTgt spid="89"/>
                                        </p:tgtEl>
                                        <p:attrNameLst>
                                          <p:attrName>ppt_w</p:attrName>
                                        </p:attrNameLst>
                                      </p:cBhvr>
                                      <p:tavLst>
                                        <p:tav tm="0">
                                          <p:val>
                                            <p:fltVal val="0"/>
                                          </p:val>
                                        </p:tav>
                                        <p:tav tm="100000">
                                          <p:val>
                                            <p:strVal val="#ppt_w"/>
                                          </p:val>
                                        </p:tav>
                                      </p:tavLst>
                                    </p:anim>
                                    <p:anim calcmode="lin" valueType="num">
                                      <p:cBhvr>
                                        <p:cTn id="316" dur="500" fill="hold"/>
                                        <p:tgtEl>
                                          <p:spTgt spid="89"/>
                                        </p:tgtEl>
                                        <p:attrNameLst>
                                          <p:attrName>ppt_h</p:attrName>
                                        </p:attrNameLst>
                                      </p:cBhvr>
                                      <p:tavLst>
                                        <p:tav tm="0">
                                          <p:val>
                                            <p:fltVal val="0"/>
                                          </p:val>
                                        </p:tav>
                                        <p:tav tm="100000">
                                          <p:val>
                                            <p:strVal val="#ppt_h"/>
                                          </p:val>
                                        </p:tav>
                                      </p:tavLst>
                                    </p:anim>
                                    <p:animEffect transition="in" filter="fade">
                                      <p:cBhvr>
                                        <p:cTn id="317" dur="500"/>
                                        <p:tgtEl>
                                          <p:spTgt spid="89"/>
                                        </p:tgtEl>
                                      </p:cBhvr>
                                    </p:animEffect>
                                  </p:childTnLst>
                                </p:cTn>
                              </p:par>
                              <p:par>
                                <p:cTn id="318" presetID="53" presetClass="entr" presetSubtype="16" fill="hold" nodeType="withEffect">
                                  <p:stCondLst>
                                    <p:cond delay="0"/>
                                  </p:stCondLst>
                                  <p:childTnLst>
                                    <p:set>
                                      <p:cBhvr>
                                        <p:cTn id="319" dur="1" fill="hold">
                                          <p:stCondLst>
                                            <p:cond delay="0"/>
                                          </p:stCondLst>
                                        </p:cTn>
                                        <p:tgtEl>
                                          <p:spTgt spid="67"/>
                                        </p:tgtEl>
                                        <p:attrNameLst>
                                          <p:attrName>style.visibility</p:attrName>
                                        </p:attrNameLst>
                                      </p:cBhvr>
                                      <p:to>
                                        <p:strVal val="visible"/>
                                      </p:to>
                                    </p:set>
                                    <p:anim calcmode="lin" valueType="num">
                                      <p:cBhvr>
                                        <p:cTn id="320" dur="500" fill="hold"/>
                                        <p:tgtEl>
                                          <p:spTgt spid="67"/>
                                        </p:tgtEl>
                                        <p:attrNameLst>
                                          <p:attrName>ppt_w</p:attrName>
                                        </p:attrNameLst>
                                      </p:cBhvr>
                                      <p:tavLst>
                                        <p:tav tm="0">
                                          <p:val>
                                            <p:fltVal val="0"/>
                                          </p:val>
                                        </p:tav>
                                        <p:tav tm="100000">
                                          <p:val>
                                            <p:strVal val="#ppt_w"/>
                                          </p:val>
                                        </p:tav>
                                      </p:tavLst>
                                    </p:anim>
                                    <p:anim calcmode="lin" valueType="num">
                                      <p:cBhvr>
                                        <p:cTn id="321" dur="500" fill="hold"/>
                                        <p:tgtEl>
                                          <p:spTgt spid="67"/>
                                        </p:tgtEl>
                                        <p:attrNameLst>
                                          <p:attrName>ppt_h</p:attrName>
                                        </p:attrNameLst>
                                      </p:cBhvr>
                                      <p:tavLst>
                                        <p:tav tm="0">
                                          <p:val>
                                            <p:fltVal val="0"/>
                                          </p:val>
                                        </p:tav>
                                        <p:tav tm="100000">
                                          <p:val>
                                            <p:strVal val="#ppt_h"/>
                                          </p:val>
                                        </p:tav>
                                      </p:tavLst>
                                    </p:anim>
                                    <p:animEffect transition="in" filter="fade">
                                      <p:cBhvr>
                                        <p:cTn id="322" dur="500"/>
                                        <p:tgtEl>
                                          <p:spTgt spid="67"/>
                                        </p:tgtEl>
                                      </p:cBhvr>
                                    </p:animEffect>
                                  </p:childTnLst>
                                </p:cTn>
                              </p:par>
                              <p:par>
                                <p:cTn id="323" presetID="53" presetClass="entr" presetSubtype="16" fill="hold" nodeType="withEffect">
                                  <p:stCondLst>
                                    <p:cond delay="0"/>
                                  </p:stCondLst>
                                  <p:childTnLst>
                                    <p:set>
                                      <p:cBhvr>
                                        <p:cTn id="324" dur="1" fill="hold">
                                          <p:stCondLst>
                                            <p:cond delay="0"/>
                                          </p:stCondLst>
                                        </p:cTn>
                                        <p:tgtEl>
                                          <p:spTgt spid="70"/>
                                        </p:tgtEl>
                                        <p:attrNameLst>
                                          <p:attrName>style.visibility</p:attrName>
                                        </p:attrNameLst>
                                      </p:cBhvr>
                                      <p:to>
                                        <p:strVal val="visible"/>
                                      </p:to>
                                    </p:set>
                                    <p:anim calcmode="lin" valueType="num">
                                      <p:cBhvr>
                                        <p:cTn id="325" dur="500" fill="hold"/>
                                        <p:tgtEl>
                                          <p:spTgt spid="70"/>
                                        </p:tgtEl>
                                        <p:attrNameLst>
                                          <p:attrName>ppt_w</p:attrName>
                                        </p:attrNameLst>
                                      </p:cBhvr>
                                      <p:tavLst>
                                        <p:tav tm="0">
                                          <p:val>
                                            <p:fltVal val="0"/>
                                          </p:val>
                                        </p:tav>
                                        <p:tav tm="100000">
                                          <p:val>
                                            <p:strVal val="#ppt_w"/>
                                          </p:val>
                                        </p:tav>
                                      </p:tavLst>
                                    </p:anim>
                                    <p:anim calcmode="lin" valueType="num">
                                      <p:cBhvr>
                                        <p:cTn id="326" dur="500" fill="hold"/>
                                        <p:tgtEl>
                                          <p:spTgt spid="70"/>
                                        </p:tgtEl>
                                        <p:attrNameLst>
                                          <p:attrName>ppt_h</p:attrName>
                                        </p:attrNameLst>
                                      </p:cBhvr>
                                      <p:tavLst>
                                        <p:tav tm="0">
                                          <p:val>
                                            <p:fltVal val="0"/>
                                          </p:val>
                                        </p:tav>
                                        <p:tav tm="100000">
                                          <p:val>
                                            <p:strVal val="#ppt_h"/>
                                          </p:val>
                                        </p:tav>
                                      </p:tavLst>
                                    </p:anim>
                                    <p:animEffect transition="in" filter="fade">
                                      <p:cBhvr>
                                        <p:cTn id="327" dur="500"/>
                                        <p:tgtEl>
                                          <p:spTgt spid="70"/>
                                        </p:tgtEl>
                                      </p:cBhvr>
                                    </p:animEffect>
                                  </p:childTnLst>
                                </p:cTn>
                              </p:par>
                              <p:par>
                                <p:cTn id="328" presetID="53" presetClass="entr" presetSubtype="16" fill="hold" nodeType="withEffect">
                                  <p:stCondLst>
                                    <p:cond delay="0"/>
                                  </p:stCondLst>
                                  <p:childTnLst>
                                    <p:set>
                                      <p:cBhvr>
                                        <p:cTn id="329" dur="1" fill="hold">
                                          <p:stCondLst>
                                            <p:cond delay="0"/>
                                          </p:stCondLst>
                                        </p:cTn>
                                        <p:tgtEl>
                                          <p:spTgt spid="74"/>
                                        </p:tgtEl>
                                        <p:attrNameLst>
                                          <p:attrName>style.visibility</p:attrName>
                                        </p:attrNameLst>
                                      </p:cBhvr>
                                      <p:to>
                                        <p:strVal val="visible"/>
                                      </p:to>
                                    </p:set>
                                    <p:anim calcmode="lin" valueType="num">
                                      <p:cBhvr>
                                        <p:cTn id="330" dur="500" fill="hold"/>
                                        <p:tgtEl>
                                          <p:spTgt spid="74"/>
                                        </p:tgtEl>
                                        <p:attrNameLst>
                                          <p:attrName>ppt_w</p:attrName>
                                        </p:attrNameLst>
                                      </p:cBhvr>
                                      <p:tavLst>
                                        <p:tav tm="0">
                                          <p:val>
                                            <p:fltVal val="0"/>
                                          </p:val>
                                        </p:tav>
                                        <p:tav tm="100000">
                                          <p:val>
                                            <p:strVal val="#ppt_w"/>
                                          </p:val>
                                        </p:tav>
                                      </p:tavLst>
                                    </p:anim>
                                    <p:anim calcmode="lin" valueType="num">
                                      <p:cBhvr>
                                        <p:cTn id="331" dur="500" fill="hold"/>
                                        <p:tgtEl>
                                          <p:spTgt spid="74"/>
                                        </p:tgtEl>
                                        <p:attrNameLst>
                                          <p:attrName>ppt_h</p:attrName>
                                        </p:attrNameLst>
                                      </p:cBhvr>
                                      <p:tavLst>
                                        <p:tav tm="0">
                                          <p:val>
                                            <p:fltVal val="0"/>
                                          </p:val>
                                        </p:tav>
                                        <p:tav tm="100000">
                                          <p:val>
                                            <p:strVal val="#ppt_h"/>
                                          </p:val>
                                        </p:tav>
                                      </p:tavLst>
                                    </p:anim>
                                    <p:animEffect transition="in" filter="fade">
                                      <p:cBhvr>
                                        <p:cTn id="332" dur="500"/>
                                        <p:tgtEl>
                                          <p:spTgt spid="74"/>
                                        </p:tgtEl>
                                      </p:cBhvr>
                                    </p:animEffect>
                                  </p:childTnLst>
                                </p:cTn>
                              </p:par>
                              <p:par>
                                <p:cTn id="333" presetID="53" presetClass="entr" presetSubtype="16" fill="hold" nodeType="withEffect">
                                  <p:stCondLst>
                                    <p:cond delay="0"/>
                                  </p:stCondLst>
                                  <p:childTnLst>
                                    <p:set>
                                      <p:cBhvr>
                                        <p:cTn id="334" dur="1" fill="hold">
                                          <p:stCondLst>
                                            <p:cond delay="0"/>
                                          </p:stCondLst>
                                        </p:cTn>
                                        <p:tgtEl>
                                          <p:spTgt spid="77"/>
                                        </p:tgtEl>
                                        <p:attrNameLst>
                                          <p:attrName>style.visibility</p:attrName>
                                        </p:attrNameLst>
                                      </p:cBhvr>
                                      <p:to>
                                        <p:strVal val="visible"/>
                                      </p:to>
                                    </p:set>
                                    <p:anim calcmode="lin" valueType="num">
                                      <p:cBhvr>
                                        <p:cTn id="335" dur="500" fill="hold"/>
                                        <p:tgtEl>
                                          <p:spTgt spid="77"/>
                                        </p:tgtEl>
                                        <p:attrNameLst>
                                          <p:attrName>ppt_w</p:attrName>
                                        </p:attrNameLst>
                                      </p:cBhvr>
                                      <p:tavLst>
                                        <p:tav tm="0">
                                          <p:val>
                                            <p:fltVal val="0"/>
                                          </p:val>
                                        </p:tav>
                                        <p:tav tm="100000">
                                          <p:val>
                                            <p:strVal val="#ppt_w"/>
                                          </p:val>
                                        </p:tav>
                                      </p:tavLst>
                                    </p:anim>
                                    <p:anim calcmode="lin" valueType="num">
                                      <p:cBhvr>
                                        <p:cTn id="336" dur="500" fill="hold"/>
                                        <p:tgtEl>
                                          <p:spTgt spid="77"/>
                                        </p:tgtEl>
                                        <p:attrNameLst>
                                          <p:attrName>ppt_h</p:attrName>
                                        </p:attrNameLst>
                                      </p:cBhvr>
                                      <p:tavLst>
                                        <p:tav tm="0">
                                          <p:val>
                                            <p:fltVal val="0"/>
                                          </p:val>
                                        </p:tav>
                                        <p:tav tm="100000">
                                          <p:val>
                                            <p:strVal val="#ppt_h"/>
                                          </p:val>
                                        </p:tav>
                                      </p:tavLst>
                                    </p:anim>
                                    <p:animEffect transition="in" filter="fade">
                                      <p:cBhvr>
                                        <p:cTn id="337" dur="500"/>
                                        <p:tgtEl>
                                          <p:spTgt spid="77"/>
                                        </p:tgtEl>
                                      </p:cBhvr>
                                    </p:animEffect>
                                  </p:childTnLst>
                                </p:cTn>
                              </p:par>
                              <p:par>
                                <p:cTn id="338" presetID="53" presetClass="entr" presetSubtype="16" fill="hold" nodeType="withEffect">
                                  <p:stCondLst>
                                    <p:cond delay="0"/>
                                  </p:stCondLst>
                                  <p:childTnLst>
                                    <p:set>
                                      <p:cBhvr>
                                        <p:cTn id="339" dur="1" fill="hold">
                                          <p:stCondLst>
                                            <p:cond delay="0"/>
                                          </p:stCondLst>
                                        </p:cTn>
                                        <p:tgtEl>
                                          <p:spTgt spid="80"/>
                                        </p:tgtEl>
                                        <p:attrNameLst>
                                          <p:attrName>style.visibility</p:attrName>
                                        </p:attrNameLst>
                                      </p:cBhvr>
                                      <p:to>
                                        <p:strVal val="visible"/>
                                      </p:to>
                                    </p:set>
                                    <p:anim calcmode="lin" valueType="num">
                                      <p:cBhvr>
                                        <p:cTn id="340" dur="500" fill="hold"/>
                                        <p:tgtEl>
                                          <p:spTgt spid="80"/>
                                        </p:tgtEl>
                                        <p:attrNameLst>
                                          <p:attrName>ppt_w</p:attrName>
                                        </p:attrNameLst>
                                      </p:cBhvr>
                                      <p:tavLst>
                                        <p:tav tm="0">
                                          <p:val>
                                            <p:fltVal val="0"/>
                                          </p:val>
                                        </p:tav>
                                        <p:tav tm="100000">
                                          <p:val>
                                            <p:strVal val="#ppt_w"/>
                                          </p:val>
                                        </p:tav>
                                      </p:tavLst>
                                    </p:anim>
                                    <p:anim calcmode="lin" valueType="num">
                                      <p:cBhvr>
                                        <p:cTn id="341" dur="500" fill="hold"/>
                                        <p:tgtEl>
                                          <p:spTgt spid="80"/>
                                        </p:tgtEl>
                                        <p:attrNameLst>
                                          <p:attrName>ppt_h</p:attrName>
                                        </p:attrNameLst>
                                      </p:cBhvr>
                                      <p:tavLst>
                                        <p:tav tm="0">
                                          <p:val>
                                            <p:fltVal val="0"/>
                                          </p:val>
                                        </p:tav>
                                        <p:tav tm="100000">
                                          <p:val>
                                            <p:strVal val="#ppt_h"/>
                                          </p:val>
                                        </p:tav>
                                      </p:tavLst>
                                    </p:anim>
                                    <p:animEffect transition="in" filter="fade">
                                      <p:cBhvr>
                                        <p:cTn id="342" dur="500"/>
                                        <p:tgtEl>
                                          <p:spTgt spid="80"/>
                                        </p:tgtEl>
                                      </p:cBhvr>
                                    </p:animEffect>
                                  </p:childTnLst>
                                </p:cTn>
                              </p:par>
                              <p:par>
                                <p:cTn id="343" presetID="53" presetClass="entr" presetSubtype="16" fill="hold" nodeType="withEffect">
                                  <p:stCondLst>
                                    <p:cond delay="0"/>
                                  </p:stCondLst>
                                  <p:childTnLst>
                                    <p:set>
                                      <p:cBhvr>
                                        <p:cTn id="344" dur="1" fill="hold">
                                          <p:stCondLst>
                                            <p:cond delay="0"/>
                                          </p:stCondLst>
                                        </p:cTn>
                                        <p:tgtEl>
                                          <p:spTgt spid="92"/>
                                        </p:tgtEl>
                                        <p:attrNameLst>
                                          <p:attrName>style.visibility</p:attrName>
                                        </p:attrNameLst>
                                      </p:cBhvr>
                                      <p:to>
                                        <p:strVal val="visible"/>
                                      </p:to>
                                    </p:set>
                                    <p:anim calcmode="lin" valueType="num">
                                      <p:cBhvr>
                                        <p:cTn id="345" dur="500" fill="hold"/>
                                        <p:tgtEl>
                                          <p:spTgt spid="92"/>
                                        </p:tgtEl>
                                        <p:attrNameLst>
                                          <p:attrName>ppt_w</p:attrName>
                                        </p:attrNameLst>
                                      </p:cBhvr>
                                      <p:tavLst>
                                        <p:tav tm="0">
                                          <p:val>
                                            <p:fltVal val="0"/>
                                          </p:val>
                                        </p:tav>
                                        <p:tav tm="100000">
                                          <p:val>
                                            <p:strVal val="#ppt_w"/>
                                          </p:val>
                                        </p:tav>
                                      </p:tavLst>
                                    </p:anim>
                                    <p:anim calcmode="lin" valueType="num">
                                      <p:cBhvr>
                                        <p:cTn id="346" dur="500" fill="hold"/>
                                        <p:tgtEl>
                                          <p:spTgt spid="92"/>
                                        </p:tgtEl>
                                        <p:attrNameLst>
                                          <p:attrName>ppt_h</p:attrName>
                                        </p:attrNameLst>
                                      </p:cBhvr>
                                      <p:tavLst>
                                        <p:tav tm="0">
                                          <p:val>
                                            <p:fltVal val="0"/>
                                          </p:val>
                                        </p:tav>
                                        <p:tav tm="100000">
                                          <p:val>
                                            <p:strVal val="#ppt_h"/>
                                          </p:val>
                                        </p:tav>
                                      </p:tavLst>
                                    </p:anim>
                                    <p:animEffect transition="in" filter="fade">
                                      <p:cBhvr>
                                        <p:cTn id="347" dur="500"/>
                                        <p:tgtEl>
                                          <p:spTgt spid="92"/>
                                        </p:tgtEl>
                                      </p:cBhvr>
                                    </p:animEffect>
                                  </p:childTnLst>
                                </p:cTn>
                              </p:par>
                              <p:par>
                                <p:cTn id="348" presetID="53" presetClass="entr" presetSubtype="16" fill="hold" nodeType="withEffect">
                                  <p:stCondLst>
                                    <p:cond delay="0"/>
                                  </p:stCondLst>
                                  <p:childTnLst>
                                    <p:set>
                                      <p:cBhvr>
                                        <p:cTn id="349" dur="1" fill="hold">
                                          <p:stCondLst>
                                            <p:cond delay="0"/>
                                          </p:stCondLst>
                                        </p:cTn>
                                        <p:tgtEl>
                                          <p:spTgt spid="95"/>
                                        </p:tgtEl>
                                        <p:attrNameLst>
                                          <p:attrName>style.visibility</p:attrName>
                                        </p:attrNameLst>
                                      </p:cBhvr>
                                      <p:to>
                                        <p:strVal val="visible"/>
                                      </p:to>
                                    </p:set>
                                    <p:anim calcmode="lin" valueType="num">
                                      <p:cBhvr>
                                        <p:cTn id="350" dur="500" fill="hold"/>
                                        <p:tgtEl>
                                          <p:spTgt spid="95"/>
                                        </p:tgtEl>
                                        <p:attrNameLst>
                                          <p:attrName>ppt_w</p:attrName>
                                        </p:attrNameLst>
                                      </p:cBhvr>
                                      <p:tavLst>
                                        <p:tav tm="0">
                                          <p:val>
                                            <p:fltVal val="0"/>
                                          </p:val>
                                        </p:tav>
                                        <p:tav tm="100000">
                                          <p:val>
                                            <p:strVal val="#ppt_w"/>
                                          </p:val>
                                        </p:tav>
                                      </p:tavLst>
                                    </p:anim>
                                    <p:anim calcmode="lin" valueType="num">
                                      <p:cBhvr>
                                        <p:cTn id="351" dur="500" fill="hold"/>
                                        <p:tgtEl>
                                          <p:spTgt spid="95"/>
                                        </p:tgtEl>
                                        <p:attrNameLst>
                                          <p:attrName>ppt_h</p:attrName>
                                        </p:attrNameLst>
                                      </p:cBhvr>
                                      <p:tavLst>
                                        <p:tav tm="0">
                                          <p:val>
                                            <p:fltVal val="0"/>
                                          </p:val>
                                        </p:tav>
                                        <p:tav tm="100000">
                                          <p:val>
                                            <p:strVal val="#ppt_h"/>
                                          </p:val>
                                        </p:tav>
                                      </p:tavLst>
                                    </p:anim>
                                    <p:animEffect transition="in" filter="fade">
                                      <p:cBhvr>
                                        <p:cTn id="352" dur="500"/>
                                        <p:tgtEl>
                                          <p:spTgt spid="95"/>
                                        </p:tgtEl>
                                      </p:cBhvr>
                                    </p:animEffect>
                                  </p:childTnLst>
                                </p:cTn>
                              </p:par>
                              <p:par>
                                <p:cTn id="353" presetID="53" presetClass="entr" presetSubtype="16" fill="hold" nodeType="withEffect">
                                  <p:stCondLst>
                                    <p:cond delay="0"/>
                                  </p:stCondLst>
                                  <p:childTnLst>
                                    <p:set>
                                      <p:cBhvr>
                                        <p:cTn id="354" dur="1" fill="hold">
                                          <p:stCondLst>
                                            <p:cond delay="0"/>
                                          </p:stCondLst>
                                        </p:cTn>
                                        <p:tgtEl>
                                          <p:spTgt spid="83"/>
                                        </p:tgtEl>
                                        <p:attrNameLst>
                                          <p:attrName>style.visibility</p:attrName>
                                        </p:attrNameLst>
                                      </p:cBhvr>
                                      <p:to>
                                        <p:strVal val="visible"/>
                                      </p:to>
                                    </p:set>
                                    <p:anim calcmode="lin" valueType="num">
                                      <p:cBhvr>
                                        <p:cTn id="355" dur="500" fill="hold"/>
                                        <p:tgtEl>
                                          <p:spTgt spid="83"/>
                                        </p:tgtEl>
                                        <p:attrNameLst>
                                          <p:attrName>ppt_w</p:attrName>
                                        </p:attrNameLst>
                                      </p:cBhvr>
                                      <p:tavLst>
                                        <p:tav tm="0">
                                          <p:val>
                                            <p:fltVal val="0"/>
                                          </p:val>
                                        </p:tav>
                                        <p:tav tm="100000">
                                          <p:val>
                                            <p:strVal val="#ppt_w"/>
                                          </p:val>
                                        </p:tav>
                                      </p:tavLst>
                                    </p:anim>
                                    <p:anim calcmode="lin" valueType="num">
                                      <p:cBhvr>
                                        <p:cTn id="356" dur="500" fill="hold"/>
                                        <p:tgtEl>
                                          <p:spTgt spid="83"/>
                                        </p:tgtEl>
                                        <p:attrNameLst>
                                          <p:attrName>ppt_h</p:attrName>
                                        </p:attrNameLst>
                                      </p:cBhvr>
                                      <p:tavLst>
                                        <p:tav tm="0">
                                          <p:val>
                                            <p:fltVal val="0"/>
                                          </p:val>
                                        </p:tav>
                                        <p:tav tm="100000">
                                          <p:val>
                                            <p:strVal val="#ppt_h"/>
                                          </p:val>
                                        </p:tav>
                                      </p:tavLst>
                                    </p:anim>
                                    <p:animEffect transition="in" filter="fade">
                                      <p:cBhvr>
                                        <p:cTn id="357" dur="500"/>
                                        <p:tgtEl>
                                          <p:spTgt spid="83"/>
                                        </p:tgtEl>
                                      </p:cBhvr>
                                    </p:animEffect>
                                  </p:childTnLst>
                                </p:cTn>
                              </p:par>
                              <p:par>
                                <p:cTn id="358" presetID="53" presetClass="entr" presetSubtype="16" fill="hold" nodeType="withEffect">
                                  <p:stCondLst>
                                    <p:cond delay="0"/>
                                  </p:stCondLst>
                                  <p:childTnLst>
                                    <p:set>
                                      <p:cBhvr>
                                        <p:cTn id="359" dur="1" fill="hold">
                                          <p:stCondLst>
                                            <p:cond delay="0"/>
                                          </p:stCondLst>
                                        </p:cTn>
                                        <p:tgtEl>
                                          <p:spTgt spid="86"/>
                                        </p:tgtEl>
                                        <p:attrNameLst>
                                          <p:attrName>style.visibility</p:attrName>
                                        </p:attrNameLst>
                                      </p:cBhvr>
                                      <p:to>
                                        <p:strVal val="visible"/>
                                      </p:to>
                                    </p:set>
                                    <p:anim calcmode="lin" valueType="num">
                                      <p:cBhvr>
                                        <p:cTn id="360" dur="500" fill="hold"/>
                                        <p:tgtEl>
                                          <p:spTgt spid="86"/>
                                        </p:tgtEl>
                                        <p:attrNameLst>
                                          <p:attrName>ppt_w</p:attrName>
                                        </p:attrNameLst>
                                      </p:cBhvr>
                                      <p:tavLst>
                                        <p:tav tm="0">
                                          <p:val>
                                            <p:fltVal val="0"/>
                                          </p:val>
                                        </p:tav>
                                        <p:tav tm="100000">
                                          <p:val>
                                            <p:strVal val="#ppt_w"/>
                                          </p:val>
                                        </p:tav>
                                      </p:tavLst>
                                    </p:anim>
                                    <p:anim calcmode="lin" valueType="num">
                                      <p:cBhvr>
                                        <p:cTn id="361" dur="500" fill="hold"/>
                                        <p:tgtEl>
                                          <p:spTgt spid="86"/>
                                        </p:tgtEl>
                                        <p:attrNameLst>
                                          <p:attrName>ppt_h</p:attrName>
                                        </p:attrNameLst>
                                      </p:cBhvr>
                                      <p:tavLst>
                                        <p:tav tm="0">
                                          <p:val>
                                            <p:fltVal val="0"/>
                                          </p:val>
                                        </p:tav>
                                        <p:tav tm="100000">
                                          <p:val>
                                            <p:strVal val="#ppt_h"/>
                                          </p:val>
                                        </p:tav>
                                      </p:tavLst>
                                    </p:anim>
                                    <p:animEffect transition="in" filter="fade">
                                      <p:cBhvr>
                                        <p:cTn id="362" dur="500"/>
                                        <p:tgtEl>
                                          <p:spTgt spid="86"/>
                                        </p:tgtEl>
                                      </p:cBhvr>
                                    </p:animEffect>
                                  </p:childTnLst>
                                </p:cTn>
                              </p:par>
                              <p:par>
                                <p:cTn id="363" presetID="42" presetClass="path" presetSubtype="0" fill="hold" nodeType="withEffect">
                                  <p:stCondLst>
                                    <p:cond delay="0"/>
                                  </p:stCondLst>
                                  <p:childTnLst>
                                    <p:animMotion origin="layout" path="M -2.77778E-7 -1.60494E-6 L 0.16788 0.62624 " pathEditMode="relative" rAng="0" ptsTypes="AA">
                                      <p:cBhvr>
                                        <p:cTn id="364" dur="500" spd="-100000" fill="hold"/>
                                        <p:tgtEl>
                                          <p:spTgt spid="89"/>
                                        </p:tgtEl>
                                        <p:attrNameLst>
                                          <p:attrName>ppt_x</p:attrName>
                                          <p:attrName>ppt_y</p:attrName>
                                        </p:attrNameLst>
                                      </p:cBhvr>
                                      <p:rCtr x="8385" y="31296"/>
                                    </p:animMotion>
                                  </p:childTnLst>
                                </p:cTn>
                              </p:par>
                              <p:par>
                                <p:cTn id="365" presetID="42" presetClass="path" presetSubtype="0" fill="hold" nodeType="withEffect">
                                  <p:stCondLst>
                                    <p:cond delay="0"/>
                                  </p:stCondLst>
                                  <p:childTnLst>
                                    <p:animMotion origin="layout" path="M 1.38889E-6 -2.96296E-6 L -0.24583 0.48704 " pathEditMode="relative" rAng="0" ptsTypes="AA">
                                      <p:cBhvr>
                                        <p:cTn id="366" dur="500" spd="-100000" fill="hold"/>
                                        <p:tgtEl>
                                          <p:spTgt spid="67"/>
                                        </p:tgtEl>
                                        <p:attrNameLst>
                                          <p:attrName>ppt_x</p:attrName>
                                          <p:attrName>ppt_y</p:attrName>
                                        </p:attrNameLst>
                                      </p:cBhvr>
                                      <p:rCtr x="-12292" y="24352"/>
                                    </p:animMotion>
                                  </p:childTnLst>
                                </p:cTn>
                              </p:par>
                              <p:par>
                                <p:cTn id="367" presetID="42" presetClass="path" presetSubtype="0" fill="hold" nodeType="withEffect">
                                  <p:stCondLst>
                                    <p:cond delay="0"/>
                                  </p:stCondLst>
                                  <p:childTnLst>
                                    <p:animMotion origin="layout" path="M 3.88889E-6 3.20988E-6 L -0.13125 0.61296 " pathEditMode="relative" rAng="0" ptsTypes="AA">
                                      <p:cBhvr>
                                        <p:cTn id="368" dur="500" spd="-100000" fill="hold"/>
                                        <p:tgtEl>
                                          <p:spTgt spid="70"/>
                                        </p:tgtEl>
                                        <p:attrNameLst>
                                          <p:attrName>ppt_x</p:attrName>
                                          <p:attrName>ppt_y</p:attrName>
                                        </p:attrNameLst>
                                      </p:cBhvr>
                                      <p:rCtr x="-6562" y="30648"/>
                                    </p:animMotion>
                                  </p:childTnLst>
                                </p:cTn>
                              </p:par>
                              <p:par>
                                <p:cTn id="369" presetID="42" presetClass="path" presetSubtype="0" fill="hold" nodeType="withEffect">
                                  <p:stCondLst>
                                    <p:cond delay="0"/>
                                  </p:stCondLst>
                                  <p:childTnLst>
                                    <p:animMotion origin="layout" path="M 5E-6 4.32099E-6 L 0.27987 0.60648 " pathEditMode="relative" rAng="0" ptsTypes="AA">
                                      <p:cBhvr>
                                        <p:cTn id="370" dur="500" spd="-100000" fill="hold"/>
                                        <p:tgtEl>
                                          <p:spTgt spid="74"/>
                                        </p:tgtEl>
                                        <p:attrNameLst>
                                          <p:attrName>ppt_x</p:attrName>
                                          <p:attrName>ppt_y</p:attrName>
                                        </p:attrNameLst>
                                      </p:cBhvr>
                                      <p:rCtr x="13993" y="30309"/>
                                    </p:animMotion>
                                  </p:childTnLst>
                                </p:cTn>
                              </p:par>
                              <p:par>
                                <p:cTn id="371" presetID="42" presetClass="path" presetSubtype="0" fill="hold" nodeType="withEffect">
                                  <p:stCondLst>
                                    <p:cond delay="0"/>
                                  </p:stCondLst>
                                  <p:childTnLst>
                                    <p:animMotion origin="layout" path="M -3.61111E-6 -9.87654E-7 L 0.08091 0.58364 " pathEditMode="relative" rAng="0" ptsTypes="AA">
                                      <p:cBhvr>
                                        <p:cTn id="372" dur="500" spd="-100000" fill="hold"/>
                                        <p:tgtEl>
                                          <p:spTgt spid="77"/>
                                        </p:tgtEl>
                                        <p:attrNameLst>
                                          <p:attrName>ppt_x</p:attrName>
                                          <p:attrName>ppt_y</p:attrName>
                                        </p:attrNameLst>
                                      </p:cBhvr>
                                      <p:rCtr x="4045" y="29167"/>
                                    </p:animMotion>
                                  </p:childTnLst>
                                </p:cTn>
                              </p:par>
                              <p:par>
                                <p:cTn id="373" presetID="42" presetClass="path" presetSubtype="0" fill="hold" nodeType="withEffect">
                                  <p:stCondLst>
                                    <p:cond delay="0"/>
                                  </p:stCondLst>
                                  <p:childTnLst>
                                    <p:animMotion origin="layout" path="M -4.72222E-6 3.33333E-6 L 0.04619 0.57808 " pathEditMode="relative" rAng="0" ptsTypes="AA">
                                      <p:cBhvr>
                                        <p:cTn id="374" dur="500" spd="-100000" fill="hold"/>
                                        <p:tgtEl>
                                          <p:spTgt spid="80"/>
                                        </p:tgtEl>
                                        <p:attrNameLst>
                                          <p:attrName>ppt_x</p:attrName>
                                          <p:attrName>ppt_y</p:attrName>
                                        </p:attrNameLst>
                                      </p:cBhvr>
                                      <p:rCtr x="2309" y="28889"/>
                                    </p:animMotion>
                                  </p:childTnLst>
                                </p:cTn>
                              </p:par>
                              <p:par>
                                <p:cTn id="375" presetID="42" presetClass="path" presetSubtype="0" fill="hold" nodeType="withEffect">
                                  <p:stCondLst>
                                    <p:cond delay="0"/>
                                  </p:stCondLst>
                                  <p:childTnLst>
                                    <p:animMotion origin="layout" path="M 2.5E-6 -1.11111E-6 L -0.05191 0.61512 " pathEditMode="relative" rAng="0" ptsTypes="AA">
                                      <p:cBhvr>
                                        <p:cTn id="376" dur="500" spd="-100000" fill="hold"/>
                                        <p:tgtEl>
                                          <p:spTgt spid="92"/>
                                        </p:tgtEl>
                                        <p:attrNameLst>
                                          <p:attrName>ppt_x</p:attrName>
                                          <p:attrName>ppt_y</p:attrName>
                                        </p:attrNameLst>
                                      </p:cBhvr>
                                      <p:rCtr x="-2604" y="30741"/>
                                    </p:animMotion>
                                  </p:childTnLst>
                                </p:cTn>
                              </p:par>
                              <p:par>
                                <p:cTn id="377" presetID="42" presetClass="path" presetSubtype="0" fill="hold" nodeType="withEffect">
                                  <p:stCondLst>
                                    <p:cond delay="0"/>
                                  </p:stCondLst>
                                  <p:childTnLst>
                                    <p:animMotion origin="layout" path="M -3.88889E-6 -3.7037E-6 L -0.1375 0.75 " pathEditMode="relative" rAng="0" ptsTypes="AA">
                                      <p:cBhvr>
                                        <p:cTn id="378" dur="500" spd="-100000" fill="hold"/>
                                        <p:tgtEl>
                                          <p:spTgt spid="95"/>
                                        </p:tgtEl>
                                        <p:attrNameLst>
                                          <p:attrName>ppt_x</p:attrName>
                                          <p:attrName>ppt_y</p:attrName>
                                        </p:attrNameLst>
                                      </p:cBhvr>
                                      <p:rCtr x="-6875" y="37500"/>
                                    </p:animMotion>
                                  </p:childTnLst>
                                </p:cTn>
                              </p:par>
                              <p:par>
                                <p:cTn id="379" presetID="42" presetClass="path" presetSubtype="0" fill="hold" nodeType="withEffect">
                                  <p:stCondLst>
                                    <p:cond delay="0"/>
                                  </p:stCondLst>
                                  <p:childTnLst>
                                    <p:animMotion origin="layout" path="M -4.44444E-6 -4.07407E-6 L 0.07709 0.69074 " pathEditMode="relative" rAng="0" ptsTypes="AA">
                                      <p:cBhvr>
                                        <p:cTn id="380" dur="500" spd="-100000" fill="hold"/>
                                        <p:tgtEl>
                                          <p:spTgt spid="83"/>
                                        </p:tgtEl>
                                        <p:attrNameLst>
                                          <p:attrName>ppt_x</p:attrName>
                                          <p:attrName>ppt_y</p:attrName>
                                        </p:attrNameLst>
                                      </p:cBhvr>
                                      <p:rCtr x="3854" y="34537"/>
                                    </p:animMotion>
                                  </p:childTnLst>
                                </p:cTn>
                              </p:par>
                              <p:par>
                                <p:cTn id="381" presetID="42" presetClass="path" presetSubtype="0" fill="hold" nodeType="withEffect">
                                  <p:stCondLst>
                                    <p:cond delay="0"/>
                                  </p:stCondLst>
                                  <p:childTnLst>
                                    <p:animMotion origin="layout" path="M 1.11111E-6 -6.17284E-7 L -0.16389 0.69012 " pathEditMode="relative" rAng="0" ptsTypes="AA">
                                      <p:cBhvr>
                                        <p:cTn id="382" dur="500" spd="-100000" fill="hold"/>
                                        <p:tgtEl>
                                          <p:spTgt spid="86"/>
                                        </p:tgtEl>
                                        <p:attrNameLst>
                                          <p:attrName>ppt_x</p:attrName>
                                          <p:attrName>ppt_y</p:attrName>
                                        </p:attrNameLst>
                                      </p:cBhvr>
                                      <p:rCtr x="-8194" y="34506"/>
                                    </p:animMotion>
                                  </p:childTnLst>
                                </p:cTn>
                              </p:par>
                            </p:childTnLst>
                          </p:cTn>
                        </p:par>
                        <p:par>
                          <p:cTn id="383" fill="hold">
                            <p:stCondLst>
                              <p:cond delay="4500"/>
                            </p:stCondLst>
                            <p:childTnLst>
                              <p:par>
                                <p:cTn id="384" presetID="42" presetClass="entr" presetSubtype="0" fill="hold" grpId="0" nodeType="afterEffect">
                                  <p:stCondLst>
                                    <p:cond delay="0"/>
                                  </p:stCondLst>
                                  <p:childTnLst>
                                    <p:set>
                                      <p:cBhvr>
                                        <p:cTn id="385" dur="1" fill="hold">
                                          <p:stCondLst>
                                            <p:cond delay="0"/>
                                          </p:stCondLst>
                                        </p:cTn>
                                        <p:tgtEl>
                                          <p:spTgt spid="166"/>
                                        </p:tgtEl>
                                        <p:attrNameLst>
                                          <p:attrName>style.visibility</p:attrName>
                                        </p:attrNameLst>
                                      </p:cBhvr>
                                      <p:to>
                                        <p:strVal val="visible"/>
                                      </p:to>
                                    </p:set>
                                    <p:animEffect transition="in" filter="fade">
                                      <p:cBhvr>
                                        <p:cTn id="386" dur="500"/>
                                        <p:tgtEl>
                                          <p:spTgt spid="166"/>
                                        </p:tgtEl>
                                      </p:cBhvr>
                                    </p:animEffect>
                                    <p:anim calcmode="lin" valueType="num">
                                      <p:cBhvr>
                                        <p:cTn id="387" dur="500" fill="hold"/>
                                        <p:tgtEl>
                                          <p:spTgt spid="166"/>
                                        </p:tgtEl>
                                        <p:attrNameLst>
                                          <p:attrName>ppt_x</p:attrName>
                                        </p:attrNameLst>
                                      </p:cBhvr>
                                      <p:tavLst>
                                        <p:tav tm="0">
                                          <p:val>
                                            <p:strVal val="#ppt_x"/>
                                          </p:val>
                                        </p:tav>
                                        <p:tav tm="100000">
                                          <p:val>
                                            <p:strVal val="#ppt_x"/>
                                          </p:val>
                                        </p:tav>
                                      </p:tavLst>
                                    </p:anim>
                                    <p:anim calcmode="lin" valueType="num">
                                      <p:cBhvr>
                                        <p:cTn id="388" dur="500" fill="hold"/>
                                        <p:tgtEl>
                                          <p:spTgt spid="166"/>
                                        </p:tgtEl>
                                        <p:attrNameLst>
                                          <p:attrName>ppt_y</p:attrName>
                                        </p:attrNameLst>
                                      </p:cBhvr>
                                      <p:tavLst>
                                        <p:tav tm="0">
                                          <p:val>
                                            <p:strVal val="#ppt_y+.1"/>
                                          </p:val>
                                        </p:tav>
                                        <p:tav tm="100000">
                                          <p:val>
                                            <p:strVal val="#ppt_y"/>
                                          </p:val>
                                        </p:tav>
                                      </p:tavLst>
                                    </p:anim>
                                  </p:childTnLst>
                                </p:cTn>
                              </p:par>
                            </p:childTnLst>
                          </p:cTn>
                        </p:par>
                        <p:par>
                          <p:cTn id="389" fill="hold">
                            <p:stCondLst>
                              <p:cond delay="5000"/>
                            </p:stCondLst>
                            <p:childTnLst>
                              <p:par>
                                <p:cTn id="390" presetID="16" presetClass="entr" presetSubtype="26" fill="hold" grpId="0" nodeType="afterEffect">
                                  <p:stCondLst>
                                    <p:cond delay="0"/>
                                  </p:stCondLst>
                                  <p:childTnLst>
                                    <p:set>
                                      <p:cBhvr>
                                        <p:cTn id="391" dur="1" fill="hold">
                                          <p:stCondLst>
                                            <p:cond delay="0"/>
                                          </p:stCondLst>
                                        </p:cTn>
                                        <p:tgtEl>
                                          <p:spTgt spid="198"/>
                                        </p:tgtEl>
                                        <p:attrNameLst>
                                          <p:attrName>style.visibility</p:attrName>
                                        </p:attrNameLst>
                                      </p:cBhvr>
                                      <p:to>
                                        <p:strVal val="visible"/>
                                      </p:to>
                                    </p:set>
                                    <p:animEffect transition="in" filter="barn(inHorizontal)">
                                      <p:cBhvr>
                                        <p:cTn id="392" dur="500"/>
                                        <p:tgtEl>
                                          <p:spTgt spid="198"/>
                                        </p:tgtEl>
                                      </p:cBhvr>
                                    </p:animEffect>
                                  </p:childTnLst>
                                </p:cTn>
                              </p:par>
                              <p:par>
                                <p:cTn id="393" presetID="16" presetClass="entr" presetSubtype="26" fill="hold" grpId="0" nodeType="withEffect">
                                  <p:stCondLst>
                                    <p:cond delay="0"/>
                                  </p:stCondLst>
                                  <p:childTnLst>
                                    <p:set>
                                      <p:cBhvr>
                                        <p:cTn id="394" dur="1" fill="hold">
                                          <p:stCondLst>
                                            <p:cond delay="0"/>
                                          </p:stCondLst>
                                        </p:cTn>
                                        <p:tgtEl>
                                          <p:spTgt spid="199"/>
                                        </p:tgtEl>
                                        <p:attrNameLst>
                                          <p:attrName>style.visibility</p:attrName>
                                        </p:attrNameLst>
                                      </p:cBhvr>
                                      <p:to>
                                        <p:strVal val="visible"/>
                                      </p:to>
                                    </p:set>
                                    <p:animEffect transition="in" filter="barn(inHorizontal)">
                                      <p:cBhvr>
                                        <p:cTn id="395" dur="500"/>
                                        <p:tgtEl>
                                          <p:spTgt spid="199"/>
                                        </p:tgtEl>
                                      </p:cBhvr>
                                    </p:animEffect>
                                  </p:childTnLst>
                                </p:cTn>
                              </p:par>
                            </p:childTnLst>
                          </p:cTn>
                        </p:par>
                        <p:par>
                          <p:cTn id="396" fill="hold">
                            <p:stCondLst>
                              <p:cond delay="5500"/>
                            </p:stCondLst>
                            <p:childTnLst>
                              <p:par>
                                <p:cTn id="397" presetID="22" presetClass="entr" presetSubtype="8" fill="hold" grpId="0" nodeType="afterEffect">
                                  <p:stCondLst>
                                    <p:cond delay="0"/>
                                  </p:stCondLst>
                                  <p:iterate type="lt">
                                    <p:tmPct val="30000"/>
                                  </p:iterate>
                                  <p:childTnLst>
                                    <p:set>
                                      <p:cBhvr>
                                        <p:cTn id="398" dur="1" fill="hold">
                                          <p:stCondLst>
                                            <p:cond delay="0"/>
                                          </p:stCondLst>
                                        </p:cTn>
                                        <p:tgtEl>
                                          <p:spTgt spid="197"/>
                                        </p:tgtEl>
                                        <p:attrNameLst>
                                          <p:attrName>style.visibility</p:attrName>
                                        </p:attrNameLst>
                                      </p:cBhvr>
                                      <p:to>
                                        <p:strVal val="visible"/>
                                      </p:to>
                                    </p:set>
                                    <p:animEffect transition="in" filter="wipe(left)">
                                      <p:cBhvr>
                                        <p:cTn id="399" dur="50"/>
                                        <p:tgtEl>
                                          <p:spTgt spid="197"/>
                                        </p:tgtEl>
                                      </p:cBhvr>
                                    </p:animEffect>
                                  </p:childTnLst>
                                </p:cTn>
                              </p:par>
                              <p:par>
                                <p:cTn id="400" presetID="36" presetClass="emph" presetSubtype="0" fill="hold" grpId="1" nodeType="withEffect">
                                  <p:stCondLst>
                                    <p:cond delay="0"/>
                                  </p:stCondLst>
                                  <p:iterate type="lt">
                                    <p:tmPct val="30000"/>
                                  </p:iterate>
                                  <p:childTnLst>
                                    <p:animScale>
                                      <p:cBhvr>
                                        <p:cTn id="401" dur="25" autoRev="1" fill="hold">
                                          <p:stCondLst>
                                            <p:cond delay="0"/>
                                          </p:stCondLst>
                                        </p:cTn>
                                        <p:tgtEl>
                                          <p:spTgt spid="197"/>
                                        </p:tgtEl>
                                      </p:cBhvr>
                                      <p:to x="80000" y="100000"/>
                                    </p:animScale>
                                    <p:anim by="(#ppt_w*0.10)" calcmode="lin" valueType="num">
                                      <p:cBhvr>
                                        <p:cTn id="402" dur="25" autoRev="1" fill="hold">
                                          <p:stCondLst>
                                            <p:cond delay="0"/>
                                          </p:stCondLst>
                                        </p:cTn>
                                        <p:tgtEl>
                                          <p:spTgt spid="197"/>
                                        </p:tgtEl>
                                        <p:attrNameLst>
                                          <p:attrName>ppt_x</p:attrName>
                                        </p:attrNameLst>
                                      </p:cBhvr>
                                    </p:anim>
                                    <p:anim by="(-#ppt_w*0.10)" calcmode="lin" valueType="num">
                                      <p:cBhvr>
                                        <p:cTn id="403" dur="25" autoRev="1" fill="hold">
                                          <p:stCondLst>
                                            <p:cond delay="0"/>
                                          </p:stCondLst>
                                        </p:cTn>
                                        <p:tgtEl>
                                          <p:spTgt spid="197"/>
                                        </p:tgtEl>
                                        <p:attrNameLst>
                                          <p:attrName>ppt_y</p:attrName>
                                        </p:attrNameLst>
                                      </p:cBhvr>
                                    </p:anim>
                                    <p:animRot by="-480000">
                                      <p:cBhvr>
                                        <p:cTn id="404" dur="25" autoRev="1" fill="hold">
                                          <p:stCondLst>
                                            <p:cond delay="0"/>
                                          </p:stCondLst>
                                        </p:cTn>
                                        <p:tgtEl>
                                          <p:spTgt spid="19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3" grpId="0"/>
      <p:bldP spid="98" grpId="0"/>
      <p:bldP spid="126" grpId="0"/>
      <p:bldP spid="166" grpId="0"/>
      <p:bldP spid="197" grpId="0"/>
      <p:bldP spid="197" grpId="1"/>
      <p:bldP spid="198" grpId="0" animBg="1"/>
      <p:bldP spid="19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0"/>
          <p:cNvGrpSpPr/>
          <p:nvPr/>
        </p:nvGrpSpPr>
        <p:grpSpPr>
          <a:xfrm>
            <a:off x="2064628" y="1988265"/>
            <a:ext cx="1384430" cy="1248546"/>
            <a:chOff x="3720691" y="2824413"/>
            <a:chExt cx="1341120" cy="1209172"/>
          </a:xfrm>
        </p:grpSpPr>
        <p:sp>
          <p:nvSpPr>
            <p:cNvPr id="1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5"/>
          <p:cNvSpPr>
            <a:spLocks/>
          </p:cNvSpPr>
          <p:nvPr/>
        </p:nvSpPr>
        <p:spPr bwMode="auto">
          <a:xfrm rot="1855731">
            <a:off x="2159429" y="2073762"/>
            <a:ext cx="1194827" cy="107755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48" name="TextBox 80"/>
          <p:cNvSpPr txBox="1"/>
          <p:nvPr/>
        </p:nvSpPr>
        <p:spPr>
          <a:xfrm>
            <a:off x="2374366" y="2285459"/>
            <a:ext cx="757474" cy="646331"/>
          </a:xfrm>
          <a:prstGeom prst="rect">
            <a:avLst/>
          </a:prstGeom>
          <a:noFill/>
        </p:spPr>
        <p:txBody>
          <a:bodyPr wrap="square" rtlCol="0">
            <a:spAutoFit/>
          </a:bodyPr>
          <a:lstStyle/>
          <a:p>
            <a:r>
              <a:rPr lang="en-US" altLang="zh-CN" sz="3600" dirty="0">
                <a:solidFill>
                  <a:schemeClr val="accent1"/>
                </a:solidFill>
                <a:latin typeface="微软雅黑" panose="020B0503020204020204" pitchFamily="34" charset="-122"/>
                <a:ea typeface="微软雅黑" panose="020B0503020204020204" pitchFamily="34" charset="-122"/>
              </a:rPr>
              <a:t>03</a:t>
            </a:r>
            <a:endParaRPr lang="zh-CN" altLang="en-US" sz="3600" dirty="0">
              <a:solidFill>
                <a:schemeClr val="accent1"/>
              </a:solidFill>
              <a:latin typeface="微软雅黑" panose="020B0503020204020204" pitchFamily="34" charset="-122"/>
              <a:ea typeface="微软雅黑" panose="020B0503020204020204" pitchFamily="34" charset="-122"/>
            </a:endParaRPr>
          </a:p>
        </p:txBody>
      </p:sp>
      <p:sp>
        <p:nvSpPr>
          <p:cNvPr id="49" name="原创设计师QQ598969553      _2"/>
          <p:cNvSpPr txBox="1"/>
          <p:nvPr/>
        </p:nvSpPr>
        <p:spPr>
          <a:xfrm>
            <a:off x="4220042" y="2192683"/>
            <a:ext cx="2020871" cy="430397"/>
          </a:xfrm>
          <a:prstGeom prst="rect">
            <a:avLst/>
          </a:prstGeom>
          <a:noFill/>
        </p:spPr>
        <p:txBody>
          <a:bodyPr wrap="square" lIns="60474" tIns="30237" rIns="60474" bIns="30237" rtlCol="0">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单击输入标题</a:t>
            </a:r>
          </a:p>
        </p:txBody>
      </p:sp>
      <p:sp>
        <p:nvSpPr>
          <p:cNvPr id="50" name="原创设计师QQ598969553      _3"/>
          <p:cNvSpPr txBox="1"/>
          <p:nvPr/>
        </p:nvSpPr>
        <p:spPr>
          <a:xfrm>
            <a:off x="4196966" y="2716807"/>
            <a:ext cx="102774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公司介绍</a:t>
            </a:r>
          </a:p>
        </p:txBody>
      </p:sp>
      <p:sp>
        <p:nvSpPr>
          <p:cNvPr id="51" name="原创设计师QQ598969553      _4"/>
          <p:cNvSpPr txBox="1"/>
          <p:nvPr/>
        </p:nvSpPr>
        <p:spPr>
          <a:xfrm>
            <a:off x="5241442" y="2716807"/>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工作回顾</a:t>
            </a:r>
          </a:p>
        </p:txBody>
      </p:sp>
      <p:sp>
        <p:nvSpPr>
          <p:cNvPr id="52" name="原创设计师QQ598969553      _5"/>
          <p:cNvSpPr txBox="1"/>
          <p:nvPr/>
        </p:nvSpPr>
        <p:spPr>
          <a:xfrm>
            <a:off x="6280556" y="2740924"/>
            <a:ext cx="102774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工作计划</a:t>
            </a:r>
          </a:p>
        </p:txBody>
      </p:sp>
      <p:sp>
        <p:nvSpPr>
          <p:cNvPr id="53" name="原创设计师QQ598969553      _6"/>
          <p:cNvSpPr txBox="1"/>
          <p:nvPr/>
        </p:nvSpPr>
        <p:spPr>
          <a:xfrm>
            <a:off x="4227639" y="3143398"/>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工作团队</a:t>
            </a:r>
          </a:p>
        </p:txBody>
      </p:sp>
      <p:sp>
        <p:nvSpPr>
          <p:cNvPr id="55" name="原创设计师QQ598969553      _7"/>
          <p:cNvSpPr txBox="1"/>
          <p:nvPr/>
        </p:nvSpPr>
        <p:spPr>
          <a:xfrm>
            <a:off x="5234151" y="3173865"/>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工作进度</a:t>
            </a:r>
          </a:p>
        </p:txBody>
      </p:sp>
      <p:sp>
        <p:nvSpPr>
          <p:cNvPr id="58" name="原创设计师QQ598969553      _8"/>
          <p:cNvSpPr txBox="1"/>
          <p:nvPr/>
        </p:nvSpPr>
        <p:spPr>
          <a:xfrm>
            <a:off x="6267556" y="3158614"/>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去年相比</a:t>
            </a:r>
          </a:p>
        </p:txBody>
      </p:sp>
      <p:sp>
        <p:nvSpPr>
          <p:cNvPr id="60" name="原创设计师QQ598969553      _10"/>
          <p:cNvSpPr txBox="1"/>
          <p:nvPr/>
        </p:nvSpPr>
        <p:spPr>
          <a:xfrm>
            <a:off x="4208036" y="1851670"/>
            <a:ext cx="1532298" cy="338063"/>
          </a:xfrm>
          <a:prstGeom prst="rect">
            <a:avLst/>
          </a:prstGeom>
          <a:noFill/>
        </p:spPr>
        <p:txBody>
          <a:bodyPr wrap="square" lIns="60474" tIns="30237" rIns="60474" bIns="30237" rtlCol="0">
            <a:spAutoFit/>
          </a:bodyPr>
          <a:lstStyle/>
          <a:p>
            <a:r>
              <a:rPr lang="en-US" altLang="zh-CN" spc="-99" dirty="0">
                <a:solidFill>
                  <a:schemeClr val="bg1">
                    <a:lumMod val="50000"/>
                  </a:schemeClr>
                </a:solidFill>
                <a:latin typeface="微软雅黑" panose="020B0503020204020204" pitchFamily="34" charset="-122"/>
                <a:ea typeface="微软雅黑" panose="020B0503020204020204" pitchFamily="34" charset="-122"/>
              </a:rPr>
              <a:t>[ </a:t>
            </a:r>
            <a:r>
              <a:rPr lang="zh-CN" altLang="en-US" spc="-99" dirty="0">
                <a:solidFill>
                  <a:schemeClr val="bg1">
                    <a:lumMod val="50000"/>
                  </a:schemeClr>
                </a:solidFill>
                <a:latin typeface="微软雅黑" panose="020B0503020204020204" pitchFamily="34" charset="-122"/>
                <a:ea typeface="微软雅黑" panose="020B0503020204020204" pitchFamily="34" charset="-122"/>
              </a:rPr>
              <a:t>第部分 </a:t>
            </a:r>
            <a:r>
              <a:rPr lang="en-US" altLang="zh-CN" spc="-99"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pc="-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原创设计师QQ598969553      _12"/>
          <p:cNvSpPr>
            <a:spLocks noChangeShapeType="1"/>
          </p:cNvSpPr>
          <p:nvPr/>
        </p:nvSpPr>
        <p:spPr bwMode="auto">
          <a:xfrm flipH="1" flipV="1">
            <a:off x="3746916" y="1707654"/>
            <a:ext cx="0" cy="1999669"/>
          </a:xfrm>
          <a:prstGeom prst="line">
            <a:avLst/>
          </a:prstGeom>
          <a:noFill/>
          <a:ln w="19050">
            <a:solidFill>
              <a:schemeClr val="accent1"/>
            </a:solidFill>
            <a:prstDash val="dash"/>
            <a:round/>
          </a:ln>
          <a:extLst>
            <a:ext uri="{909E8E84-426E-40DD-AFC4-6F175D3DCCD1}">
              <a14:hiddenFill xmlns:a14="http://schemas.microsoft.com/office/drawing/2010/main">
                <a:noFill/>
              </a14:hiddenFill>
            </a:ext>
          </a:extLst>
        </p:spPr>
        <p:txBody>
          <a:bodyPr lIns="68580" tIns="34290" rIns="68580" bIns="34290"/>
          <a:lstStyle/>
          <a:p>
            <a:endParaRPr lang="zh-CN" altLang="en-US" dirty="0">
              <a:solidFill>
                <a:schemeClr val="bg1">
                  <a:lumMod val="50000"/>
                </a:schemeClr>
              </a:solidFill>
            </a:endParaRPr>
          </a:p>
        </p:txBody>
      </p:sp>
    </p:spTree>
    <p:extLst>
      <p:ext uri="{BB962C8B-B14F-4D97-AF65-F5344CB8AC3E}">
        <p14:creationId xmlns:p14="http://schemas.microsoft.com/office/powerpoint/2010/main" val="55338328"/>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500" fill="hold"/>
                                        <p:tgtEl>
                                          <p:spTgt spid="175"/>
                                        </p:tgtEl>
                                        <p:attrNameLst>
                                          <p:attrName>ppt_x</p:attrName>
                                        </p:attrNameLst>
                                      </p:cBhvr>
                                      <p:tavLst>
                                        <p:tav tm="0">
                                          <p:val>
                                            <p:strVal val="0-#ppt_w/2"/>
                                          </p:val>
                                        </p:tav>
                                        <p:tav tm="100000">
                                          <p:val>
                                            <p:strVal val="#ppt_x"/>
                                          </p:val>
                                        </p:tav>
                                      </p:tavLst>
                                    </p:anim>
                                    <p:anim calcmode="lin" valueType="num">
                                      <p:cBhvr additive="base">
                                        <p:cTn id="12" dur="500" fill="hold"/>
                                        <p:tgtEl>
                                          <p:spTgt spid="17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000"/>
                                        <p:tgtEl>
                                          <p:spTgt spid="47"/>
                                        </p:tgtEl>
                                      </p:cBhvr>
                                    </p:animEffect>
                                  </p:childTnLst>
                                </p:cTn>
                              </p:par>
                            </p:childTnLst>
                          </p:cTn>
                        </p:par>
                        <p:par>
                          <p:cTn id="17" fill="hold">
                            <p:stCondLst>
                              <p:cond delay="2500"/>
                            </p:stCondLst>
                            <p:childTnLst>
                              <p:par>
                                <p:cTn id="18" presetID="23" presetClass="entr" presetSubtype="16" fill="hold" grpId="0" nodeType="after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p:cTn id="20" dur="500" fill="hold"/>
                                        <p:tgtEl>
                                          <p:spTgt spid="63"/>
                                        </p:tgtEl>
                                        <p:attrNameLst>
                                          <p:attrName>ppt_w</p:attrName>
                                        </p:attrNameLst>
                                      </p:cBhvr>
                                      <p:tavLst>
                                        <p:tav tm="0">
                                          <p:val>
                                            <p:fltVal val="0"/>
                                          </p:val>
                                        </p:tav>
                                        <p:tav tm="100000">
                                          <p:val>
                                            <p:strVal val="#ppt_w"/>
                                          </p:val>
                                        </p:tav>
                                      </p:tavLst>
                                    </p:anim>
                                    <p:anim calcmode="lin" valueType="num">
                                      <p:cBhvr>
                                        <p:cTn id="21" dur="500" fill="hold"/>
                                        <p:tgtEl>
                                          <p:spTgt spid="63"/>
                                        </p:tgtEl>
                                        <p:attrNameLst>
                                          <p:attrName>ppt_h</p:attrName>
                                        </p:attrNameLst>
                                      </p:cBhvr>
                                      <p:tavLst>
                                        <p:tav tm="0">
                                          <p:val>
                                            <p:fltVal val="0"/>
                                          </p:val>
                                        </p:tav>
                                        <p:tav tm="100000">
                                          <p:val>
                                            <p:strVal val="#ppt_h"/>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anim calcmode="lin" valueType="num">
                                      <p:cBhvr>
                                        <p:cTn id="26" dur="500" fill="hold"/>
                                        <p:tgtEl>
                                          <p:spTgt spid="60"/>
                                        </p:tgtEl>
                                        <p:attrNameLst>
                                          <p:attrName>ppt_x</p:attrName>
                                        </p:attrNameLst>
                                      </p:cBhvr>
                                      <p:tavLst>
                                        <p:tav tm="0">
                                          <p:val>
                                            <p:strVal val="#ppt_x"/>
                                          </p:val>
                                        </p:tav>
                                        <p:tav tm="100000">
                                          <p:val>
                                            <p:strVal val="#ppt_x"/>
                                          </p:val>
                                        </p:tav>
                                      </p:tavLst>
                                    </p:anim>
                                    <p:anim calcmode="lin" valueType="num">
                                      <p:cBhvr>
                                        <p:cTn id="27" dur="500" fill="hold"/>
                                        <p:tgtEl>
                                          <p:spTgt spid="60"/>
                                        </p:tgtEl>
                                        <p:attrNameLst>
                                          <p:attrName>ppt_y</p:attrName>
                                        </p:attrNameLst>
                                      </p:cBhvr>
                                      <p:tavLst>
                                        <p:tav tm="0">
                                          <p:val>
                                            <p:strVal val="#ppt_y-.1"/>
                                          </p:val>
                                        </p:tav>
                                        <p:tav tm="100000">
                                          <p:val>
                                            <p:strVal val="#ppt_y"/>
                                          </p:val>
                                        </p:tav>
                                      </p:tavLst>
                                    </p:anim>
                                  </p:childTnLst>
                                </p:cTn>
                              </p:par>
                              <p:par>
                                <p:cTn id="28" presetID="12" presetClass="entr" presetSubtype="8" fill="hold" grpId="0" nodeType="withEffect">
                                  <p:stCondLst>
                                    <p:cond delay="0"/>
                                  </p:stCondLst>
                                  <p:iterate type="lt">
                                    <p:tmPct val="1000"/>
                                  </p:iterate>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p:tgtEl>
                                          <p:spTgt spid="49"/>
                                        </p:tgtEl>
                                        <p:attrNameLst>
                                          <p:attrName>ppt_x</p:attrName>
                                        </p:attrNameLst>
                                      </p:cBhvr>
                                      <p:tavLst>
                                        <p:tav tm="0">
                                          <p:val>
                                            <p:strVal val="#ppt_x-#ppt_w*1.125000"/>
                                          </p:val>
                                        </p:tav>
                                        <p:tav tm="100000">
                                          <p:val>
                                            <p:strVal val="#ppt_x"/>
                                          </p:val>
                                        </p:tav>
                                      </p:tavLst>
                                    </p:anim>
                                    <p:animEffect transition="in" filter="wipe(right)">
                                      <p:cBhvr>
                                        <p:cTn id="31" dur="500"/>
                                        <p:tgtEl>
                                          <p:spTgt spid="49"/>
                                        </p:tgtEl>
                                      </p:cBhvr>
                                    </p:animEffect>
                                  </p:childTnLst>
                                </p:cTn>
                              </p:par>
                            </p:childTnLst>
                          </p:cTn>
                        </p:par>
                        <p:par>
                          <p:cTn id="32" fill="hold">
                            <p:stCondLst>
                              <p:cond delay="3525"/>
                            </p:stCondLst>
                            <p:childTnLst>
                              <p:par>
                                <p:cTn id="33" presetID="2" presetClass="entr" presetSubtype="4"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ppt_x"/>
                                          </p:val>
                                        </p:tav>
                                        <p:tav tm="100000">
                                          <p:val>
                                            <p:strVal val="#ppt_x"/>
                                          </p:val>
                                        </p:tav>
                                      </p:tavLst>
                                    </p:anim>
                                    <p:anim calcmode="lin" valueType="num">
                                      <p:cBhvr additive="base">
                                        <p:cTn id="36" dur="50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20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40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ppt_x"/>
                                          </p:val>
                                        </p:tav>
                                        <p:tav tm="100000">
                                          <p:val>
                                            <p:strVal val="#ppt_x"/>
                                          </p:val>
                                        </p:tav>
                                      </p:tavLst>
                                    </p:anim>
                                    <p:anim calcmode="lin" valueType="num">
                                      <p:cBhvr additive="base">
                                        <p:cTn id="44" dur="500" fill="hold"/>
                                        <p:tgtEl>
                                          <p:spTgt spid="5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60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ppt_x"/>
                                          </p:val>
                                        </p:tav>
                                        <p:tav tm="100000">
                                          <p:val>
                                            <p:strVal val="#ppt_x"/>
                                          </p:val>
                                        </p:tav>
                                      </p:tavLst>
                                    </p:anim>
                                    <p:anim calcmode="lin" valueType="num">
                                      <p:cBhvr additive="base">
                                        <p:cTn id="48" dur="500" fill="hold"/>
                                        <p:tgtEl>
                                          <p:spTgt spid="5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80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100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47" grpId="0"/>
      <p:bldP spid="49" grpId="0"/>
      <p:bldP spid="50" grpId="0"/>
      <p:bldP spid="51" grpId="0"/>
      <p:bldP spid="52" grpId="0"/>
      <p:bldP spid="53" grpId="0"/>
      <p:bldP spid="55" grpId="0"/>
      <p:bldP spid="58" grpId="0"/>
      <p:bldP spid="60" grpId="0"/>
      <p:bldP spid="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04217" y="2212281"/>
            <a:ext cx="2448272" cy="2375693"/>
          </a:xfrm>
          <a:prstGeom prst="roundRect">
            <a:avLst>
              <a:gd name="adj" fmla="val 945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4" name="组合 3"/>
          <p:cNvGrpSpPr/>
          <p:nvPr/>
        </p:nvGrpSpPr>
        <p:grpSpPr>
          <a:xfrm>
            <a:off x="1183983" y="1080397"/>
            <a:ext cx="1447442" cy="1447442"/>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6" name="椭圆 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sp>
        <p:nvSpPr>
          <p:cNvPr id="7" name="椭圆 6"/>
          <p:cNvSpPr/>
          <p:nvPr/>
        </p:nvSpPr>
        <p:spPr>
          <a:xfrm>
            <a:off x="2288070" y="2025625"/>
            <a:ext cx="373310" cy="373310"/>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1</a:t>
            </a:r>
            <a:endParaRPr lang="zh-CN" altLang="en-US" dirty="0">
              <a:solidFill>
                <a:schemeClr val="bg1"/>
              </a:solidFill>
            </a:endParaRPr>
          </a:p>
        </p:txBody>
      </p:sp>
      <p:sp>
        <p:nvSpPr>
          <p:cNvPr id="8" name="矩形 7"/>
          <p:cNvSpPr/>
          <p:nvPr/>
        </p:nvSpPr>
        <p:spPr>
          <a:xfrm>
            <a:off x="1366729" y="1601897"/>
            <a:ext cx="1107996" cy="369332"/>
          </a:xfrm>
          <a:prstGeom prst="rect">
            <a:avLst/>
          </a:prstGeom>
        </p:spPr>
        <p:txBody>
          <a:bodyPr wrap="none">
            <a:spAutoFit/>
          </a:bodyPr>
          <a:lstStyle/>
          <a:p>
            <a:r>
              <a:rPr lang="zh-CN" altLang="en-US" dirty="0">
                <a:solidFill>
                  <a:schemeClr val="bg1">
                    <a:lumMod val="50000"/>
                  </a:schemeClr>
                </a:solidFill>
                <a:latin typeface="微软雅黑"/>
                <a:ea typeface="微软雅黑"/>
              </a:rPr>
              <a:t>市场方面</a:t>
            </a:r>
          </a:p>
        </p:txBody>
      </p:sp>
      <p:sp>
        <p:nvSpPr>
          <p:cNvPr id="9" name="圆角矩形 8"/>
          <p:cNvSpPr/>
          <p:nvPr/>
        </p:nvSpPr>
        <p:spPr>
          <a:xfrm>
            <a:off x="3422037" y="2212280"/>
            <a:ext cx="2448272" cy="2375693"/>
          </a:xfrm>
          <a:prstGeom prst="roundRect">
            <a:avLst>
              <a:gd name="adj" fmla="val 78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0" name="圆角矩形 9"/>
          <p:cNvSpPr/>
          <p:nvPr/>
        </p:nvSpPr>
        <p:spPr>
          <a:xfrm>
            <a:off x="6156176" y="2212279"/>
            <a:ext cx="2448272" cy="2375693"/>
          </a:xfrm>
          <a:prstGeom prst="roundRect">
            <a:avLst>
              <a:gd name="adj" fmla="val 74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nvGrpSpPr>
          <p:cNvPr id="11" name="组合 10"/>
          <p:cNvGrpSpPr/>
          <p:nvPr/>
        </p:nvGrpSpPr>
        <p:grpSpPr>
          <a:xfrm>
            <a:off x="3922452" y="1124308"/>
            <a:ext cx="1447442" cy="1447442"/>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3" name="椭圆 1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14" name="组合 13"/>
          <p:cNvGrpSpPr/>
          <p:nvPr/>
        </p:nvGrpSpPr>
        <p:grpSpPr>
          <a:xfrm>
            <a:off x="6656591" y="1080397"/>
            <a:ext cx="1447442" cy="1447442"/>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6" name="椭圆 1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sp>
        <p:nvSpPr>
          <p:cNvPr id="17" name="椭圆 16"/>
          <p:cNvSpPr/>
          <p:nvPr/>
        </p:nvSpPr>
        <p:spPr>
          <a:xfrm>
            <a:off x="5079697" y="2025625"/>
            <a:ext cx="373310" cy="373310"/>
          </a:xfrm>
          <a:prstGeom prst="ellipse">
            <a:avLst/>
          </a:prstGeom>
          <a:solidFill>
            <a:schemeClr val="accent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2</a:t>
            </a:r>
            <a:endParaRPr lang="zh-CN" altLang="en-US" dirty="0">
              <a:solidFill>
                <a:schemeClr val="bg1"/>
              </a:solidFill>
            </a:endParaRPr>
          </a:p>
        </p:txBody>
      </p:sp>
      <p:sp>
        <p:nvSpPr>
          <p:cNvPr id="18" name="椭圆 17"/>
          <p:cNvSpPr/>
          <p:nvPr/>
        </p:nvSpPr>
        <p:spPr>
          <a:xfrm>
            <a:off x="7816001" y="2025625"/>
            <a:ext cx="373310" cy="373310"/>
          </a:xfrm>
          <a:prstGeom prst="ellipse">
            <a:avLst/>
          </a:prstGeom>
          <a:solidFill>
            <a:schemeClr val="accent5"/>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3</a:t>
            </a:r>
            <a:endParaRPr lang="zh-CN" altLang="en-US" dirty="0">
              <a:solidFill>
                <a:schemeClr val="bg1"/>
              </a:solidFill>
            </a:endParaRPr>
          </a:p>
        </p:txBody>
      </p:sp>
      <p:sp>
        <p:nvSpPr>
          <p:cNvPr id="19" name="矩形 18"/>
          <p:cNvSpPr/>
          <p:nvPr/>
        </p:nvSpPr>
        <p:spPr>
          <a:xfrm>
            <a:off x="4092175" y="1626354"/>
            <a:ext cx="1107996" cy="369332"/>
          </a:xfrm>
          <a:prstGeom prst="rect">
            <a:avLst/>
          </a:prstGeom>
        </p:spPr>
        <p:txBody>
          <a:bodyPr wrap="none">
            <a:spAutoFit/>
          </a:bodyPr>
          <a:lstStyle/>
          <a:p>
            <a:r>
              <a:rPr lang="zh-CN" altLang="en-US" dirty="0">
                <a:solidFill>
                  <a:schemeClr val="bg1">
                    <a:lumMod val="50000"/>
                  </a:schemeClr>
                </a:solidFill>
                <a:latin typeface="微软雅黑"/>
                <a:ea typeface="微软雅黑"/>
              </a:rPr>
              <a:t>产品方面</a:t>
            </a:r>
          </a:p>
        </p:txBody>
      </p:sp>
      <p:sp>
        <p:nvSpPr>
          <p:cNvPr id="20" name="矩形 19"/>
          <p:cNvSpPr/>
          <p:nvPr/>
        </p:nvSpPr>
        <p:spPr>
          <a:xfrm>
            <a:off x="6826314" y="1626354"/>
            <a:ext cx="1107996" cy="369332"/>
          </a:xfrm>
          <a:prstGeom prst="rect">
            <a:avLst/>
          </a:prstGeom>
        </p:spPr>
        <p:txBody>
          <a:bodyPr wrap="none">
            <a:spAutoFit/>
          </a:bodyPr>
          <a:lstStyle/>
          <a:p>
            <a:r>
              <a:rPr lang="zh-CN" altLang="en-US" dirty="0">
                <a:solidFill>
                  <a:schemeClr val="bg1">
                    <a:lumMod val="50000"/>
                  </a:schemeClr>
                </a:solidFill>
                <a:latin typeface="微软雅黑"/>
                <a:ea typeface="微软雅黑"/>
              </a:rPr>
              <a:t>服务方面</a:t>
            </a:r>
          </a:p>
        </p:txBody>
      </p:sp>
      <p:sp>
        <p:nvSpPr>
          <p:cNvPr id="21" name="TextBox 20"/>
          <p:cNvSpPr txBox="1"/>
          <p:nvPr/>
        </p:nvSpPr>
        <p:spPr>
          <a:xfrm>
            <a:off x="968366" y="2757760"/>
            <a:ext cx="1944216" cy="1600438"/>
          </a:xfrm>
          <a:prstGeom prst="rect">
            <a:avLst/>
          </a:prstGeom>
          <a:noFill/>
        </p:spPr>
        <p:txBody>
          <a:bodyPr wrap="square" lIns="0" tIns="0" rIns="0" bIns="0" rtlCol="0">
            <a:spAutoFit/>
          </a:bodyPr>
          <a:lstStyle/>
          <a:p>
            <a:pPr>
              <a:lnSpc>
                <a:spcPct val="130000"/>
              </a:lnSpc>
            </a:pPr>
            <a:r>
              <a:rPr lang="zh-CN" altLang="en-US" sz="1000" dirty="0">
                <a:solidFill>
                  <a:schemeClr val="bg1">
                    <a:lumMod val="50000"/>
                  </a:schemeClr>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000" dirty="0">
              <a:solidFill>
                <a:schemeClr val="bg1">
                  <a:lumMod val="50000"/>
                </a:schemeClr>
              </a:solidFill>
              <a:latin typeface="微软雅黑" pitchFamily="34" charset="-122"/>
              <a:ea typeface="微软雅黑" pitchFamily="34" charset="-122"/>
            </a:endParaRPr>
          </a:p>
          <a:p>
            <a:pPr>
              <a:lnSpc>
                <a:spcPct val="130000"/>
              </a:lnSpc>
            </a:pPr>
            <a:r>
              <a:rPr lang="zh-CN" altLang="en-US" sz="1000" dirty="0">
                <a:solidFill>
                  <a:schemeClr val="bg1">
                    <a:lumMod val="50000"/>
                  </a:schemeClr>
                </a:solidFill>
                <a:latin typeface="微软雅黑" pitchFamily="34" charset="-122"/>
                <a:ea typeface="微软雅黑" pitchFamily="34" charset="-122"/>
              </a:rPr>
              <a:t>       点击输入简要文字内容，文字内容需概括精炼，不用多余的文字修饰。</a:t>
            </a:r>
            <a:endParaRPr lang="zh-CN" altLang="en-US" sz="1600" b="1" dirty="0">
              <a:solidFill>
                <a:schemeClr val="bg1">
                  <a:lumMod val="50000"/>
                </a:schemeClr>
              </a:solidFill>
              <a:latin typeface="微软雅黑" pitchFamily="34" charset="-122"/>
              <a:ea typeface="微软雅黑" pitchFamily="34" charset="-122"/>
            </a:endParaRPr>
          </a:p>
        </p:txBody>
      </p:sp>
      <p:sp>
        <p:nvSpPr>
          <p:cNvPr id="22" name="TextBox 21"/>
          <p:cNvSpPr txBox="1"/>
          <p:nvPr/>
        </p:nvSpPr>
        <p:spPr>
          <a:xfrm>
            <a:off x="3674065" y="2752116"/>
            <a:ext cx="1944216" cy="1600438"/>
          </a:xfrm>
          <a:prstGeom prst="rect">
            <a:avLst/>
          </a:prstGeom>
          <a:noFill/>
        </p:spPr>
        <p:txBody>
          <a:bodyPr wrap="square" lIns="0" tIns="0" rIns="0" bIns="0" rtlCol="0">
            <a:spAutoFit/>
          </a:bodyPr>
          <a:lstStyle/>
          <a:p>
            <a:pPr>
              <a:lnSpc>
                <a:spcPct val="130000"/>
              </a:lnSpc>
            </a:pPr>
            <a:r>
              <a:rPr lang="zh-CN" altLang="en-US" sz="1000" dirty="0">
                <a:solidFill>
                  <a:schemeClr val="bg1">
                    <a:lumMod val="50000"/>
                  </a:schemeClr>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000" dirty="0">
              <a:solidFill>
                <a:schemeClr val="bg1">
                  <a:lumMod val="50000"/>
                </a:schemeClr>
              </a:solidFill>
              <a:latin typeface="微软雅黑" pitchFamily="34" charset="-122"/>
              <a:ea typeface="微软雅黑" pitchFamily="34" charset="-122"/>
            </a:endParaRPr>
          </a:p>
          <a:p>
            <a:pPr>
              <a:lnSpc>
                <a:spcPct val="130000"/>
              </a:lnSpc>
            </a:pPr>
            <a:r>
              <a:rPr lang="zh-CN" altLang="en-US" sz="1000" dirty="0">
                <a:solidFill>
                  <a:schemeClr val="bg1">
                    <a:lumMod val="50000"/>
                  </a:schemeClr>
                </a:solidFill>
                <a:latin typeface="微软雅黑" pitchFamily="34" charset="-122"/>
                <a:ea typeface="微软雅黑" pitchFamily="34" charset="-122"/>
              </a:rPr>
              <a:t>       点击输入简要文字内容，文字内容需概括精炼，不用多余的文字修饰。</a:t>
            </a:r>
            <a:endParaRPr lang="zh-CN" altLang="en-US" sz="1600" b="1" dirty="0">
              <a:solidFill>
                <a:schemeClr val="bg1">
                  <a:lumMod val="50000"/>
                </a:schemeClr>
              </a:solidFill>
              <a:latin typeface="微软雅黑" pitchFamily="34" charset="-122"/>
              <a:ea typeface="微软雅黑" pitchFamily="34" charset="-122"/>
            </a:endParaRPr>
          </a:p>
        </p:txBody>
      </p:sp>
      <p:sp>
        <p:nvSpPr>
          <p:cNvPr id="23" name="TextBox 22"/>
          <p:cNvSpPr txBox="1"/>
          <p:nvPr/>
        </p:nvSpPr>
        <p:spPr>
          <a:xfrm>
            <a:off x="6408204" y="2758992"/>
            <a:ext cx="1944216" cy="1600438"/>
          </a:xfrm>
          <a:prstGeom prst="rect">
            <a:avLst/>
          </a:prstGeom>
          <a:noFill/>
        </p:spPr>
        <p:txBody>
          <a:bodyPr wrap="square" lIns="0" tIns="0" rIns="0" bIns="0" rtlCol="0">
            <a:spAutoFit/>
          </a:bodyPr>
          <a:lstStyle/>
          <a:p>
            <a:pPr>
              <a:lnSpc>
                <a:spcPct val="130000"/>
              </a:lnSpc>
            </a:pPr>
            <a:r>
              <a:rPr lang="zh-CN" altLang="en-US" sz="1000" dirty="0">
                <a:solidFill>
                  <a:schemeClr val="bg1">
                    <a:lumMod val="50000"/>
                  </a:schemeClr>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000" dirty="0">
              <a:solidFill>
                <a:schemeClr val="bg1">
                  <a:lumMod val="50000"/>
                </a:schemeClr>
              </a:solidFill>
              <a:latin typeface="微软雅黑" pitchFamily="34" charset="-122"/>
              <a:ea typeface="微软雅黑" pitchFamily="34" charset="-122"/>
            </a:endParaRPr>
          </a:p>
          <a:p>
            <a:pPr>
              <a:lnSpc>
                <a:spcPct val="130000"/>
              </a:lnSpc>
            </a:pPr>
            <a:r>
              <a:rPr lang="zh-CN" altLang="en-US" sz="1000" dirty="0">
                <a:solidFill>
                  <a:schemeClr val="bg1">
                    <a:lumMod val="50000"/>
                  </a:schemeClr>
                </a:solidFill>
                <a:latin typeface="微软雅黑" pitchFamily="34" charset="-122"/>
                <a:ea typeface="微软雅黑" pitchFamily="34" charset="-122"/>
              </a:rPr>
              <a:t>       点击输入简要文字内容，文字内容需概括精炼，不用多余的文字修饰。</a:t>
            </a:r>
            <a:endParaRPr lang="zh-CN" altLang="en-US" sz="16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91200499"/>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2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400" fill="hold"/>
                                        <p:tgtEl>
                                          <p:spTgt spid="4"/>
                                        </p:tgtEl>
                                        <p:attrNameLst>
                                          <p:attrName>ppt_x</p:attrName>
                                        </p:attrNameLst>
                                      </p:cBhvr>
                                      <p:tavLst>
                                        <p:tav tm="0">
                                          <p:val>
                                            <p:strVal val="0-#ppt_w/2"/>
                                          </p:val>
                                        </p:tav>
                                        <p:tav tm="100000">
                                          <p:val>
                                            <p:strVal val="#ppt_x"/>
                                          </p:val>
                                        </p:tav>
                                      </p:tavLst>
                                    </p:anim>
                                    <p:anim calcmode="lin" valueType="num">
                                      <p:cBhvr additive="base">
                                        <p:cTn id="8" dur="14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1" accel="5200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400" fill="hold"/>
                                        <p:tgtEl>
                                          <p:spTgt spid="11"/>
                                        </p:tgtEl>
                                        <p:attrNameLst>
                                          <p:attrName>ppt_x</p:attrName>
                                        </p:attrNameLst>
                                      </p:cBhvr>
                                      <p:tavLst>
                                        <p:tav tm="0">
                                          <p:val>
                                            <p:strVal val="#ppt_x"/>
                                          </p:val>
                                        </p:tav>
                                        <p:tav tm="100000">
                                          <p:val>
                                            <p:strVal val="#ppt_x"/>
                                          </p:val>
                                        </p:tav>
                                      </p:tavLst>
                                    </p:anim>
                                    <p:anim calcmode="lin" valueType="num">
                                      <p:cBhvr additive="base">
                                        <p:cTn id="12" dur="14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2" accel="52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400" fill="hold"/>
                                        <p:tgtEl>
                                          <p:spTgt spid="14"/>
                                        </p:tgtEl>
                                        <p:attrNameLst>
                                          <p:attrName>ppt_x</p:attrName>
                                        </p:attrNameLst>
                                      </p:cBhvr>
                                      <p:tavLst>
                                        <p:tav tm="0">
                                          <p:val>
                                            <p:strVal val="1+#ppt_w/2"/>
                                          </p:val>
                                        </p:tav>
                                        <p:tav tm="100000">
                                          <p:val>
                                            <p:strVal val="#ppt_x"/>
                                          </p:val>
                                        </p:tav>
                                      </p:tavLst>
                                    </p:anim>
                                    <p:anim calcmode="lin" valueType="num">
                                      <p:cBhvr additive="base">
                                        <p:cTn id="16" dur="140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53" presetClass="entr" presetSubtype="1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grpId="0" nodeType="withEffect">
                                  <p:stCondLst>
                                    <p:cond delay="2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par>
                                <p:cTn id="28" presetID="53" presetClass="entr" presetSubtype="16" fill="hold" grpId="0" nodeType="withEffect">
                                  <p:stCondLst>
                                    <p:cond delay="200"/>
                                  </p:stCondLst>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childTnLst>
                          </p:cTn>
                        </p:par>
                        <p:par>
                          <p:cTn id="33" fill="hold">
                            <p:stCondLst>
                              <p:cond delay="2100"/>
                            </p:stCondLst>
                            <p:childTnLst>
                              <p:par>
                                <p:cTn id="34" presetID="16" presetClass="entr" presetSubtype="37"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outVertical)">
                                      <p:cBhvr>
                                        <p:cTn id="36" dur="500"/>
                                        <p:tgtEl>
                                          <p:spTgt spid="19"/>
                                        </p:tgtEl>
                                      </p:cBhvr>
                                    </p:animEffect>
                                  </p:childTnLst>
                                </p:cTn>
                              </p:par>
                              <p:par>
                                <p:cTn id="37" presetID="16" presetClass="entr" presetSubtype="37"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outVertical)">
                                      <p:cBhvr>
                                        <p:cTn id="39" dur="500"/>
                                        <p:tgtEl>
                                          <p:spTgt spid="8"/>
                                        </p:tgtEl>
                                      </p:cBhvr>
                                    </p:animEffect>
                                  </p:childTnLst>
                                </p:cTn>
                              </p:par>
                              <p:par>
                                <p:cTn id="40" presetID="16" presetClass="entr" presetSubtype="37"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outVertical)">
                                      <p:cBhvr>
                                        <p:cTn id="42" dur="500"/>
                                        <p:tgtEl>
                                          <p:spTgt spid="20"/>
                                        </p:tgtEl>
                                      </p:cBhvr>
                                    </p:animEffect>
                                  </p:childTnLst>
                                </p:cTn>
                              </p:par>
                            </p:childTnLst>
                          </p:cTn>
                        </p:par>
                        <p:par>
                          <p:cTn id="43" fill="hold">
                            <p:stCondLst>
                              <p:cond delay="2600"/>
                            </p:stCondLst>
                            <p:childTnLst>
                              <p:par>
                                <p:cTn id="44" presetID="21" presetClass="entr" presetSubtype="1"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heel(1)">
                                      <p:cBhvr>
                                        <p:cTn id="46" dur="800"/>
                                        <p:tgtEl>
                                          <p:spTgt spid="3"/>
                                        </p:tgtEl>
                                      </p:cBhvr>
                                    </p:animEffect>
                                  </p:childTnLst>
                                </p:cTn>
                              </p:par>
                              <p:par>
                                <p:cTn id="47" presetID="21" presetClass="entr" presetSubtype="1" fill="hold" grpId="0" nodeType="withEffect">
                                  <p:stCondLst>
                                    <p:cond delay="200"/>
                                  </p:stCondLst>
                                  <p:childTnLst>
                                    <p:set>
                                      <p:cBhvr>
                                        <p:cTn id="48" dur="1" fill="hold">
                                          <p:stCondLst>
                                            <p:cond delay="0"/>
                                          </p:stCondLst>
                                        </p:cTn>
                                        <p:tgtEl>
                                          <p:spTgt spid="9"/>
                                        </p:tgtEl>
                                        <p:attrNameLst>
                                          <p:attrName>style.visibility</p:attrName>
                                        </p:attrNameLst>
                                      </p:cBhvr>
                                      <p:to>
                                        <p:strVal val="visible"/>
                                      </p:to>
                                    </p:set>
                                    <p:animEffect transition="in" filter="wheel(1)">
                                      <p:cBhvr>
                                        <p:cTn id="49" dur="800"/>
                                        <p:tgtEl>
                                          <p:spTgt spid="9"/>
                                        </p:tgtEl>
                                      </p:cBhvr>
                                    </p:animEffect>
                                  </p:childTnLst>
                                </p:cTn>
                              </p:par>
                              <p:par>
                                <p:cTn id="50" presetID="21" presetClass="entr" presetSubtype="1" fill="hold" grpId="0" nodeType="withEffect">
                                  <p:stCondLst>
                                    <p:cond delay="400"/>
                                  </p:stCondLst>
                                  <p:childTnLst>
                                    <p:set>
                                      <p:cBhvr>
                                        <p:cTn id="51" dur="1" fill="hold">
                                          <p:stCondLst>
                                            <p:cond delay="0"/>
                                          </p:stCondLst>
                                        </p:cTn>
                                        <p:tgtEl>
                                          <p:spTgt spid="10"/>
                                        </p:tgtEl>
                                        <p:attrNameLst>
                                          <p:attrName>style.visibility</p:attrName>
                                        </p:attrNameLst>
                                      </p:cBhvr>
                                      <p:to>
                                        <p:strVal val="visible"/>
                                      </p:to>
                                    </p:set>
                                    <p:animEffect transition="in" filter="wheel(1)">
                                      <p:cBhvr>
                                        <p:cTn id="52" dur="800"/>
                                        <p:tgtEl>
                                          <p:spTgt spid="10"/>
                                        </p:tgtEl>
                                      </p:cBhvr>
                                    </p:animEffect>
                                  </p:childTnLst>
                                </p:cTn>
                              </p:par>
                            </p:childTnLst>
                          </p:cTn>
                        </p:par>
                        <p:par>
                          <p:cTn id="53" fill="hold">
                            <p:stCondLst>
                              <p:cond delay="380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21"/>
                                        </p:tgtEl>
                                        <p:attrNameLst>
                                          <p:attrName>style.visibility</p:attrName>
                                        </p:attrNameLst>
                                      </p:cBhvr>
                                      <p:to>
                                        <p:strVal val="visible"/>
                                      </p:to>
                                    </p:set>
                                    <p:animEffect transition="in" filter="wipe(left)">
                                      <p:cBhvr>
                                        <p:cTn id="56" dur="50"/>
                                        <p:tgtEl>
                                          <p:spTgt spid="21"/>
                                        </p:tgtEl>
                                      </p:cBhvr>
                                    </p:animEffect>
                                  </p:childTnLst>
                                </p:cTn>
                              </p:par>
                              <p:par>
                                <p:cTn id="57" presetID="36" presetClass="emph" presetSubtype="0" fill="hold" grpId="1" nodeType="withEffect">
                                  <p:stCondLst>
                                    <p:cond delay="0"/>
                                  </p:stCondLst>
                                  <p:iterate type="lt">
                                    <p:tmPct val="30000"/>
                                  </p:iterate>
                                  <p:childTnLst>
                                    <p:animScale>
                                      <p:cBhvr>
                                        <p:cTn id="58" dur="25" autoRev="1" fill="hold">
                                          <p:stCondLst>
                                            <p:cond delay="0"/>
                                          </p:stCondLst>
                                        </p:cTn>
                                        <p:tgtEl>
                                          <p:spTgt spid="21"/>
                                        </p:tgtEl>
                                      </p:cBhvr>
                                      <p:to x="80000" y="100000"/>
                                    </p:animScale>
                                    <p:anim by="(#ppt_w*0.10)" calcmode="lin" valueType="num">
                                      <p:cBhvr>
                                        <p:cTn id="59" dur="25" autoRev="1" fill="hold">
                                          <p:stCondLst>
                                            <p:cond delay="0"/>
                                          </p:stCondLst>
                                        </p:cTn>
                                        <p:tgtEl>
                                          <p:spTgt spid="21"/>
                                        </p:tgtEl>
                                        <p:attrNameLst>
                                          <p:attrName>ppt_x</p:attrName>
                                        </p:attrNameLst>
                                      </p:cBhvr>
                                    </p:anim>
                                    <p:anim by="(-#ppt_w*0.10)" calcmode="lin" valueType="num">
                                      <p:cBhvr>
                                        <p:cTn id="60" dur="25" autoRev="1" fill="hold">
                                          <p:stCondLst>
                                            <p:cond delay="0"/>
                                          </p:stCondLst>
                                        </p:cTn>
                                        <p:tgtEl>
                                          <p:spTgt spid="21"/>
                                        </p:tgtEl>
                                        <p:attrNameLst>
                                          <p:attrName>ppt_y</p:attrName>
                                        </p:attrNameLst>
                                      </p:cBhvr>
                                    </p:anim>
                                    <p:animRot by="-480000">
                                      <p:cBhvr>
                                        <p:cTn id="61" dur="25" autoRev="1" fill="hold">
                                          <p:stCondLst>
                                            <p:cond delay="0"/>
                                          </p:stCondLst>
                                        </p:cTn>
                                        <p:tgtEl>
                                          <p:spTgt spid="21"/>
                                        </p:tgtEl>
                                        <p:attrNameLst>
                                          <p:attrName>r</p:attrName>
                                        </p:attrNameLst>
                                      </p:cBhvr>
                                    </p:animRot>
                                  </p:childTnLst>
                                </p:cTn>
                              </p:par>
                              <p:par>
                                <p:cTn id="62" presetID="22" presetClass="entr" presetSubtype="8" fill="hold" grpId="0" nodeType="withEffect">
                                  <p:stCondLst>
                                    <p:cond delay="500"/>
                                  </p:stCondLst>
                                  <p:iterate type="lt">
                                    <p:tmPct val="30000"/>
                                  </p:iterate>
                                  <p:childTnLst>
                                    <p:set>
                                      <p:cBhvr>
                                        <p:cTn id="63" dur="1" fill="hold">
                                          <p:stCondLst>
                                            <p:cond delay="0"/>
                                          </p:stCondLst>
                                        </p:cTn>
                                        <p:tgtEl>
                                          <p:spTgt spid="22"/>
                                        </p:tgtEl>
                                        <p:attrNameLst>
                                          <p:attrName>style.visibility</p:attrName>
                                        </p:attrNameLst>
                                      </p:cBhvr>
                                      <p:to>
                                        <p:strVal val="visible"/>
                                      </p:to>
                                    </p:set>
                                    <p:animEffect transition="in" filter="wipe(left)">
                                      <p:cBhvr>
                                        <p:cTn id="64" dur="50"/>
                                        <p:tgtEl>
                                          <p:spTgt spid="22"/>
                                        </p:tgtEl>
                                      </p:cBhvr>
                                    </p:animEffect>
                                  </p:childTnLst>
                                </p:cTn>
                              </p:par>
                              <p:par>
                                <p:cTn id="65" presetID="36" presetClass="emph" presetSubtype="0" fill="hold" grpId="1" nodeType="withEffect">
                                  <p:stCondLst>
                                    <p:cond delay="500"/>
                                  </p:stCondLst>
                                  <p:iterate type="lt">
                                    <p:tmPct val="30000"/>
                                  </p:iterate>
                                  <p:childTnLst>
                                    <p:animScale>
                                      <p:cBhvr>
                                        <p:cTn id="66" dur="25" autoRev="1" fill="hold">
                                          <p:stCondLst>
                                            <p:cond delay="0"/>
                                          </p:stCondLst>
                                        </p:cTn>
                                        <p:tgtEl>
                                          <p:spTgt spid="22"/>
                                        </p:tgtEl>
                                      </p:cBhvr>
                                      <p:to x="80000" y="100000"/>
                                    </p:animScale>
                                    <p:anim by="(#ppt_w*0.10)" calcmode="lin" valueType="num">
                                      <p:cBhvr>
                                        <p:cTn id="67" dur="25" autoRev="1" fill="hold">
                                          <p:stCondLst>
                                            <p:cond delay="0"/>
                                          </p:stCondLst>
                                        </p:cTn>
                                        <p:tgtEl>
                                          <p:spTgt spid="22"/>
                                        </p:tgtEl>
                                        <p:attrNameLst>
                                          <p:attrName>ppt_x</p:attrName>
                                        </p:attrNameLst>
                                      </p:cBhvr>
                                    </p:anim>
                                    <p:anim by="(-#ppt_w*0.10)" calcmode="lin" valueType="num">
                                      <p:cBhvr>
                                        <p:cTn id="68" dur="25" autoRev="1" fill="hold">
                                          <p:stCondLst>
                                            <p:cond delay="0"/>
                                          </p:stCondLst>
                                        </p:cTn>
                                        <p:tgtEl>
                                          <p:spTgt spid="22"/>
                                        </p:tgtEl>
                                        <p:attrNameLst>
                                          <p:attrName>ppt_y</p:attrName>
                                        </p:attrNameLst>
                                      </p:cBhvr>
                                    </p:anim>
                                    <p:animRot by="-480000">
                                      <p:cBhvr>
                                        <p:cTn id="69" dur="25" autoRev="1" fill="hold">
                                          <p:stCondLst>
                                            <p:cond delay="0"/>
                                          </p:stCondLst>
                                        </p:cTn>
                                        <p:tgtEl>
                                          <p:spTgt spid="22"/>
                                        </p:tgtEl>
                                        <p:attrNameLst>
                                          <p:attrName>r</p:attrName>
                                        </p:attrNameLst>
                                      </p:cBhvr>
                                    </p:animRot>
                                  </p:childTnLst>
                                </p:cTn>
                              </p:par>
                              <p:par>
                                <p:cTn id="70" presetID="22" presetClass="entr" presetSubtype="8" fill="hold" grpId="0" nodeType="withEffect">
                                  <p:stCondLst>
                                    <p:cond delay="1000"/>
                                  </p:stCondLst>
                                  <p:iterate type="lt">
                                    <p:tmPct val="30000"/>
                                  </p:iterate>
                                  <p:childTnLst>
                                    <p:set>
                                      <p:cBhvr>
                                        <p:cTn id="71" dur="1" fill="hold">
                                          <p:stCondLst>
                                            <p:cond delay="0"/>
                                          </p:stCondLst>
                                        </p:cTn>
                                        <p:tgtEl>
                                          <p:spTgt spid="23"/>
                                        </p:tgtEl>
                                        <p:attrNameLst>
                                          <p:attrName>style.visibility</p:attrName>
                                        </p:attrNameLst>
                                      </p:cBhvr>
                                      <p:to>
                                        <p:strVal val="visible"/>
                                      </p:to>
                                    </p:set>
                                    <p:animEffect transition="in" filter="wipe(left)">
                                      <p:cBhvr>
                                        <p:cTn id="72" dur="50"/>
                                        <p:tgtEl>
                                          <p:spTgt spid="23"/>
                                        </p:tgtEl>
                                      </p:cBhvr>
                                    </p:animEffect>
                                  </p:childTnLst>
                                </p:cTn>
                              </p:par>
                              <p:par>
                                <p:cTn id="73" presetID="36" presetClass="emph" presetSubtype="0" fill="hold" grpId="1" nodeType="withEffect">
                                  <p:stCondLst>
                                    <p:cond delay="1000"/>
                                  </p:stCondLst>
                                  <p:iterate type="lt">
                                    <p:tmPct val="30000"/>
                                  </p:iterate>
                                  <p:childTnLst>
                                    <p:animScale>
                                      <p:cBhvr>
                                        <p:cTn id="74" dur="25" autoRev="1" fill="hold">
                                          <p:stCondLst>
                                            <p:cond delay="0"/>
                                          </p:stCondLst>
                                        </p:cTn>
                                        <p:tgtEl>
                                          <p:spTgt spid="23"/>
                                        </p:tgtEl>
                                      </p:cBhvr>
                                      <p:to x="80000" y="100000"/>
                                    </p:animScale>
                                    <p:anim by="(#ppt_w*0.10)" calcmode="lin" valueType="num">
                                      <p:cBhvr>
                                        <p:cTn id="75" dur="25" autoRev="1" fill="hold">
                                          <p:stCondLst>
                                            <p:cond delay="0"/>
                                          </p:stCondLst>
                                        </p:cTn>
                                        <p:tgtEl>
                                          <p:spTgt spid="23"/>
                                        </p:tgtEl>
                                        <p:attrNameLst>
                                          <p:attrName>ppt_x</p:attrName>
                                        </p:attrNameLst>
                                      </p:cBhvr>
                                    </p:anim>
                                    <p:anim by="(-#ppt_w*0.10)" calcmode="lin" valueType="num">
                                      <p:cBhvr>
                                        <p:cTn id="76" dur="25" autoRev="1" fill="hold">
                                          <p:stCondLst>
                                            <p:cond delay="0"/>
                                          </p:stCondLst>
                                        </p:cTn>
                                        <p:tgtEl>
                                          <p:spTgt spid="23"/>
                                        </p:tgtEl>
                                        <p:attrNameLst>
                                          <p:attrName>ppt_y</p:attrName>
                                        </p:attrNameLst>
                                      </p:cBhvr>
                                    </p:anim>
                                    <p:animRot by="-480000">
                                      <p:cBhvr>
                                        <p:cTn id="77" dur="25"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animBg="1"/>
      <p:bldP spid="17" grpId="0" animBg="1"/>
      <p:bldP spid="18" grpId="0" animBg="1"/>
      <p:bldP spid="19" grpId="0"/>
      <p:bldP spid="20" grpId="0"/>
      <p:bldP spid="21" grpId="0"/>
      <p:bldP spid="21" grpId="1"/>
      <p:bldP spid="22" grpId="0"/>
      <p:bldP spid="22" grpId="1"/>
      <p:bldP spid="23" grpId="0"/>
      <p:bldP spid="2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64693" y="1499343"/>
            <a:ext cx="2501127" cy="1132494"/>
            <a:chOff x="4304043" y="1286668"/>
            <a:chExt cx="3837944" cy="2757793"/>
          </a:xfrm>
          <a:effectLst>
            <a:outerShdw blurRad="381000" dist="254000" dir="8100000" algn="tr" rotWithShape="0">
              <a:prstClr val="black">
                <a:alpha val="40000"/>
              </a:prstClr>
            </a:outerShdw>
          </a:effectLst>
        </p:grpSpPr>
        <p:sp>
          <p:nvSpPr>
            <p:cNvPr id="4" name="圆角矩形 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5" name="圆角矩形 4"/>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sp>
        <p:nvSpPr>
          <p:cNvPr id="6" name="Round Diagonal Corner Rectangle 3"/>
          <p:cNvSpPr/>
          <p:nvPr/>
        </p:nvSpPr>
        <p:spPr bwMode="auto">
          <a:xfrm rot="5400000">
            <a:off x="6784510" y="1089564"/>
            <a:ext cx="1187734" cy="2020094"/>
          </a:xfrm>
          <a:prstGeom prst="round2DiagRect">
            <a:avLst/>
          </a:prstGeom>
          <a:blipFill dpi="0" rotWithShape="0">
            <a:blip r:embed="rId3" cstate="print">
              <a:extLst>
                <a:ext uri="{28A0092B-C50C-407E-A947-70E740481C1C}">
                  <a14:useLocalDpi xmlns:a14="http://schemas.microsoft.com/office/drawing/2010/main"/>
                </a:ext>
              </a:extLst>
            </a:blip>
            <a:srcRect/>
            <a:stretch>
              <a:fillRect/>
            </a:stretch>
          </a:blipFill>
          <a:ln w="12700" cap="flat" cmpd="sng" algn="ctr">
            <a:solidFill>
              <a:srgbClr val="000000"/>
            </a:solidFill>
            <a:prstDash val="solid"/>
            <a:round/>
            <a:headEnd type="none" w="med" len="med"/>
            <a:tailEnd type="none" w="med" len="med"/>
          </a:ln>
          <a:effectLst/>
        </p:spPr>
        <p:txBody>
          <a:bodyPr vert="horz" wrap="square" lIns="98207" tIns="49104" rIns="98207" bIns="49104" numCol="1" rtlCol="0" anchor="t" anchorCtr="0" compatLnSpc="1">
            <a:prstTxWarp prst="textNoShape">
              <a:avLst/>
            </a:prstTxWarp>
          </a:bodyPr>
          <a:lstStyle/>
          <a:p>
            <a:pPr algn="ctr" defTabSz="982076" fontAlgn="base">
              <a:spcBef>
                <a:spcPct val="0"/>
              </a:spcBef>
              <a:spcAft>
                <a:spcPct val="0"/>
              </a:spcAft>
            </a:pPr>
            <a:endParaRPr lang="en-US" sz="6000">
              <a:solidFill>
                <a:srgbClr val="000000"/>
              </a:solidFill>
              <a:latin typeface="微软雅黑"/>
              <a:ea typeface="微软雅黑"/>
              <a:sym typeface="Gill Sans" charset="0"/>
            </a:endParaRPr>
          </a:p>
        </p:txBody>
      </p:sp>
      <p:sp>
        <p:nvSpPr>
          <p:cNvPr id="7" name="Round Diagonal Corner Rectangle 180"/>
          <p:cNvSpPr/>
          <p:nvPr/>
        </p:nvSpPr>
        <p:spPr bwMode="auto">
          <a:xfrm rot="5400000">
            <a:off x="6784510" y="2568833"/>
            <a:ext cx="1187732" cy="2020090"/>
          </a:xfrm>
          <a:prstGeom prst="round2DiagRect">
            <a:avLst/>
          </a:prstGeom>
          <a:blipFill dpi="0" rotWithShape="0">
            <a:blip r:embed="rId4" cstate="print">
              <a:extLst>
                <a:ext uri="{28A0092B-C50C-407E-A947-70E740481C1C}">
                  <a14:useLocalDpi xmlns:a14="http://schemas.microsoft.com/office/drawing/2010/main"/>
                </a:ext>
              </a:extLst>
            </a:blip>
            <a:srcRect/>
            <a:stretch>
              <a:fillRect/>
            </a:stretch>
          </a:blipFill>
          <a:ln w="12700" cap="flat" cmpd="sng" algn="ctr">
            <a:solidFill>
              <a:schemeClr val="tx1"/>
            </a:solidFill>
            <a:prstDash val="solid"/>
            <a:round/>
            <a:headEnd type="none" w="med" len="med"/>
            <a:tailEnd type="none" w="med" len="med"/>
          </a:ln>
          <a:effectLst/>
        </p:spPr>
        <p:txBody>
          <a:bodyPr vert="horz" wrap="square" lIns="98207" tIns="49104" rIns="98207" bIns="49104" numCol="1" rtlCol="0" anchor="t" anchorCtr="0" compatLnSpc="1">
            <a:prstTxWarp prst="textNoShape">
              <a:avLst/>
            </a:prstTxWarp>
          </a:bodyPr>
          <a:lstStyle/>
          <a:p>
            <a:pPr algn="ctr" defTabSz="982076" fontAlgn="base">
              <a:spcBef>
                <a:spcPct val="0"/>
              </a:spcBef>
              <a:spcAft>
                <a:spcPct val="0"/>
              </a:spcAft>
            </a:pPr>
            <a:endParaRPr lang="en-US" sz="6000">
              <a:solidFill>
                <a:srgbClr val="000000"/>
              </a:solidFill>
              <a:latin typeface="微软雅黑"/>
              <a:ea typeface="微软雅黑"/>
              <a:sym typeface="Gill Sans" charset="0"/>
            </a:endParaRPr>
          </a:p>
        </p:txBody>
      </p:sp>
      <p:grpSp>
        <p:nvGrpSpPr>
          <p:cNvPr id="8" name="组合 7"/>
          <p:cNvGrpSpPr/>
          <p:nvPr/>
        </p:nvGrpSpPr>
        <p:grpSpPr>
          <a:xfrm>
            <a:off x="915760" y="1718295"/>
            <a:ext cx="621046" cy="621045"/>
            <a:chOff x="304800" y="673100"/>
            <a:chExt cx="4000500" cy="4000500"/>
          </a:xfrm>
          <a:effectLst>
            <a:outerShdw blurRad="444500" dist="254000" dir="8100000" algn="tr" rotWithShape="0">
              <a:prstClr val="black">
                <a:alpha val="50000"/>
              </a:prstClr>
            </a:outerShdw>
          </a:effectLst>
        </p:grpSpPr>
        <p:sp>
          <p:nvSpPr>
            <p:cNvPr id="9" name="同心圆 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Calibri"/>
                <a:ea typeface="宋体"/>
                <a:cs typeface="+mn-cs"/>
              </a:endParaRPr>
            </a:p>
          </p:txBody>
        </p:sp>
        <p:sp>
          <p:nvSpPr>
            <p:cNvPr id="10" name="椭圆 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Calibri"/>
                <a:ea typeface="宋体"/>
                <a:cs typeface="+mn-cs"/>
              </a:endParaRPr>
            </a:p>
          </p:txBody>
        </p:sp>
      </p:grpSp>
      <p:grpSp>
        <p:nvGrpSpPr>
          <p:cNvPr id="11" name="Group 41"/>
          <p:cNvGrpSpPr>
            <a:grpSpLocks/>
          </p:cNvGrpSpPr>
          <p:nvPr/>
        </p:nvGrpSpPr>
        <p:grpSpPr bwMode="auto">
          <a:xfrm>
            <a:off x="1628948" y="1718294"/>
            <a:ext cx="1458171" cy="799752"/>
            <a:chOff x="0" y="0"/>
            <a:chExt cx="2419" cy="1343"/>
          </a:xfrm>
        </p:grpSpPr>
        <p:sp>
          <p:nvSpPr>
            <p:cNvPr id="12"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chemeClr val="bg1">
                      <a:lumMod val="50000"/>
                    </a:schemeClr>
                  </a:solidFill>
                  <a:latin typeface="微软雅黑"/>
                  <a:ea typeface="微软雅黑"/>
                  <a:cs typeface="Bebas Neue" charset="0"/>
                  <a:sym typeface="Bebas Neue" charset="0"/>
                </a:rPr>
                <a:t>单击此处添加标题</a:t>
              </a:r>
              <a:endParaRPr lang="en-US" sz="1200" b="0" dirty="0">
                <a:solidFill>
                  <a:schemeClr val="bg1">
                    <a:lumMod val="50000"/>
                  </a:schemeClr>
                </a:solidFill>
                <a:latin typeface="微软雅黑"/>
                <a:ea typeface="微软雅黑"/>
                <a:cs typeface="Bebas Neue" charset="0"/>
                <a:sym typeface="Bebas Neue" charset="0"/>
              </a:endParaRPr>
            </a:p>
          </p:txBody>
        </p:sp>
        <p:sp>
          <p:nvSpPr>
            <p:cNvPr id="13"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chemeClr val="bg1">
                      <a:lumMod val="50000"/>
                    </a:schemeClr>
                  </a:solidFill>
                  <a:latin typeface="微软雅黑"/>
                  <a:ea typeface="微软雅黑"/>
                  <a:cs typeface="Lato Light" charset="0"/>
                  <a:sym typeface="Lato Light" charset="0"/>
                </a:rPr>
                <a:t>此处添加详细文本描述，建议与标题相关并符合整体语言风格，语言描述尽量</a:t>
              </a:r>
              <a:endParaRPr lang="en-US" sz="900" b="0" dirty="0">
                <a:solidFill>
                  <a:schemeClr val="bg1">
                    <a:lumMod val="50000"/>
                  </a:schemeClr>
                </a:solidFill>
                <a:latin typeface="微软雅黑"/>
                <a:ea typeface="微软雅黑"/>
                <a:cs typeface="Lato Light" charset="0"/>
                <a:sym typeface="Lato Light" charset="0"/>
              </a:endParaRPr>
            </a:p>
          </p:txBody>
        </p:sp>
      </p:grpSp>
      <p:sp>
        <p:nvSpPr>
          <p:cNvPr id="14" name="Freeform 9"/>
          <p:cNvSpPr>
            <a:spLocks noEditPoints="1"/>
          </p:cNvSpPr>
          <p:nvPr/>
        </p:nvSpPr>
        <p:spPr bwMode="auto">
          <a:xfrm>
            <a:off x="1059255" y="1909038"/>
            <a:ext cx="281960" cy="224466"/>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200" kern="0">
              <a:solidFill>
                <a:schemeClr val="bg1">
                  <a:lumMod val="50000"/>
                </a:schemeClr>
              </a:solidFill>
              <a:latin typeface="微软雅黑"/>
              <a:ea typeface="微软雅黑"/>
              <a:sym typeface="Gill Sans" charset="0"/>
            </a:endParaRPr>
          </a:p>
        </p:txBody>
      </p:sp>
      <p:grpSp>
        <p:nvGrpSpPr>
          <p:cNvPr id="15" name="组合 14"/>
          <p:cNvGrpSpPr/>
          <p:nvPr/>
        </p:nvGrpSpPr>
        <p:grpSpPr>
          <a:xfrm>
            <a:off x="3596793" y="1499343"/>
            <a:ext cx="2501127" cy="1132494"/>
            <a:chOff x="4304043" y="1286668"/>
            <a:chExt cx="3837944" cy="2757793"/>
          </a:xfrm>
          <a:effectLst>
            <a:outerShdw blurRad="381000" dist="254000" dir="8100000" algn="tr" rotWithShape="0">
              <a:prstClr val="black">
                <a:alpha val="40000"/>
              </a:prstClr>
            </a:outerShdw>
          </a:effectLst>
        </p:grpSpPr>
        <p:sp>
          <p:nvSpPr>
            <p:cNvPr id="16" name="圆角矩形 1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7" name="圆角矩形 16"/>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18" name="组合 17"/>
          <p:cNvGrpSpPr/>
          <p:nvPr/>
        </p:nvGrpSpPr>
        <p:grpSpPr>
          <a:xfrm>
            <a:off x="3747860" y="1718295"/>
            <a:ext cx="621046" cy="621045"/>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Calibri"/>
                <a:ea typeface="宋体"/>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Calibri"/>
                <a:ea typeface="宋体"/>
                <a:cs typeface="+mn-cs"/>
              </a:endParaRPr>
            </a:p>
          </p:txBody>
        </p:sp>
      </p:grpSp>
      <p:grpSp>
        <p:nvGrpSpPr>
          <p:cNvPr id="21" name="Group 41"/>
          <p:cNvGrpSpPr>
            <a:grpSpLocks/>
          </p:cNvGrpSpPr>
          <p:nvPr/>
        </p:nvGrpSpPr>
        <p:grpSpPr bwMode="auto">
          <a:xfrm>
            <a:off x="4461048" y="1718294"/>
            <a:ext cx="1458171" cy="799752"/>
            <a:chOff x="0" y="0"/>
            <a:chExt cx="2419" cy="1343"/>
          </a:xfrm>
        </p:grpSpPr>
        <p:sp>
          <p:nvSpPr>
            <p:cNvPr id="22"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chemeClr val="bg1">
                      <a:lumMod val="50000"/>
                    </a:schemeClr>
                  </a:solidFill>
                  <a:latin typeface="微软雅黑"/>
                  <a:ea typeface="微软雅黑"/>
                  <a:cs typeface="Bebas Neue" charset="0"/>
                  <a:sym typeface="Bebas Neue" charset="0"/>
                </a:rPr>
                <a:t>单击此处添加标题</a:t>
              </a:r>
              <a:endParaRPr lang="en-US" sz="1200" b="0" dirty="0">
                <a:solidFill>
                  <a:schemeClr val="bg1">
                    <a:lumMod val="50000"/>
                  </a:schemeClr>
                </a:solidFill>
                <a:latin typeface="微软雅黑"/>
                <a:ea typeface="微软雅黑"/>
                <a:cs typeface="Bebas Neue" charset="0"/>
                <a:sym typeface="Bebas Neue" charset="0"/>
              </a:endParaRPr>
            </a:p>
          </p:txBody>
        </p:sp>
        <p:sp>
          <p:nvSpPr>
            <p:cNvPr id="23"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chemeClr val="bg1">
                      <a:lumMod val="50000"/>
                    </a:schemeClr>
                  </a:solidFill>
                  <a:latin typeface="微软雅黑"/>
                  <a:ea typeface="微软雅黑"/>
                  <a:cs typeface="Lato Light" charset="0"/>
                  <a:sym typeface="Lato Light" charset="0"/>
                </a:rPr>
                <a:t>此处添加详细文本描述，建议与标题相关并符合整体语言风格，语言描述尽量</a:t>
              </a:r>
              <a:endParaRPr lang="en-US" sz="900" b="0" dirty="0">
                <a:solidFill>
                  <a:schemeClr val="bg1">
                    <a:lumMod val="50000"/>
                  </a:schemeClr>
                </a:solidFill>
                <a:latin typeface="微软雅黑"/>
                <a:ea typeface="微软雅黑"/>
                <a:cs typeface="Lato Light" charset="0"/>
                <a:sym typeface="Lato Light" charset="0"/>
              </a:endParaRPr>
            </a:p>
          </p:txBody>
        </p:sp>
      </p:grpSp>
      <p:sp>
        <p:nvSpPr>
          <p:cNvPr id="24" name="Freeform 8"/>
          <p:cNvSpPr>
            <a:spLocks noEditPoints="1"/>
          </p:cNvSpPr>
          <p:nvPr/>
        </p:nvSpPr>
        <p:spPr bwMode="auto">
          <a:xfrm>
            <a:off x="3936150" y="1949300"/>
            <a:ext cx="244466" cy="242244"/>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200" kern="0">
              <a:solidFill>
                <a:schemeClr val="bg1">
                  <a:lumMod val="50000"/>
                </a:schemeClr>
              </a:solidFill>
              <a:latin typeface="微软雅黑"/>
              <a:ea typeface="微软雅黑"/>
              <a:sym typeface="Gill Sans" charset="0"/>
            </a:endParaRPr>
          </a:p>
        </p:txBody>
      </p:sp>
      <p:grpSp>
        <p:nvGrpSpPr>
          <p:cNvPr id="25" name="组合 24"/>
          <p:cNvGrpSpPr/>
          <p:nvPr/>
        </p:nvGrpSpPr>
        <p:grpSpPr>
          <a:xfrm>
            <a:off x="764693" y="2959843"/>
            <a:ext cx="2501127" cy="1132494"/>
            <a:chOff x="4304043" y="1286668"/>
            <a:chExt cx="3837944" cy="2757793"/>
          </a:xfrm>
          <a:effectLst>
            <a:outerShdw blurRad="381000" dist="254000" dir="8100000" algn="tr" rotWithShape="0">
              <a:prstClr val="black">
                <a:alpha val="40000"/>
              </a:prstClr>
            </a:outerShdw>
          </a:effectLst>
        </p:grpSpPr>
        <p:sp>
          <p:nvSpPr>
            <p:cNvPr id="26" name="圆角矩形 2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27" name="圆角矩形 26"/>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28" name="组合 27"/>
          <p:cNvGrpSpPr/>
          <p:nvPr/>
        </p:nvGrpSpPr>
        <p:grpSpPr>
          <a:xfrm>
            <a:off x="915760" y="3178795"/>
            <a:ext cx="621046" cy="621045"/>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Calibri"/>
                <a:ea typeface="宋体"/>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Calibri"/>
                <a:ea typeface="宋体"/>
                <a:cs typeface="+mn-cs"/>
              </a:endParaRPr>
            </a:p>
          </p:txBody>
        </p:sp>
      </p:grpSp>
      <p:grpSp>
        <p:nvGrpSpPr>
          <p:cNvPr id="31" name="Group 41"/>
          <p:cNvGrpSpPr>
            <a:grpSpLocks/>
          </p:cNvGrpSpPr>
          <p:nvPr/>
        </p:nvGrpSpPr>
        <p:grpSpPr bwMode="auto">
          <a:xfrm>
            <a:off x="1628948" y="3178794"/>
            <a:ext cx="1458171" cy="799752"/>
            <a:chOff x="0" y="0"/>
            <a:chExt cx="2419" cy="1343"/>
          </a:xfrm>
        </p:grpSpPr>
        <p:sp>
          <p:nvSpPr>
            <p:cNvPr id="32"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chemeClr val="bg1">
                      <a:lumMod val="50000"/>
                    </a:schemeClr>
                  </a:solidFill>
                  <a:latin typeface="微软雅黑"/>
                  <a:ea typeface="微软雅黑"/>
                  <a:cs typeface="Bebas Neue" charset="0"/>
                  <a:sym typeface="Bebas Neue" charset="0"/>
                </a:rPr>
                <a:t>单击此处添加标题</a:t>
              </a:r>
              <a:endParaRPr lang="en-US" sz="1200" b="0" dirty="0">
                <a:solidFill>
                  <a:schemeClr val="bg1">
                    <a:lumMod val="50000"/>
                  </a:schemeClr>
                </a:solidFill>
                <a:latin typeface="微软雅黑"/>
                <a:ea typeface="微软雅黑"/>
                <a:cs typeface="Bebas Neue" charset="0"/>
                <a:sym typeface="Bebas Neue" charset="0"/>
              </a:endParaRPr>
            </a:p>
          </p:txBody>
        </p:sp>
        <p:sp>
          <p:nvSpPr>
            <p:cNvPr id="33"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chemeClr val="bg1">
                      <a:lumMod val="50000"/>
                    </a:schemeClr>
                  </a:solidFill>
                  <a:latin typeface="微软雅黑"/>
                  <a:ea typeface="微软雅黑"/>
                  <a:cs typeface="Lato Light" charset="0"/>
                  <a:sym typeface="Lato Light" charset="0"/>
                </a:rPr>
                <a:t>此处添加详细文本描述，建议与标题相关并符合整体语言风格，语言描述尽量</a:t>
              </a:r>
              <a:endParaRPr lang="en-US" sz="900" b="0" dirty="0">
                <a:solidFill>
                  <a:schemeClr val="bg1">
                    <a:lumMod val="50000"/>
                  </a:schemeClr>
                </a:solidFill>
                <a:latin typeface="微软雅黑"/>
                <a:ea typeface="微软雅黑"/>
                <a:cs typeface="Lato Light" charset="0"/>
                <a:sym typeface="Lato Light" charset="0"/>
              </a:endParaRPr>
            </a:p>
          </p:txBody>
        </p:sp>
      </p:grpSp>
      <p:sp>
        <p:nvSpPr>
          <p:cNvPr id="34" name="Freeform 7"/>
          <p:cNvSpPr>
            <a:spLocks/>
          </p:cNvSpPr>
          <p:nvPr/>
        </p:nvSpPr>
        <p:spPr bwMode="auto">
          <a:xfrm>
            <a:off x="1051254" y="3340414"/>
            <a:ext cx="296209" cy="297806"/>
          </a:xfrm>
          <a:custGeom>
            <a:avLst/>
            <a:gdLst>
              <a:gd name="T0" fmla="*/ 48 w 167"/>
              <a:gd name="T1" fmla="*/ 170 h 170"/>
              <a:gd name="T2" fmla="*/ 18 w 167"/>
              <a:gd name="T3" fmla="*/ 158 h 170"/>
              <a:gd name="T4" fmla="*/ 20 w 167"/>
              <a:gd name="T5" fmla="*/ 97 h 170"/>
              <a:gd name="T6" fmla="*/ 105 w 167"/>
              <a:gd name="T7" fmla="*/ 12 h 170"/>
              <a:gd name="T8" fmla="*/ 135 w 167"/>
              <a:gd name="T9" fmla="*/ 3 h 170"/>
              <a:gd name="T10" fmla="*/ 157 w 167"/>
              <a:gd name="T11" fmla="*/ 24 h 170"/>
              <a:gd name="T12" fmla="*/ 148 w 167"/>
              <a:gd name="T13" fmla="*/ 54 h 170"/>
              <a:gd name="T14" fmla="*/ 66 w 167"/>
              <a:gd name="T15" fmla="*/ 136 h 170"/>
              <a:gd name="T16" fmla="*/ 51 w 167"/>
              <a:gd name="T17" fmla="*/ 143 h 170"/>
              <a:gd name="T18" fmla="*/ 38 w 167"/>
              <a:gd name="T19" fmla="*/ 139 h 170"/>
              <a:gd name="T20" fmla="*/ 41 w 167"/>
              <a:gd name="T21" fmla="*/ 110 h 170"/>
              <a:gd name="T22" fmla="*/ 98 w 167"/>
              <a:gd name="T23" fmla="*/ 53 h 170"/>
              <a:gd name="T24" fmla="*/ 106 w 167"/>
              <a:gd name="T25" fmla="*/ 53 h 170"/>
              <a:gd name="T26" fmla="*/ 106 w 167"/>
              <a:gd name="T27" fmla="*/ 62 h 170"/>
              <a:gd name="T28" fmla="*/ 49 w 167"/>
              <a:gd name="T29" fmla="*/ 119 h 170"/>
              <a:gd name="T30" fmla="*/ 46 w 167"/>
              <a:gd name="T31" fmla="*/ 130 h 170"/>
              <a:gd name="T32" fmla="*/ 50 w 167"/>
              <a:gd name="T33" fmla="*/ 132 h 170"/>
              <a:gd name="T34" fmla="*/ 58 w 167"/>
              <a:gd name="T35" fmla="*/ 127 h 170"/>
              <a:gd name="T36" fmla="*/ 139 w 167"/>
              <a:gd name="T37" fmla="*/ 46 h 170"/>
              <a:gd name="T38" fmla="*/ 145 w 167"/>
              <a:gd name="T39" fmla="*/ 27 h 170"/>
              <a:gd name="T40" fmla="*/ 132 w 167"/>
              <a:gd name="T41" fmla="*/ 14 h 170"/>
              <a:gd name="T42" fmla="*/ 114 w 167"/>
              <a:gd name="T43" fmla="*/ 20 h 170"/>
              <a:gd name="T44" fmla="*/ 29 w 167"/>
              <a:gd name="T45" fmla="*/ 105 h 170"/>
              <a:gd name="T46" fmla="*/ 27 w 167"/>
              <a:gd name="T47" fmla="*/ 150 h 170"/>
              <a:gd name="T48" fmla="*/ 71 w 167"/>
              <a:gd name="T49" fmla="*/ 148 h 170"/>
              <a:gd name="T50" fmla="*/ 156 w 167"/>
              <a:gd name="T51" fmla="*/ 63 h 170"/>
              <a:gd name="T52" fmla="*/ 165 w 167"/>
              <a:gd name="T53" fmla="*/ 63 h 170"/>
              <a:gd name="T54" fmla="*/ 165 w 167"/>
              <a:gd name="T55" fmla="*/ 71 h 170"/>
              <a:gd name="T56" fmla="*/ 80 w 167"/>
              <a:gd name="T57" fmla="*/ 156 h 170"/>
              <a:gd name="T58" fmla="*/ 48 w 167"/>
              <a:gd name="T5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70">
                <a:moveTo>
                  <a:pt x="48" y="170"/>
                </a:moveTo>
                <a:cubicBezTo>
                  <a:pt x="37" y="170"/>
                  <a:pt x="26" y="166"/>
                  <a:pt x="18" y="158"/>
                </a:cubicBezTo>
                <a:cubicBezTo>
                  <a:pt x="4" y="143"/>
                  <a:pt x="0" y="117"/>
                  <a:pt x="20" y="97"/>
                </a:cubicBezTo>
                <a:cubicBezTo>
                  <a:pt x="32" y="85"/>
                  <a:pt x="81" y="36"/>
                  <a:pt x="105" y="12"/>
                </a:cubicBezTo>
                <a:cubicBezTo>
                  <a:pt x="114" y="3"/>
                  <a:pt x="125" y="0"/>
                  <a:pt x="135" y="3"/>
                </a:cubicBezTo>
                <a:cubicBezTo>
                  <a:pt x="146" y="5"/>
                  <a:pt x="154" y="14"/>
                  <a:pt x="157" y="24"/>
                </a:cubicBezTo>
                <a:cubicBezTo>
                  <a:pt x="160" y="35"/>
                  <a:pt x="156" y="46"/>
                  <a:pt x="148" y="54"/>
                </a:cubicBezTo>
                <a:cubicBezTo>
                  <a:pt x="66" y="136"/>
                  <a:pt x="66" y="136"/>
                  <a:pt x="66" y="136"/>
                </a:cubicBezTo>
                <a:cubicBezTo>
                  <a:pt x="62" y="140"/>
                  <a:pt x="57" y="143"/>
                  <a:pt x="51" y="143"/>
                </a:cubicBezTo>
                <a:cubicBezTo>
                  <a:pt x="46" y="144"/>
                  <a:pt x="41" y="142"/>
                  <a:pt x="38" y="139"/>
                </a:cubicBezTo>
                <a:cubicBezTo>
                  <a:pt x="31" y="133"/>
                  <a:pt x="30" y="121"/>
                  <a:pt x="41" y="110"/>
                </a:cubicBezTo>
                <a:cubicBezTo>
                  <a:pt x="98" y="53"/>
                  <a:pt x="98" y="53"/>
                  <a:pt x="98" y="53"/>
                </a:cubicBezTo>
                <a:cubicBezTo>
                  <a:pt x="100" y="51"/>
                  <a:pt x="104" y="51"/>
                  <a:pt x="106" y="53"/>
                </a:cubicBezTo>
                <a:cubicBezTo>
                  <a:pt x="109" y="55"/>
                  <a:pt x="109" y="59"/>
                  <a:pt x="106" y="62"/>
                </a:cubicBezTo>
                <a:cubicBezTo>
                  <a:pt x="49" y="119"/>
                  <a:pt x="49" y="119"/>
                  <a:pt x="49" y="119"/>
                </a:cubicBezTo>
                <a:cubicBezTo>
                  <a:pt x="44" y="124"/>
                  <a:pt x="44" y="128"/>
                  <a:pt x="46" y="130"/>
                </a:cubicBezTo>
                <a:cubicBezTo>
                  <a:pt x="47" y="131"/>
                  <a:pt x="48" y="132"/>
                  <a:pt x="50" y="132"/>
                </a:cubicBezTo>
                <a:cubicBezTo>
                  <a:pt x="52" y="131"/>
                  <a:pt x="55" y="130"/>
                  <a:pt x="58" y="127"/>
                </a:cubicBezTo>
                <a:cubicBezTo>
                  <a:pt x="139" y="46"/>
                  <a:pt x="139" y="46"/>
                  <a:pt x="139" y="46"/>
                </a:cubicBezTo>
                <a:cubicBezTo>
                  <a:pt x="145" y="40"/>
                  <a:pt x="147" y="34"/>
                  <a:pt x="145" y="27"/>
                </a:cubicBezTo>
                <a:cubicBezTo>
                  <a:pt x="144" y="21"/>
                  <a:pt x="138" y="16"/>
                  <a:pt x="132" y="14"/>
                </a:cubicBezTo>
                <a:cubicBezTo>
                  <a:pt x="126" y="13"/>
                  <a:pt x="119" y="15"/>
                  <a:pt x="114" y="20"/>
                </a:cubicBezTo>
                <a:cubicBezTo>
                  <a:pt x="89" y="45"/>
                  <a:pt x="41" y="93"/>
                  <a:pt x="29" y="105"/>
                </a:cubicBezTo>
                <a:cubicBezTo>
                  <a:pt x="13" y="121"/>
                  <a:pt x="17" y="139"/>
                  <a:pt x="27" y="150"/>
                </a:cubicBezTo>
                <a:cubicBezTo>
                  <a:pt x="37" y="160"/>
                  <a:pt x="55" y="164"/>
                  <a:pt x="71" y="148"/>
                </a:cubicBezTo>
                <a:cubicBezTo>
                  <a:pt x="156" y="63"/>
                  <a:pt x="156" y="63"/>
                  <a:pt x="156" y="63"/>
                </a:cubicBezTo>
                <a:cubicBezTo>
                  <a:pt x="159" y="60"/>
                  <a:pt x="162" y="60"/>
                  <a:pt x="165" y="63"/>
                </a:cubicBezTo>
                <a:cubicBezTo>
                  <a:pt x="167" y="65"/>
                  <a:pt x="167" y="69"/>
                  <a:pt x="165" y="71"/>
                </a:cubicBezTo>
                <a:cubicBezTo>
                  <a:pt x="80" y="156"/>
                  <a:pt x="80" y="156"/>
                  <a:pt x="80" y="156"/>
                </a:cubicBezTo>
                <a:cubicBezTo>
                  <a:pt x="70" y="166"/>
                  <a:pt x="58" y="170"/>
                  <a:pt x="48" y="17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200" kern="0">
              <a:solidFill>
                <a:schemeClr val="bg1">
                  <a:lumMod val="50000"/>
                </a:schemeClr>
              </a:solidFill>
              <a:latin typeface="微软雅黑"/>
              <a:ea typeface="微软雅黑"/>
              <a:sym typeface="Gill Sans" charset="0"/>
            </a:endParaRPr>
          </a:p>
        </p:txBody>
      </p:sp>
      <p:grpSp>
        <p:nvGrpSpPr>
          <p:cNvPr id="35" name="组合 34"/>
          <p:cNvGrpSpPr/>
          <p:nvPr/>
        </p:nvGrpSpPr>
        <p:grpSpPr>
          <a:xfrm>
            <a:off x="3598045" y="2959843"/>
            <a:ext cx="2501127" cy="1132494"/>
            <a:chOff x="4304043" y="1286668"/>
            <a:chExt cx="3837944" cy="2757793"/>
          </a:xfrm>
          <a:effectLst>
            <a:outerShdw blurRad="381000" dist="254000" dir="8100000" algn="tr" rotWithShape="0">
              <a:prstClr val="black">
                <a:alpha val="40000"/>
              </a:prstClr>
            </a:outerShdw>
          </a:effectLst>
        </p:grpSpPr>
        <p:sp>
          <p:nvSpPr>
            <p:cNvPr id="36" name="圆角矩形 35"/>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37" name="圆角矩形 36"/>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nvGrpSpPr>
          <p:cNvPr id="38" name="组合 37"/>
          <p:cNvGrpSpPr/>
          <p:nvPr/>
        </p:nvGrpSpPr>
        <p:grpSpPr>
          <a:xfrm>
            <a:off x="3749112" y="3178795"/>
            <a:ext cx="621046" cy="621045"/>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Calibri"/>
                <a:ea typeface="宋体"/>
                <a:cs typeface="+mn-cs"/>
              </a:endParaRPr>
            </a:p>
          </p:txBody>
        </p:sp>
        <p:sp>
          <p:nvSpPr>
            <p:cNvPr id="40" name="椭圆 3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Calibri"/>
                <a:ea typeface="宋体"/>
                <a:cs typeface="+mn-cs"/>
              </a:endParaRPr>
            </a:p>
          </p:txBody>
        </p:sp>
      </p:grpSp>
      <p:grpSp>
        <p:nvGrpSpPr>
          <p:cNvPr id="41" name="Group 41"/>
          <p:cNvGrpSpPr>
            <a:grpSpLocks/>
          </p:cNvGrpSpPr>
          <p:nvPr/>
        </p:nvGrpSpPr>
        <p:grpSpPr bwMode="auto">
          <a:xfrm>
            <a:off x="4462300" y="3178794"/>
            <a:ext cx="1458171" cy="799752"/>
            <a:chOff x="0" y="0"/>
            <a:chExt cx="2419" cy="1343"/>
          </a:xfrm>
        </p:grpSpPr>
        <p:sp>
          <p:nvSpPr>
            <p:cNvPr id="42"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chemeClr val="bg1">
                      <a:lumMod val="50000"/>
                    </a:schemeClr>
                  </a:solidFill>
                  <a:latin typeface="微软雅黑"/>
                  <a:ea typeface="微软雅黑"/>
                  <a:cs typeface="Bebas Neue" charset="0"/>
                  <a:sym typeface="Bebas Neue" charset="0"/>
                </a:rPr>
                <a:t>单击此处添加标题</a:t>
              </a:r>
              <a:endParaRPr lang="en-US" sz="1200" b="0" dirty="0">
                <a:solidFill>
                  <a:schemeClr val="bg1">
                    <a:lumMod val="50000"/>
                  </a:schemeClr>
                </a:solidFill>
                <a:latin typeface="微软雅黑"/>
                <a:ea typeface="微软雅黑"/>
                <a:cs typeface="Bebas Neue" charset="0"/>
                <a:sym typeface="Bebas Neue" charset="0"/>
              </a:endParaRPr>
            </a:p>
          </p:txBody>
        </p:sp>
        <p:sp>
          <p:nvSpPr>
            <p:cNvPr id="43"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chemeClr val="bg1">
                      <a:lumMod val="50000"/>
                    </a:schemeClr>
                  </a:solidFill>
                  <a:latin typeface="微软雅黑"/>
                  <a:ea typeface="微软雅黑"/>
                  <a:cs typeface="Lato Light" charset="0"/>
                  <a:sym typeface="Lato Light" charset="0"/>
                </a:rPr>
                <a:t>此处添加详细文本描述，建议与标题相关并符合整体语言风格，语言描述尽量</a:t>
              </a:r>
              <a:endParaRPr lang="en-US" sz="900" b="0" dirty="0">
                <a:solidFill>
                  <a:schemeClr val="bg1">
                    <a:lumMod val="50000"/>
                  </a:schemeClr>
                </a:solidFill>
                <a:latin typeface="微软雅黑"/>
                <a:ea typeface="微软雅黑"/>
                <a:cs typeface="Lato Light" charset="0"/>
                <a:sym typeface="Lato Light" charset="0"/>
              </a:endParaRPr>
            </a:p>
          </p:txBody>
        </p:sp>
      </p:grpSp>
      <p:sp>
        <p:nvSpPr>
          <p:cNvPr id="44" name="Freeform 6"/>
          <p:cNvSpPr>
            <a:spLocks noEditPoints="1"/>
          </p:cNvSpPr>
          <p:nvPr/>
        </p:nvSpPr>
        <p:spPr bwMode="auto">
          <a:xfrm>
            <a:off x="3939464" y="3361898"/>
            <a:ext cx="272212" cy="276322"/>
          </a:xfrm>
          <a:custGeom>
            <a:avLst/>
            <a:gdLst>
              <a:gd name="T0" fmla="*/ 13 w 154"/>
              <a:gd name="T1" fmla="*/ 28 h 158"/>
              <a:gd name="T2" fmla="*/ 34 w 154"/>
              <a:gd name="T3" fmla="*/ 28 h 158"/>
              <a:gd name="T4" fmla="*/ 43 w 154"/>
              <a:gd name="T5" fmla="*/ 73 h 158"/>
              <a:gd name="T6" fmla="*/ 13 w 154"/>
              <a:gd name="T7" fmla="*/ 28 h 158"/>
              <a:gd name="T8" fmla="*/ 77 w 154"/>
              <a:gd name="T9" fmla="*/ 11 h 158"/>
              <a:gd name="T10" fmla="*/ 110 w 154"/>
              <a:gd name="T11" fmla="*/ 24 h 158"/>
              <a:gd name="T12" fmla="*/ 77 w 154"/>
              <a:gd name="T13" fmla="*/ 37 h 158"/>
              <a:gd name="T14" fmla="*/ 45 w 154"/>
              <a:gd name="T15" fmla="*/ 24 h 158"/>
              <a:gd name="T16" fmla="*/ 77 w 154"/>
              <a:gd name="T17" fmla="*/ 11 h 158"/>
              <a:gd name="T18" fmla="*/ 111 w 154"/>
              <a:gd name="T19" fmla="*/ 73 h 158"/>
              <a:gd name="T20" fmla="*/ 121 w 154"/>
              <a:gd name="T21" fmla="*/ 28 h 158"/>
              <a:gd name="T22" fmla="*/ 142 w 154"/>
              <a:gd name="T23" fmla="*/ 28 h 158"/>
              <a:gd name="T24" fmla="*/ 111 w 154"/>
              <a:gd name="T25" fmla="*/ 73 h 158"/>
              <a:gd name="T26" fmla="*/ 87 w 154"/>
              <a:gd name="T27" fmla="*/ 116 h 158"/>
              <a:gd name="T28" fmla="*/ 112 w 154"/>
              <a:gd name="T29" fmla="*/ 87 h 158"/>
              <a:gd name="T30" fmla="*/ 154 w 154"/>
              <a:gd name="T31" fmla="*/ 22 h 158"/>
              <a:gd name="T32" fmla="*/ 148 w 154"/>
              <a:gd name="T33" fmla="*/ 16 h 158"/>
              <a:gd name="T34" fmla="*/ 119 w 154"/>
              <a:gd name="T35" fmla="*/ 16 h 158"/>
              <a:gd name="T36" fmla="*/ 77 w 154"/>
              <a:gd name="T37" fmla="*/ 0 h 158"/>
              <a:gd name="T38" fmla="*/ 36 w 154"/>
              <a:gd name="T39" fmla="*/ 16 h 158"/>
              <a:gd name="T40" fmla="*/ 6 w 154"/>
              <a:gd name="T41" fmla="*/ 16 h 158"/>
              <a:gd name="T42" fmla="*/ 0 w 154"/>
              <a:gd name="T43" fmla="*/ 22 h 158"/>
              <a:gd name="T44" fmla="*/ 42 w 154"/>
              <a:gd name="T45" fmla="*/ 87 h 158"/>
              <a:gd name="T46" fmla="*/ 67 w 154"/>
              <a:gd name="T47" fmla="*/ 116 h 158"/>
              <a:gd name="T48" fmla="*/ 67 w 154"/>
              <a:gd name="T49" fmla="*/ 128 h 158"/>
              <a:gd name="T50" fmla="*/ 39 w 154"/>
              <a:gd name="T51" fmla="*/ 143 h 158"/>
              <a:gd name="T52" fmla="*/ 77 w 154"/>
              <a:gd name="T53" fmla="*/ 158 h 158"/>
              <a:gd name="T54" fmla="*/ 115 w 154"/>
              <a:gd name="T55" fmla="*/ 143 h 158"/>
              <a:gd name="T56" fmla="*/ 87 w 154"/>
              <a:gd name="T57" fmla="*/ 128 h 158"/>
              <a:gd name="T58" fmla="*/ 87 w 154"/>
              <a:gd name="T59" fmla="*/ 1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58">
                <a:moveTo>
                  <a:pt x="13" y="28"/>
                </a:moveTo>
                <a:cubicBezTo>
                  <a:pt x="34" y="28"/>
                  <a:pt x="34" y="28"/>
                  <a:pt x="34" y="28"/>
                </a:cubicBezTo>
                <a:cubicBezTo>
                  <a:pt x="35" y="49"/>
                  <a:pt x="39" y="63"/>
                  <a:pt x="43" y="73"/>
                </a:cubicBezTo>
                <a:cubicBezTo>
                  <a:pt x="28" y="63"/>
                  <a:pt x="15" y="51"/>
                  <a:pt x="13" y="28"/>
                </a:cubicBezTo>
                <a:close/>
                <a:moveTo>
                  <a:pt x="77" y="11"/>
                </a:moveTo>
                <a:cubicBezTo>
                  <a:pt x="101" y="11"/>
                  <a:pt x="110" y="20"/>
                  <a:pt x="110" y="24"/>
                </a:cubicBezTo>
                <a:cubicBezTo>
                  <a:pt x="110" y="27"/>
                  <a:pt x="101" y="37"/>
                  <a:pt x="77" y="37"/>
                </a:cubicBezTo>
                <a:cubicBezTo>
                  <a:pt x="54" y="37"/>
                  <a:pt x="45" y="27"/>
                  <a:pt x="45" y="24"/>
                </a:cubicBezTo>
                <a:cubicBezTo>
                  <a:pt x="45" y="20"/>
                  <a:pt x="54" y="11"/>
                  <a:pt x="77" y="11"/>
                </a:cubicBezTo>
                <a:close/>
                <a:moveTo>
                  <a:pt x="111" y="73"/>
                </a:moveTo>
                <a:cubicBezTo>
                  <a:pt x="116" y="63"/>
                  <a:pt x="120" y="49"/>
                  <a:pt x="121" y="28"/>
                </a:cubicBezTo>
                <a:cubicBezTo>
                  <a:pt x="142" y="28"/>
                  <a:pt x="142" y="28"/>
                  <a:pt x="142" y="28"/>
                </a:cubicBezTo>
                <a:cubicBezTo>
                  <a:pt x="140" y="51"/>
                  <a:pt x="126" y="63"/>
                  <a:pt x="111" y="73"/>
                </a:cubicBezTo>
                <a:close/>
                <a:moveTo>
                  <a:pt x="87" y="116"/>
                </a:moveTo>
                <a:cubicBezTo>
                  <a:pt x="87" y="104"/>
                  <a:pt x="97" y="97"/>
                  <a:pt x="112" y="87"/>
                </a:cubicBezTo>
                <a:cubicBezTo>
                  <a:pt x="131" y="74"/>
                  <a:pt x="154" y="59"/>
                  <a:pt x="154" y="22"/>
                </a:cubicBezTo>
                <a:cubicBezTo>
                  <a:pt x="154" y="19"/>
                  <a:pt x="152" y="16"/>
                  <a:pt x="148" y="16"/>
                </a:cubicBezTo>
                <a:cubicBezTo>
                  <a:pt x="119" y="16"/>
                  <a:pt x="119" y="16"/>
                  <a:pt x="119" y="16"/>
                </a:cubicBezTo>
                <a:cubicBezTo>
                  <a:pt x="115" y="8"/>
                  <a:pt x="102" y="0"/>
                  <a:pt x="77" y="0"/>
                </a:cubicBezTo>
                <a:cubicBezTo>
                  <a:pt x="52" y="0"/>
                  <a:pt x="40" y="8"/>
                  <a:pt x="36" y="16"/>
                </a:cubicBezTo>
                <a:cubicBezTo>
                  <a:pt x="6" y="16"/>
                  <a:pt x="6" y="16"/>
                  <a:pt x="6" y="16"/>
                </a:cubicBezTo>
                <a:cubicBezTo>
                  <a:pt x="3" y="16"/>
                  <a:pt x="0" y="19"/>
                  <a:pt x="0" y="22"/>
                </a:cubicBezTo>
                <a:cubicBezTo>
                  <a:pt x="0" y="59"/>
                  <a:pt x="24" y="74"/>
                  <a:pt x="42" y="87"/>
                </a:cubicBezTo>
                <a:cubicBezTo>
                  <a:pt x="58" y="97"/>
                  <a:pt x="67" y="104"/>
                  <a:pt x="67" y="116"/>
                </a:cubicBezTo>
                <a:cubicBezTo>
                  <a:pt x="67" y="128"/>
                  <a:pt x="67" y="128"/>
                  <a:pt x="67" y="128"/>
                </a:cubicBezTo>
                <a:cubicBezTo>
                  <a:pt x="51" y="129"/>
                  <a:pt x="39" y="135"/>
                  <a:pt x="39" y="143"/>
                </a:cubicBezTo>
                <a:cubicBezTo>
                  <a:pt x="39" y="151"/>
                  <a:pt x="56" y="158"/>
                  <a:pt x="77" y="158"/>
                </a:cubicBezTo>
                <a:cubicBezTo>
                  <a:pt x="98" y="158"/>
                  <a:pt x="115" y="151"/>
                  <a:pt x="115" y="143"/>
                </a:cubicBezTo>
                <a:cubicBezTo>
                  <a:pt x="115" y="135"/>
                  <a:pt x="104" y="129"/>
                  <a:pt x="87" y="128"/>
                </a:cubicBezTo>
                <a:cubicBezTo>
                  <a:pt x="87" y="116"/>
                  <a:pt x="87" y="116"/>
                  <a:pt x="87" y="1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200" kern="0">
              <a:solidFill>
                <a:schemeClr val="bg1">
                  <a:lumMod val="50000"/>
                </a:schemeClr>
              </a:solidFill>
              <a:latin typeface="微软雅黑"/>
              <a:ea typeface="微软雅黑"/>
              <a:sym typeface="Gill Sans" charset="0"/>
            </a:endParaRPr>
          </a:p>
        </p:txBody>
      </p:sp>
      <p:sp>
        <p:nvSpPr>
          <p:cNvPr id="45" name="TextBox 44"/>
          <p:cNvSpPr txBox="1"/>
          <p:nvPr/>
        </p:nvSpPr>
        <p:spPr>
          <a:xfrm>
            <a:off x="1654179" y="5917921"/>
            <a:ext cx="738965" cy="307928"/>
          </a:xfrm>
          <a:prstGeom prst="rect">
            <a:avLst/>
          </a:prstGeom>
          <a:noFill/>
        </p:spPr>
        <p:txBody>
          <a:bodyPr wrap="none" lIns="61109" tIns="30555" rIns="61109" bIns="30555" rtlCol="0">
            <a:spAutoFit/>
          </a:bodyPr>
          <a:lstStyle/>
          <a:p>
            <a:r>
              <a:rPr lang="zh-CN" altLang="en-US" dirty="0"/>
              <a:t>延迟符</a:t>
            </a:r>
          </a:p>
        </p:txBody>
      </p:sp>
    </p:spTree>
    <p:extLst>
      <p:ext uri="{BB962C8B-B14F-4D97-AF65-F5344CB8AC3E}">
        <p14:creationId xmlns:p14="http://schemas.microsoft.com/office/powerpoint/2010/main" val="2332187771"/>
      </p:ext>
    </p:extLst>
  </p:cSld>
  <p:clrMapOvr>
    <a:masterClrMapping/>
  </p:clrMapOvr>
  <p:transition spd="med" advClick="0" advTm="0">
    <p:random/>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5000" fill="hold" grpId="0" nodeType="afterEffect" p14:presetBounceEnd="52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2000">
                                          <p:cBhvr additive="base">
                                            <p:cTn id="7" dur="2000" fill="hold"/>
                                            <p:tgtEl>
                                              <p:spTgt spid="6"/>
                                            </p:tgtEl>
                                            <p:attrNameLst>
                                              <p:attrName>ppt_x</p:attrName>
                                            </p:attrNameLst>
                                          </p:cBhvr>
                                          <p:tavLst>
                                            <p:tav tm="0">
                                              <p:val>
                                                <p:strVal val="#ppt_x"/>
                                              </p:val>
                                            </p:tav>
                                            <p:tav tm="100000">
                                              <p:val>
                                                <p:strVal val="#ppt_x"/>
                                              </p:val>
                                            </p:tav>
                                          </p:tavLst>
                                        </p:anim>
                                        <p:anim calcmode="lin" valueType="num" p14:bounceEnd="52000">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accel="55000" fill="hold" grpId="0" nodeType="withEffect" p14:presetBounceEnd="52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2000">
                                          <p:cBhvr additive="base">
                                            <p:cTn id="11" dur="2000" fill="hold"/>
                                            <p:tgtEl>
                                              <p:spTgt spid="7"/>
                                            </p:tgtEl>
                                            <p:attrNameLst>
                                              <p:attrName>ppt_x</p:attrName>
                                            </p:attrNameLst>
                                          </p:cBhvr>
                                          <p:tavLst>
                                            <p:tav tm="0">
                                              <p:val>
                                                <p:strVal val="#ppt_x"/>
                                              </p:val>
                                            </p:tav>
                                            <p:tav tm="100000">
                                              <p:val>
                                                <p:strVal val="#ppt_x"/>
                                              </p:val>
                                            </p:tav>
                                          </p:tavLst>
                                        </p:anim>
                                        <p:anim calcmode="lin" valueType="num" p14:bounceEnd="52000">
                                          <p:cBhvr additive="base">
                                            <p:cTn id="12" dur="20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53" presetClass="entr" presetSubtype="16"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2500"/>
                                </p:stCondLst>
                                <p:childTnLst>
                                  <p:par>
                                    <p:cTn id="20" presetID="42"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2"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right)">
                                          <p:cBhvr>
                                            <p:cTn id="28" dur="500"/>
                                            <p:tgtEl>
                                              <p:spTgt spid="3"/>
                                            </p:tgtEl>
                                          </p:cBhvr>
                                        </p:animEffect>
                                      </p:childTnLst>
                                    </p:cTn>
                                  </p:par>
                                </p:childTnLst>
                              </p:cTn>
                            </p:par>
                            <p:par>
                              <p:cTn id="29" fill="hold">
                                <p:stCondLst>
                                  <p:cond delay="3500"/>
                                </p:stCondLst>
                                <p:childTnLst>
                                  <p:par>
                                    <p:cTn id="30" presetID="22" presetClass="entr" presetSubtype="8"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4000"/>
                                </p:stCondLst>
                                <p:childTnLst>
                                  <p:par>
                                    <p:cTn id="34" presetID="53" presetClass="entr" presetSubtype="16"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par>
                              <p:cTn id="45" fill="hold">
                                <p:stCondLst>
                                  <p:cond delay="5000"/>
                                </p:stCondLst>
                                <p:childTnLst>
                                  <p:par>
                                    <p:cTn id="46" presetID="22" presetClass="entr" presetSubtype="2"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right)">
                                          <p:cBhvr>
                                            <p:cTn id="48" dur="500"/>
                                            <p:tgtEl>
                                              <p:spTgt spid="15"/>
                                            </p:tgtEl>
                                          </p:cBhvr>
                                        </p:animEffect>
                                      </p:childTnLst>
                                    </p:cTn>
                                  </p:par>
                                </p:childTnLst>
                              </p:cTn>
                            </p:par>
                            <p:par>
                              <p:cTn id="49" fill="hold">
                                <p:stCondLst>
                                  <p:cond delay="550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6000"/>
                                </p:stCondLst>
                                <p:childTnLst>
                                  <p:par>
                                    <p:cTn id="54" presetID="53" presetClass="entr" presetSubtype="16"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6500"/>
                                </p:stCondLst>
                                <p:childTnLst>
                                  <p:par>
                                    <p:cTn id="60" presetID="42" presetClass="entr" presetSubtype="0" fill="hold" grpId="0"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anim calcmode="lin" valueType="num">
                                          <p:cBhvr>
                                            <p:cTn id="63" dur="500" fill="hold"/>
                                            <p:tgtEl>
                                              <p:spTgt spid="34"/>
                                            </p:tgtEl>
                                            <p:attrNameLst>
                                              <p:attrName>ppt_x</p:attrName>
                                            </p:attrNameLst>
                                          </p:cBhvr>
                                          <p:tavLst>
                                            <p:tav tm="0">
                                              <p:val>
                                                <p:strVal val="#ppt_x"/>
                                              </p:val>
                                            </p:tav>
                                            <p:tav tm="100000">
                                              <p:val>
                                                <p:strVal val="#ppt_x"/>
                                              </p:val>
                                            </p:tav>
                                          </p:tavLst>
                                        </p:anim>
                                        <p:anim calcmode="lin" valueType="num">
                                          <p:cBhvr>
                                            <p:cTn id="64" dur="500" fill="hold"/>
                                            <p:tgtEl>
                                              <p:spTgt spid="34"/>
                                            </p:tgtEl>
                                            <p:attrNameLst>
                                              <p:attrName>ppt_y</p:attrName>
                                            </p:attrNameLst>
                                          </p:cBhvr>
                                          <p:tavLst>
                                            <p:tav tm="0">
                                              <p:val>
                                                <p:strVal val="#ppt_y+.1"/>
                                              </p:val>
                                            </p:tav>
                                            <p:tav tm="100000">
                                              <p:val>
                                                <p:strVal val="#ppt_y"/>
                                              </p:val>
                                            </p:tav>
                                          </p:tavLst>
                                        </p:anim>
                                      </p:childTnLst>
                                    </p:cTn>
                                  </p:par>
                                </p:childTnLst>
                              </p:cTn>
                            </p:par>
                            <p:par>
                              <p:cTn id="65" fill="hold">
                                <p:stCondLst>
                                  <p:cond delay="7000"/>
                                </p:stCondLst>
                                <p:childTnLst>
                                  <p:par>
                                    <p:cTn id="66" presetID="22" presetClass="entr" presetSubtype="2"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right)">
                                          <p:cBhvr>
                                            <p:cTn id="68" dur="500"/>
                                            <p:tgtEl>
                                              <p:spTgt spid="25"/>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childTnLst>
                              </p:cTn>
                            </p:par>
                            <p:par>
                              <p:cTn id="73" fill="hold">
                                <p:stCondLst>
                                  <p:cond delay="8000"/>
                                </p:stCondLst>
                                <p:childTnLst>
                                  <p:par>
                                    <p:cTn id="74" presetID="53" presetClass="entr" presetSubtype="16" fill="hold" nodeType="afterEffect">
                                      <p:stCondLst>
                                        <p:cond delay="0"/>
                                      </p:stCondLst>
                                      <p:childTnLst>
                                        <p:set>
                                          <p:cBhvr>
                                            <p:cTn id="75" dur="1" fill="hold">
                                              <p:stCondLst>
                                                <p:cond delay="0"/>
                                              </p:stCondLst>
                                            </p:cTn>
                                            <p:tgtEl>
                                              <p:spTgt spid="38"/>
                                            </p:tgtEl>
                                            <p:attrNameLst>
                                              <p:attrName>style.visibility</p:attrName>
                                            </p:attrNameLst>
                                          </p:cBhvr>
                                          <p:to>
                                            <p:strVal val="visible"/>
                                          </p:to>
                                        </p:set>
                                        <p:anim calcmode="lin" valueType="num">
                                          <p:cBhvr>
                                            <p:cTn id="76" dur="500" fill="hold"/>
                                            <p:tgtEl>
                                              <p:spTgt spid="38"/>
                                            </p:tgtEl>
                                            <p:attrNameLst>
                                              <p:attrName>ppt_w</p:attrName>
                                            </p:attrNameLst>
                                          </p:cBhvr>
                                          <p:tavLst>
                                            <p:tav tm="0">
                                              <p:val>
                                                <p:fltVal val="0"/>
                                              </p:val>
                                            </p:tav>
                                            <p:tav tm="100000">
                                              <p:val>
                                                <p:strVal val="#ppt_w"/>
                                              </p:val>
                                            </p:tav>
                                          </p:tavLst>
                                        </p:anim>
                                        <p:anim calcmode="lin" valueType="num">
                                          <p:cBhvr>
                                            <p:cTn id="77" dur="500" fill="hold"/>
                                            <p:tgtEl>
                                              <p:spTgt spid="38"/>
                                            </p:tgtEl>
                                            <p:attrNameLst>
                                              <p:attrName>ppt_h</p:attrName>
                                            </p:attrNameLst>
                                          </p:cBhvr>
                                          <p:tavLst>
                                            <p:tav tm="0">
                                              <p:val>
                                                <p:fltVal val="0"/>
                                              </p:val>
                                            </p:tav>
                                            <p:tav tm="100000">
                                              <p:val>
                                                <p:strVal val="#ppt_h"/>
                                              </p:val>
                                            </p:tav>
                                          </p:tavLst>
                                        </p:anim>
                                        <p:animEffect transition="in" filter="fade">
                                          <p:cBhvr>
                                            <p:cTn id="78" dur="500"/>
                                            <p:tgtEl>
                                              <p:spTgt spid="38"/>
                                            </p:tgtEl>
                                          </p:cBhvr>
                                        </p:animEffect>
                                      </p:childTnLst>
                                    </p:cTn>
                                  </p:par>
                                </p:childTnLst>
                              </p:cTn>
                            </p:par>
                            <p:par>
                              <p:cTn id="79" fill="hold">
                                <p:stCondLst>
                                  <p:cond delay="8500"/>
                                </p:stCondLst>
                                <p:childTnLst>
                                  <p:par>
                                    <p:cTn id="80" presetID="42"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anim calcmode="lin" valueType="num">
                                          <p:cBhvr>
                                            <p:cTn id="83" dur="500" fill="hold"/>
                                            <p:tgtEl>
                                              <p:spTgt spid="44"/>
                                            </p:tgtEl>
                                            <p:attrNameLst>
                                              <p:attrName>ppt_x</p:attrName>
                                            </p:attrNameLst>
                                          </p:cBhvr>
                                          <p:tavLst>
                                            <p:tav tm="0">
                                              <p:val>
                                                <p:strVal val="#ppt_x"/>
                                              </p:val>
                                            </p:tav>
                                            <p:tav tm="100000">
                                              <p:val>
                                                <p:strVal val="#ppt_x"/>
                                              </p:val>
                                            </p:tav>
                                          </p:tavLst>
                                        </p:anim>
                                        <p:anim calcmode="lin" valueType="num">
                                          <p:cBhvr>
                                            <p:cTn id="84" dur="500" fill="hold"/>
                                            <p:tgtEl>
                                              <p:spTgt spid="44"/>
                                            </p:tgtEl>
                                            <p:attrNameLst>
                                              <p:attrName>ppt_y</p:attrName>
                                            </p:attrNameLst>
                                          </p:cBhvr>
                                          <p:tavLst>
                                            <p:tav tm="0">
                                              <p:val>
                                                <p:strVal val="#ppt_y+.1"/>
                                              </p:val>
                                            </p:tav>
                                            <p:tav tm="100000">
                                              <p:val>
                                                <p:strVal val="#ppt_y"/>
                                              </p:val>
                                            </p:tav>
                                          </p:tavLst>
                                        </p:anim>
                                      </p:childTnLst>
                                    </p:cTn>
                                  </p:par>
                                </p:childTnLst>
                              </p:cTn>
                            </p:par>
                            <p:par>
                              <p:cTn id="85" fill="hold">
                                <p:stCondLst>
                                  <p:cond delay="9000"/>
                                </p:stCondLst>
                                <p:childTnLst>
                                  <p:par>
                                    <p:cTn id="86" presetID="22" presetClass="entr" presetSubtype="2" fill="hold" nodeType="after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right)">
                                          <p:cBhvr>
                                            <p:cTn id="88" dur="500"/>
                                            <p:tgtEl>
                                              <p:spTgt spid="35"/>
                                            </p:tgtEl>
                                          </p:cBhvr>
                                        </p:animEffect>
                                      </p:childTnLst>
                                    </p:cTn>
                                  </p:par>
                                </p:childTnLst>
                              </p:cTn>
                            </p:par>
                            <p:par>
                              <p:cTn id="89" fill="hold">
                                <p:stCondLst>
                                  <p:cond delay="9500"/>
                                </p:stCondLst>
                                <p:childTnLst>
                                  <p:par>
                                    <p:cTn id="90" presetID="22" presetClass="entr" presetSubtype="8" fill="hold" nodeType="after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left)">
                                          <p:cBhvr>
                                            <p:cTn id="92" dur="500"/>
                                            <p:tgtEl>
                                              <p:spTgt spid="41"/>
                                            </p:tgtEl>
                                          </p:cBhvr>
                                        </p:animEffect>
                                      </p:childTnLst>
                                    </p:cTn>
                                  </p:par>
                                </p:childTnLst>
                              </p:cTn>
                            </p:par>
                            <p:par>
                              <p:cTn id="93" fill="hold">
                                <p:stCondLst>
                                  <p:cond delay="10000"/>
                                </p:stCondLst>
                                <p:childTnLst>
                                  <p:par>
                                    <p:cTn id="94" presetID="10" presetClass="entr" presetSubtype="0" fill="hold" grpId="0" nodeType="after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24" grpId="0" animBg="1"/>
          <p:bldP spid="34" grpId="0" animBg="1"/>
          <p:bldP spid="44" grpId="0" animBg="1"/>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5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accel="55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ppt_x"/>
                                              </p:val>
                                            </p:tav>
                                            <p:tav tm="100000">
                                              <p:val>
                                                <p:strVal val="#ppt_x"/>
                                              </p:val>
                                            </p:tav>
                                          </p:tavLst>
                                        </p:anim>
                                        <p:anim calcmode="lin" valueType="num">
                                          <p:cBhvr additive="base">
                                            <p:cTn id="12" dur="20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53" presetClass="entr" presetSubtype="16"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2500"/>
                                </p:stCondLst>
                                <p:childTnLst>
                                  <p:par>
                                    <p:cTn id="20" presetID="42"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anim calcmode="lin" valueType="num">
                                          <p:cBhvr>
                                            <p:cTn id="23" dur="500" fill="hold"/>
                                            <p:tgtEl>
                                              <p:spTgt spid="14"/>
                                            </p:tgtEl>
                                            <p:attrNameLst>
                                              <p:attrName>ppt_x</p:attrName>
                                            </p:attrNameLst>
                                          </p:cBhvr>
                                          <p:tavLst>
                                            <p:tav tm="0">
                                              <p:val>
                                                <p:strVal val="#ppt_x"/>
                                              </p:val>
                                            </p:tav>
                                            <p:tav tm="100000">
                                              <p:val>
                                                <p:strVal val="#ppt_x"/>
                                              </p:val>
                                            </p:tav>
                                          </p:tavLst>
                                        </p:anim>
                                        <p:anim calcmode="lin" valueType="num">
                                          <p:cBhvr>
                                            <p:cTn id="24" dur="5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2"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right)">
                                          <p:cBhvr>
                                            <p:cTn id="28" dur="500"/>
                                            <p:tgtEl>
                                              <p:spTgt spid="3"/>
                                            </p:tgtEl>
                                          </p:cBhvr>
                                        </p:animEffect>
                                      </p:childTnLst>
                                    </p:cTn>
                                  </p:par>
                                </p:childTnLst>
                              </p:cTn>
                            </p:par>
                            <p:par>
                              <p:cTn id="29" fill="hold">
                                <p:stCondLst>
                                  <p:cond delay="3500"/>
                                </p:stCondLst>
                                <p:childTnLst>
                                  <p:par>
                                    <p:cTn id="30" presetID="22" presetClass="entr" presetSubtype="8"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4000"/>
                                </p:stCondLst>
                                <p:childTnLst>
                                  <p:par>
                                    <p:cTn id="34" presetID="53" presetClass="entr" presetSubtype="16"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par>
                              <p:cTn id="45" fill="hold">
                                <p:stCondLst>
                                  <p:cond delay="5000"/>
                                </p:stCondLst>
                                <p:childTnLst>
                                  <p:par>
                                    <p:cTn id="46" presetID="22" presetClass="entr" presetSubtype="2"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right)">
                                          <p:cBhvr>
                                            <p:cTn id="48" dur="500"/>
                                            <p:tgtEl>
                                              <p:spTgt spid="15"/>
                                            </p:tgtEl>
                                          </p:cBhvr>
                                        </p:animEffect>
                                      </p:childTnLst>
                                    </p:cTn>
                                  </p:par>
                                </p:childTnLst>
                              </p:cTn>
                            </p:par>
                            <p:par>
                              <p:cTn id="49" fill="hold">
                                <p:stCondLst>
                                  <p:cond delay="550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6000"/>
                                </p:stCondLst>
                                <p:childTnLst>
                                  <p:par>
                                    <p:cTn id="54" presetID="53" presetClass="entr" presetSubtype="16"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500" fill="hold"/>
                                            <p:tgtEl>
                                              <p:spTgt spid="28"/>
                                            </p:tgtEl>
                                            <p:attrNameLst>
                                              <p:attrName>ppt_w</p:attrName>
                                            </p:attrNameLst>
                                          </p:cBhvr>
                                          <p:tavLst>
                                            <p:tav tm="0">
                                              <p:val>
                                                <p:fltVal val="0"/>
                                              </p:val>
                                            </p:tav>
                                            <p:tav tm="100000">
                                              <p:val>
                                                <p:strVal val="#ppt_w"/>
                                              </p:val>
                                            </p:tav>
                                          </p:tavLst>
                                        </p:anim>
                                        <p:anim calcmode="lin" valueType="num">
                                          <p:cBhvr>
                                            <p:cTn id="57" dur="500" fill="hold"/>
                                            <p:tgtEl>
                                              <p:spTgt spid="28"/>
                                            </p:tgtEl>
                                            <p:attrNameLst>
                                              <p:attrName>ppt_h</p:attrName>
                                            </p:attrNameLst>
                                          </p:cBhvr>
                                          <p:tavLst>
                                            <p:tav tm="0">
                                              <p:val>
                                                <p:fltVal val="0"/>
                                              </p:val>
                                            </p:tav>
                                            <p:tav tm="100000">
                                              <p:val>
                                                <p:strVal val="#ppt_h"/>
                                              </p:val>
                                            </p:tav>
                                          </p:tavLst>
                                        </p:anim>
                                        <p:animEffect transition="in" filter="fade">
                                          <p:cBhvr>
                                            <p:cTn id="58" dur="500"/>
                                            <p:tgtEl>
                                              <p:spTgt spid="28"/>
                                            </p:tgtEl>
                                          </p:cBhvr>
                                        </p:animEffect>
                                      </p:childTnLst>
                                    </p:cTn>
                                  </p:par>
                                </p:childTnLst>
                              </p:cTn>
                            </p:par>
                            <p:par>
                              <p:cTn id="59" fill="hold">
                                <p:stCondLst>
                                  <p:cond delay="6500"/>
                                </p:stCondLst>
                                <p:childTnLst>
                                  <p:par>
                                    <p:cTn id="60" presetID="42" presetClass="entr" presetSubtype="0" fill="hold" grpId="0"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anim calcmode="lin" valueType="num">
                                          <p:cBhvr>
                                            <p:cTn id="63" dur="500" fill="hold"/>
                                            <p:tgtEl>
                                              <p:spTgt spid="34"/>
                                            </p:tgtEl>
                                            <p:attrNameLst>
                                              <p:attrName>ppt_x</p:attrName>
                                            </p:attrNameLst>
                                          </p:cBhvr>
                                          <p:tavLst>
                                            <p:tav tm="0">
                                              <p:val>
                                                <p:strVal val="#ppt_x"/>
                                              </p:val>
                                            </p:tav>
                                            <p:tav tm="100000">
                                              <p:val>
                                                <p:strVal val="#ppt_x"/>
                                              </p:val>
                                            </p:tav>
                                          </p:tavLst>
                                        </p:anim>
                                        <p:anim calcmode="lin" valueType="num">
                                          <p:cBhvr>
                                            <p:cTn id="64" dur="500" fill="hold"/>
                                            <p:tgtEl>
                                              <p:spTgt spid="34"/>
                                            </p:tgtEl>
                                            <p:attrNameLst>
                                              <p:attrName>ppt_y</p:attrName>
                                            </p:attrNameLst>
                                          </p:cBhvr>
                                          <p:tavLst>
                                            <p:tav tm="0">
                                              <p:val>
                                                <p:strVal val="#ppt_y+.1"/>
                                              </p:val>
                                            </p:tav>
                                            <p:tav tm="100000">
                                              <p:val>
                                                <p:strVal val="#ppt_y"/>
                                              </p:val>
                                            </p:tav>
                                          </p:tavLst>
                                        </p:anim>
                                      </p:childTnLst>
                                    </p:cTn>
                                  </p:par>
                                </p:childTnLst>
                              </p:cTn>
                            </p:par>
                            <p:par>
                              <p:cTn id="65" fill="hold">
                                <p:stCondLst>
                                  <p:cond delay="7000"/>
                                </p:stCondLst>
                                <p:childTnLst>
                                  <p:par>
                                    <p:cTn id="66" presetID="22" presetClass="entr" presetSubtype="2"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right)">
                                          <p:cBhvr>
                                            <p:cTn id="68" dur="500"/>
                                            <p:tgtEl>
                                              <p:spTgt spid="25"/>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childTnLst>
                              </p:cTn>
                            </p:par>
                            <p:par>
                              <p:cTn id="73" fill="hold">
                                <p:stCondLst>
                                  <p:cond delay="8000"/>
                                </p:stCondLst>
                                <p:childTnLst>
                                  <p:par>
                                    <p:cTn id="74" presetID="53" presetClass="entr" presetSubtype="16" fill="hold" nodeType="afterEffect">
                                      <p:stCondLst>
                                        <p:cond delay="0"/>
                                      </p:stCondLst>
                                      <p:childTnLst>
                                        <p:set>
                                          <p:cBhvr>
                                            <p:cTn id="75" dur="1" fill="hold">
                                              <p:stCondLst>
                                                <p:cond delay="0"/>
                                              </p:stCondLst>
                                            </p:cTn>
                                            <p:tgtEl>
                                              <p:spTgt spid="38"/>
                                            </p:tgtEl>
                                            <p:attrNameLst>
                                              <p:attrName>style.visibility</p:attrName>
                                            </p:attrNameLst>
                                          </p:cBhvr>
                                          <p:to>
                                            <p:strVal val="visible"/>
                                          </p:to>
                                        </p:set>
                                        <p:anim calcmode="lin" valueType="num">
                                          <p:cBhvr>
                                            <p:cTn id="76" dur="500" fill="hold"/>
                                            <p:tgtEl>
                                              <p:spTgt spid="38"/>
                                            </p:tgtEl>
                                            <p:attrNameLst>
                                              <p:attrName>ppt_w</p:attrName>
                                            </p:attrNameLst>
                                          </p:cBhvr>
                                          <p:tavLst>
                                            <p:tav tm="0">
                                              <p:val>
                                                <p:fltVal val="0"/>
                                              </p:val>
                                            </p:tav>
                                            <p:tav tm="100000">
                                              <p:val>
                                                <p:strVal val="#ppt_w"/>
                                              </p:val>
                                            </p:tav>
                                          </p:tavLst>
                                        </p:anim>
                                        <p:anim calcmode="lin" valueType="num">
                                          <p:cBhvr>
                                            <p:cTn id="77" dur="500" fill="hold"/>
                                            <p:tgtEl>
                                              <p:spTgt spid="38"/>
                                            </p:tgtEl>
                                            <p:attrNameLst>
                                              <p:attrName>ppt_h</p:attrName>
                                            </p:attrNameLst>
                                          </p:cBhvr>
                                          <p:tavLst>
                                            <p:tav tm="0">
                                              <p:val>
                                                <p:fltVal val="0"/>
                                              </p:val>
                                            </p:tav>
                                            <p:tav tm="100000">
                                              <p:val>
                                                <p:strVal val="#ppt_h"/>
                                              </p:val>
                                            </p:tav>
                                          </p:tavLst>
                                        </p:anim>
                                        <p:animEffect transition="in" filter="fade">
                                          <p:cBhvr>
                                            <p:cTn id="78" dur="500"/>
                                            <p:tgtEl>
                                              <p:spTgt spid="38"/>
                                            </p:tgtEl>
                                          </p:cBhvr>
                                        </p:animEffect>
                                      </p:childTnLst>
                                    </p:cTn>
                                  </p:par>
                                </p:childTnLst>
                              </p:cTn>
                            </p:par>
                            <p:par>
                              <p:cTn id="79" fill="hold">
                                <p:stCondLst>
                                  <p:cond delay="8500"/>
                                </p:stCondLst>
                                <p:childTnLst>
                                  <p:par>
                                    <p:cTn id="80" presetID="42"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anim calcmode="lin" valueType="num">
                                          <p:cBhvr>
                                            <p:cTn id="83" dur="500" fill="hold"/>
                                            <p:tgtEl>
                                              <p:spTgt spid="44"/>
                                            </p:tgtEl>
                                            <p:attrNameLst>
                                              <p:attrName>ppt_x</p:attrName>
                                            </p:attrNameLst>
                                          </p:cBhvr>
                                          <p:tavLst>
                                            <p:tav tm="0">
                                              <p:val>
                                                <p:strVal val="#ppt_x"/>
                                              </p:val>
                                            </p:tav>
                                            <p:tav tm="100000">
                                              <p:val>
                                                <p:strVal val="#ppt_x"/>
                                              </p:val>
                                            </p:tav>
                                          </p:tavLst>
                                        </p:anim>
                                        <p:anim calcmode="lin" valueType="num">
                                          <p:cBhvr>
                                            <p:cTn id="84" dur="500" fill="hold"/>
                                            <p:tgtEl>
                                              <p:spTgt spid="44"/>
                                            </p:tgtEl>
                                            <p:attrNameLst>
                                              <p:attrName>ppt_y</p:attrName>
                                            </p:attrNameLst>
                                          </p:cBhvr>
                                          <p:tavLst>
                                            <p:tav tm="0">
                                              <p:val>
                                                <p:strVal val="#ppt_y+.1"/>
                                              </p:val>
                                            </p:tav>
                                            <p:tav tm="100000">
                                              <p:val>
                                                <p:strVal val="#ppt_y"/>
                                              </p:val>
                                            </p:tav>
                                          </p:tavLst>
                                        </p:anim>
                                      </p:childTnLst>
                                    </p:cTn>
                                  </p:par>
                                </p:childTnLst>
                              </p:cTn>
                            </p:par>
                            <p:par>
                              <p:cTn id="85" fill="hold">
                                <p:stCondLst>
                                  <p:cond delay="9000"/>
                                </p:stCondLst>
                                <p:childTnLst>
                                  <p:par>
                                    <p:cTn id="86" presetID="22" presetClass="entr" presetSubtype="2" fill="hold" nodeType="after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right)">
                                          <p:cBhvr>
                                            <p:cTn id="88" dur="500"/>
                                            <p:tgtEl>
                                              <p:spTgt spid="35"/>
                                            </p:tgtEl>
                                          </p:cBhvr>
                                        </p:animEffect>
                                      </p:childTnLst>
                                    </p:cTn>
                                  </p:par>
                                </p:childTnLst>
                              </p:cTn>
                            </p:par>
                            <p:par>
                              <p:cTn id="89" fill="hold">
                                <p:stCondLst>
                                  <p:cond delay="9500"/>
                                </p:stCondLst>
                                <p:childTnLst>
                                  <p:par>
                                    <p:cTn id="90" presetID="22" presetClass="entr" presetSubtype="8" fill="hold" nodeType="after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left)">
                                          <p:cBhvr>
                                            <p:cTn id="92" dur="500"/>
                                            <p:tgtEl>
                                              <p:spTgt spid="41"/>
                                            </p:tgtEl>
                                          </p:cBhvr>
                                        </p:animEffect>
                                      </p:childTnLst>
                                    </p:cTn>
                                  </p:par>
                                </p:childTnLst>
                              </p:cTn>
                            </p:par>
                            <p:par>
                              <p:cTn id="93" fill="hold">
                                <p:stCondLst>
                                  <p:cond delay="10000"/>
                                </p:stCondLst>
                                <p:childTnLst>
                                  <p:par>
                                    <p:cTn id="94" presetID="10" presetClass="entr" presetSubtype="0" fill="hold" grpId="0" nodeType="after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24" grpId="0" animBg="1"/>
          <p:bldP spid="34" grpId="0" animBg="1"/>
          <p:bldP spid="44" grpId="0" animBg="1"/>
          <p:bldP spid="45"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0"/>
          <p:cNvGrpSpPr/>
          <p:nvPr/>
        </p:nvGrpSpPr>
        <p:grpSpPr>
          <a:xfrm>
            <a:off x="5344565" y="2260659"/>
            <a:ext cx="303609" cy="641747"/>
            <a:chOff x="7097769" y="2557319"/>
            <a:chExt cx="404812" cy="855663"/>
          </a:xfrm>
        </p:grpSpPr>
        <p:sp>
          <p:nvSpPr>
            <p:cNvPr id="112" name="MH_Other_3"/>
            <p:cNvSpPr/>
            <p:nvPr>
              <p:custDataLst>
                <p:tags r:id="rId22"/>
              </p:custDataLst>
            </p:nvPr>
          </p:nvSpPr>
          <p:spPr>
            <a:xfrm>
              <a:off x="7097769" y="2557319"/>
              <a:ext cx="190500"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2"/>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lumMod val="50000"/>
                  </a:schemeClr>
                </a:solidFill>
                <a:latin typeface="微软雅黑" pitchFamily="34" charset="-122"/>
                <a:ea typeface="微软雅黑" pitchFamily="34" charset="-122"/>
              </a:endParaRPr>
            </a:p>
          </p:txBody>
        </p:sp>
        <p:cxnSp>
          <p:nvCxnSpPr>
            <p:cNvPr id="113" name="MH_Other_4"/>
            <p:cNvCxnSpPr/>
            <p:nvPr>
              <p:custDataLst>
                <p:tags r:id="rId23"/>
              </p:custDataLst>
            </p:nvPr>
          </p:nvCxnSpPr>
          <p:spPr>
            <a:xfrm>
              <a:off x="7286681" y="2982769"/>
              <a:ext cx="215900" cy="0"/>
            </a:xfrm>
            <a:prstGeom prst="line">
              <a:avLst/>
            </a:prstGeom>
            <a:ln w="25400">
              <a:solidFill>
                <a:schemeClr val="accent2"/>
              </a:solidFill>
              <a:tailEnd type="oval" w="sm" len="sm"/>
            </a:ln>
          </p:spPr>
          <p:style>
            <a:lnRef idx="1">
              <a:schemeClr val="accent1"/>
            </a:lnRef>
            <a:fillRef idx="0">
              <a:schemeClr val="accent1"/>
            </a:fillRef>
            <a:effectRef idx="0">
              <a:schemeClr val="accent1"/>
            </a:effectRef>
            <a:fontRef idx="minor">
              <a:schemeClr val="tx1"/>
            </a:fontRef>
          </p:style>
        </p:cxnSp>
        <p:sp>
          <p:nvSpPr>
            <p:cNvPr id="114" name="MH_Other_5"/>
            <p:cNvSpPr/>
            <p:nvPr>
              <p:custDataLst>
                <p:tags r:id="rId24"/>
              </p:custDataLst>
            </p:nvPr>
          </p:nvSpPr>
          <p:spPr>
            <a:xfrm>
              <a:off x="7227944" y="2924032"/>
              <a:ext cx="117475" cy="117475"/>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lumMod val="50000"/>
                  </a:schemeClr>
                </a:solidFill>
                <a:latin typeface="微软雅黑" pitchFamily="34" charset="-122"/>
                <a:ea typeface="微软雅黑" pitchFamily="34" charset="-122"/>
              </a:endParaRPr>
            </a:p>
          </p:txBody>
        </p:sp>
      </p:grpSp>
      <p:grpSp>
        <p:nvGrpSpPr>
          <p:cNvPr id="3" name="组合 114"/>
          <p:cNvGrpSpPr/>
          <p:nvPr/>
        </p:nvGrpSpPr>
        <p:grpSpPr>
          <a:xfrm>
            <a:off x="3320503" y="1474391"/>
            <a:ext cx="303609" cy="641747"/>
            <a:chOff x="4399020" y="1508961"/>
            <a:chExt cx="404812" cy="855663"/>
          </a:xfrm>
        </p:grpSpPr>
        <p:sp>
          <p:nvSpPr>
            <p:cNvPr id="116" name="MH_Other_9"/>
            <p:cNvSpPr/>
            <p:nvPr>
              <p:custDataLst>
                <p:tags r:id="rId19"/>
              </p:custDataLst>
            </p:nvPr>
          </p:nvSpPr>
          <p:spPr>
            <a:xfrm flipH="1">
              <a:off x="4611745" y="1508961"/>
              <a:ext cx="192087"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solidFill>
                <a:latin typeface="微软雅黑" pitchFamily="34" charset="-122"/>
                <a:ea typeface="微软雅黑" pitchFamily="34" charset="-122"/>
              </a:endParaRPr>
            </a:p>
          </p:txBody>
        </p:sp>
        <p:cxnSp>
          <p:nvCxnSpPr>
            <p:cNvPr id="117" name="MH_Other_10"/>
            <p:cNvCxnSpPr/>
            <p:nvPr>
              <p:custDataLst>
                <p:tags r:id="rId20"/>
              </p:custDataLst>
            </p:nvPr>
          </p:nvCxnSpPr>
          <p:spPr>
            <a:xfrm flipH="1">
              <a:off x="4399020" y="1934411"/>
              <a:ext cx="215900" cy="0"/>
            </a:xfrm>
            <a:prstGeom prst="line">
              <a:avLst/>
            </a:prstGeom>
            <a:ln w="25400">
              <a:solidFill>
                <a:schemeClr val="accent1"/>
              </a:solidFill>
              <a:tailEnd type="oval" w="sm" len="sm"/>
            </a:ln>
          </p:spPr>
          <p:style>
            <a:lnRef idx="1">
              <a:schemeClr val="accent1"/>
            </a:lnRef>
            <a:fillRef idx="0">
              <a:schemeClr val="accent1"/>
            </a:fillRef>
            <a:effectRef idx="0">
              <a:schemeClr val="accent1"/>
            </a:effectRef>
            <a:fontRef idx="minor">
              <a:schemeClr val="tx1"/>
            </a:fontRef>
          </p:style>
        </p:cxnSp>
        <p:sp>
          <p:nvSpPr>
            <p:cNvPr id="118" name="MH_Other_11"/>
            <p:cNvSpPr/>
            <p:nvPr>
              <p:custDataLst>
                <p:tags r:id="rId21"/>
              </p:custDataLst>
            </p:nvPr>
          </p:nvSpPr>
          <p:spPr>
            <a:xfrm flipH="1">
              <a:off x="4556182" y="1875674"/>
              <a:ext cx="117475" cy="11747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solidFill>
                <a:latin typeface="微软雅黑" pitchFamily="34" charset="-122"/>
                <a:ea typeface="微软雅黑" pitchFamily="34" charset="-122"/>
              </a:endParaRPr>
            </a:p>
          </p:txBody>
        </p:sp>
      </p:grpSp>
      <p:grpSp>
        <p:nvGrpSpPr>
          <p:cNvPr id="4" name="组合 118"/>
          <p:cNvGrpSpPr/>
          <p:nvPr/>
        </p:nvGrpSpPr>
        <p:grpSpPr>
          <a:xfrm>
            <a:off x="3314508" y="2752081"/>
            <a:ext cx="303609" cy="640556"/>
            <a:chOff x="4487037" y="3709236"/>
            <a:chExt cx="404812" cy="854075"/>
          </a:xfrm>
        </p:grpSpPr>
        <p:sp>
          <p:nvSpPr>
            <p:cNvPr id="120" name="MH_Other_15"/>
            <p:cNvSpPr/>
            <p:nvPr>
              <p:custDataLst>
                <p:tags r:id="rId16"/>
              </p:custDataLst>
            </p:nvPr>
          </p:nvSpPr>
          <p:spPr>
            <a:xfrm flipH="1">
              <a:off x="4699762" y="3709236"/>
              <a:ext cx="192087" cy="854075"/>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3"/>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solidFill>
                <a:latin typeface="微软雅黑" pitchFamily="34" charset="-122"/>
                <a:ea typeface="微软雅黑" pitchFamily="34" charset="-122"/>
              </a:endParaRPr>
            </a:p>
          </p:txBody>
        </p:sp>
        <p:cxnSp>
          <p:nvCxnSpPr>
            <p:cNvPr id="121" name="MH_Other_16"/>
            <p:cNvCxnSpPr/>
            <p:nvPr>
              <p:custDataLst>
                <p:tags r:id="rId17"/>
              </p:custDataLst>
            </p:nvPr>
          </p:nvCxnSpPr>
          <p:spPr>
            <a:xfrm flipH="1">
              <a:off x="4487037" y="4133099"/>
              <a:ext cx="215900" cy="0"/>
            </a:xfrm>
            <a:prstGeom prst="line">
              <a:avLst/>
            </a:prstGeom>
            <a:ln w="25400">
              <a:solidFill>
                <a:schemeClr val="accent3"/>
              </a:solidFill>
              <a:tailEnd type="oval" w="sm" len="sm"/>
            </a:ln>
          </p:spPr>
          <p:style>
            <a:lnRef idx="1">
              <a:schemeClr val="accent1"/>
            </a:lnRef>
            <a:fillRef idx="0">
              <a:schemeClr val="accent1"/>
            </a:fillRef>
            <a:effectRef idx="0">
              <a:schemeClr val="accent1"/>
            </a:effectRef>
            <a:fontRef idx="minor">
              <a:schemeClr val="tx1"/>
            </a:fontRef>
          </p:style>
        </p:cxnSp>
        <p:sp>
          <p:nvSpPr>
            <p:cNvPr id="122" name="MH_Other_17"/>
            <p:cNvSpPr/>
            <p:nvPr>
              <p:custDataLst>
                <p:tags r:id="rId18"/>
              </p:custDataLst>
            </p:nvPr>
          </p:nvSpPr>
          <p:spPr>
            <a:xfrm flipH="1">
              <a:off x="4644199" y="4074361"/>
              <a:ext cx="117475" cy="117475"/>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solidFill>
                <a:latin typeface="微软雅黑" pitchFamily="34" charset="-122"/>
                <a:ea typeface="微软雅黑" pitchFamily="34" charset="-122"/>
              </a:endParaRPr>
            </a:p>
          </p:txBody>
        </p:sp>
      </p:grpSp>
      <p:grpSp>
        <p:nvGrpSpPr>
          <p:cNvPr id="5" name="组合 122"/>
          <p:cNvGrpSpPr/>
          <p:nvPr/>
        </p:nvGrpSpPr>
        <p:grpSpPr>
          <a:xfrm>
            <a:off x="5292327" y="3533088"/>
            <a:ext cx="303609" cy="641747"/>
            <a:chOff x="7604182" y="4462547"/>
            <a:chExt cx="404812" cy="855663"/>
          </a:xfrm>
        </p:grpSpPr>
        <p:sp>
          <p:nvSpPr>
            <p:cNvPr id="124" name="MH_Other_3"/>
            <p:cNvSpPr/>
            <p:nvPr>
              <p:custDataLst>
                <p:tags r:id="rId13"/>
              </p:custDataLst>
            </p:nvPr>
          </p:nvSpPr>
          <p:spPr>
            <a:xfrm>
              <a:off x="7604182" y="4462547"/>
              <a:ext cx="190500" cy="855663"/>
            </a:xfrm>
            <a:custGeom>
              <a:avLst/>
              <a:gdLst>
                <a:gd name="connsiteX0" fmla="*/ 0 w 200069"/>
                <a:gd name="connsiteY0" fmla="*/ 0 h 904875"/>
                <a:gd name="connsiteX1" fmla="*/ 200025 w 200069"/>
                <a:gd name="connsiteY1" fmla="*/ 490538 h 904875"/>
                <a:gd name="connsiteX2" fmla="*/ 14288 w 200069"/>
                <a:gd name="connsiteY2" fmla="*/ 904875 h 904875"/>
                <a:gd name="connsiteX0" fmla="*/ 0 w 202450"/>
                <a:gd name="connsiteY0" fmla="*/ 0 h 904875"/>
                <a:gd name="connsiteX1" fmla="*/ 202407 w 202450"/>
                <a:gd name="connsiteY1" fmla="*/ 471488 h 904875"/>
                <a:gd name="connsiteX2" fmla="*/ 14288 w 202450"/>
                <a:gd name="connsiteY2" fmla="*/ 904875 h 904875"/>
                <a:gd name="connsiteX0" fmla="*/ 0 w 202558"/>
                <a:gd name="connsiteY0" fmla="*/ 0 h 904875"/>
                <a:gd name="connsiteX1" fmla="*/ 202407 w 202558"/>
                <a:gd name="connsiteY1" fmla="*/ 471488 h 904875"/>
                <a:gd name="connsiteX2" fmla="*/ 14288 w 202558"/>
                <a:gd name="connsiteY2" fmla="*/ 904875 h 904875"/>
                <a:gd name="connsiteX0" fmla="*/ 0 w 204846"/>
                <a:gd name="connsiteY0" fmla="*/ 0 h 897731"/>
                <a:gd name="connsiteX1" fmla="*/ 204788 w 204846"/>
                <a:gd name="connsiteY1" fmla="*/ 464344 h 897731"/>
                <a:gd name="connsiteX2" fmla="*/ 16669 w 204846"/>
                <a:gd name="connsiteY2" fmla="*/ 897731 h 897731"/>
                <a:gd name="connsiteX0" fmla="*/ 0 w 204846"/>
                <a:gd name="connsiteY0" fmla="*/ 0 h 897731"/>
                <a:gd name="connsiteX1" fmla="*/ 204788 w 204846"/>
                <a:gd name="connsiteY1" fmla="*/ 464344 h 897731"/>
                <a:gd name="connsiteX2" fmla="*/ 16669 w 204846"/>
                <a:gd name="connsiteY2" fmla="*/ 897731 h 897731"/>
                <a:gd name="connsiteX0" fmla="*/ 0 w 204798"/>
                <a:gd name="connsiteY0" fmla="*/ 0 h 916781"/>
                <a:gd name="connsiteX1" fmla="*/ 204788 w 204798"/>
                <a:gd name="connsiteY1" fmla="*/ 464344 h 916781"/>
                <a:gd name="connsiteX2" fmla="*/ 7144 w 204798"/>
                <a:gd name="connsiteY2" fmla="*/ 916781 h 916781"/>
                <a:gd name="connsiteX0" fmla="*/ 0 w 204800"/>
                <a:gd name="connsiteY0" fmla="*/ 0 h 916781"/>
                <a:gd name="connsiteX1" fmla="*/ 204788 w 204800"/>
                <a:gd name="connsiteY1" fmla="*/ 464344 h 916781"/>
                <a:gd name="connsiteX2" fmla="*/ 7144 w 204800"/>
                <a:gd name="connsiteY2" fmla="*/ 916781 h 916781"/>
              </a:gdLst>
              <a:ahLst/>
              <a:cxnLst>
                <a:cxn ang="0">
                  <a:pos x="connsiteX0" y="connsiteY0"/>
                </a:cxn>
                <a:cxn ang="0">
                  <a:pos x="connsiteX1" y="connsiteY1"/>
                </a:cxn>
                <a:cxn ang="0">
                  <a:pos x="connsiteX2" y="connsiteY2"/>
                </a:cxn>
              </a:cxnLst>
              <a:rect l="l" t="t" r="r" b="b"/>
              <a:pathLst>
                <a:path w="204800" h="916781">
                  <a:moveTo>
                    <a:pt x="0" y="0"/>
                  </a:moveTo>
                  <a:cubicBezTo>
                    <a:pt x="158353" y="148432"/>
                    <a:pt x="203597" y="311547"/>
                    <a:pt x="204788" y="464344"/>
                  </a:cubicBezTo>
                  <a:cubicBezTo>
                    <a:pt x="205979" y="617141"/>
                    <a:pt x="120253" y="789782"/>
                    <a:pt x="7144" y="916781"/>
                  </a:cubicBezTo>
                </a:path>
              </a:pathLst>
            </a:custGeom>
            <a:noFill/>
            <a:ln w="25400">
              <a:solidFill>
                <a:schemeClr val="accent4"/>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lumMod val="50000"/>
                  </a:schemeClr>
                </a:solidFill>
                <a:latin typeface="微软雅黑" pitchFamily="34" charset="-122"/>
                <a:ea typeface="微软雅黑" pitchFamily="34" charset="-122"/>
              </a:endParaRPr>
            </a:p>
          </p:txBody>
        </p:sp>
        <p:cxnSp>
          <p:nvCxnSpPr>
            <p:cNvPr id="125" name="MH_Other_4"/>
            <p:cNvCxnSpPr/>
            <p:nvPr>
              <p:custDataLst>
                <p:tags r:id="rId14"/>
              </p:custDataLst>
            </p:nvPr>
          </p:nvCxnSpPr>
          <p:spPr>
            <a:xfrm>
              <a:off x="7793094" y="4887997"/>
              <a:ext cx="215900" cy="0"/>
            </a:xfrm>
            <a:prstGeom prst="line">
              <a:avLst/>
            </a:prstGeom>
            <a:ln w="25400">
              <a:solidFill>
                <a:schemeClr val="accent4"/>
              </a:solidFill>
              <a:tailEnd type="oval" w="sm" len="sm"/>
            </a:ln>
          </p:spPr>
          <p:style>
            <a:lnRef idx="1">
              <a:schemeClr val="accent1"/>
            </a:lnRef>
            <a:fillRef idx="0">
              <a:schemeClr val="accent1"/>
            </a:fillRef>
            <a:effectRef idx="0">
              <a:schemeClr val="accent1"/>
            </a:effectRef>
            <a:fontRef idx="minor">
              <a:schemeClr val="tx1"/>
            </a:fontRef>
          </p:style>
        </p:cxnSp>
        <p:sp>
          <p:nvSpPr>
            <p:cNvPr id="126" name="MH_Other_5"/>
            <p:cNvSpPr/>
            <p:nvPr>
              <p:custDataLst>
                <p:tags r:id="rId15"/>
              </p:custDataLst>
            </p:nvPr>
          </p:nvSpPr>
          <p:spPr>
            <a:xfrm>
              <a:off x="7734357" y="4829260"/>
              <a:ext cx="117475" cy="1174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lumMod val="50000"/>
                  </a:schemeClr>
                </a:solidFill>
                <a:latin typeface="微软雅黑" pitchFamily="34" charset="-122"/>
                <a:ea typeface="微软雅黑" pitchFamily="34" charset="-122"/>
              </a:endParaRPr>
            </a:p>
          </p:txBody>
        </p:sp>
      </p:grpSp>
      <p:sp>
        <p:nvSpPr>
          <p:cNvPr id="127" name="MH_SubTitle_1"/>
          <p:cNvSpPr>
            <a:spLocks noChangeArrowheads="1"/>
          </p:cNvSpPr>
          <p:nvPr>
            <p:custDataLst>
              <p:tags r:id="rId1"/>
            </p:custDataLst>
          </p:nvPr>
        </p:nvSpPr>
        <p:spPr bwMode="auto">
          <a:xfrm flipH="1">
            <a:off x="887084" y="1626791"/>
            <a:ext cx="3324876"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050" dirty="0">
                <a:solidFill>
                  <a:schemeClr val="bg1">
                    <a:lumMod val="50000"/>
                  </a:schemeClr>
                </a:solidFill>
                <a:latin typeface="微软雅黑" pitchFamily="34" charset="-122"/>
                <a:ea typeface="微软雅黑" pitchFamily="34" charset="-122"/>
              </a:rPr>
              <a:t>项目</a:t>
            </a:r>
            <a:r>
              <a:rPr lang="en-US" altLang="zh-CN" sz="1050" dirty="0">
                <a:solidFill>
                  <a:schemeClr val="bg1">
                    <a:lumMod val="50000"/>
                  </a:schemeClr>
                </a:solidFill>
                <a:latin typeface="微软雅黑" pitchFamily="34" charset="-122"/>
                <a:ea typeface="微软雅黑" pitchFamily="34" charset="-122"/>
              </a:rPr>
              <a:t>1</a:t>
            </a:r>
            <a:r>
              <a:rPr lang="zh-CN" altLang="en-US" sz="1050" dirty="0">
                <a:solidFill>
                  <a:schemeClr val="bg1">
                    <a:lumMod val="50000"/>
                  </a:schemeClr>
                </a:solidFill>
                <a:latin typeface="微软雅黑" pitchFamily="34" charset="-122"/>
                <a:ea typeface="微软雅黑" pitchFamily="34" charset="-122"/>
              </a:rPr>
              <a:t>现在已经完成进度，左上角</a:t>
            </a:r>
            <a:endParaRPr lang="en-US" altLang="zh-CN" sz="1050" dirty="0">
              <a:solidFill>
                <a:schemeClr val="bg1">
                  <a:lumMod val="50000"/>
                </a:schemeClr>
              </a:solidFill>
              <a:latin typeface="微软雅黑" pitchFamily="34" charset="-122"/>
              <a:ea typeface="微软雅黑" pitchFamily="34" charset="-122"/>
            </a:endParaRPr>
          </a:p>
          <a:p>
            <a:r>
              <a:rPr lang="zh-CN" altLang="en-US" sz="1050" dirty="0">
                <a:solidFill>
                  <a:schemeClr val="bg1">
                    <a:lumMod val="50000"/>
                  </a:schemeClr>
                </a:solidFill>
                <a:latin typeface="微软雅黑" pitchFamily="34" charset="-122"/>
                <a:ea typeface="微软雅黑" pitchFamily="34" charset="-122"/>
              </a:rPr>
              <a:t>小红人换成公司</a:t>
            </a:r>
            <a:r>
              <a:rPr lang="en-US" altLang="zh-CN" sz="1050" dirty="0">
                <a:solidFill>
                  <a:schemeClr val="bg1">
                    <a:lumMod val="50000"/>
                  </a:schemeClr>
                </a:solidFill>
                <a:latin typeface="微软雅黑" pitchFamily="34" charset="-122"/>
                <a:ea typeface="微软雅黑" pitchFamily="34" charset="-122"/>
              </a:rPr>
              <a:t>logo</a:t>
            </a:r>
            <a:r>
              <a:rPr lang="zh-CN" altLang="en-US" sz="1050" dirty="0">
                <a:solidFill>
                  <a:schemeClr val="bg1">
                    <a:lumMod val="50000"/>
                  </a:schemeClr>
                </a:solidFill>
                <a:latin typeface="微软雅黑" pitchFamily="34" charset="-122"/>
                <a:ea typeface="微软雅黑" pitchFamily="34" charset="-122"/>
              </a:rPr>
              <a:t>就是。</a:t>
            </a:r>
          </a:p>
        </p:txBody>
      </p:sp>
      <p:sp>
        <p:nvSpPr>
          <p:cNvPr id="128" name="MH_SubTitle_3"/>
          <p:cNvSpPr>
            <a:spLocks noChangeArrowheads="1"/>
          </p:cNvSpPr>
          <p:nvPr>
            <p:custDataLst>
              <p:tags r:id="rId2"/>
            </p:custDataLst>
          </p:nvPr>
        </p:nvSpPr>
        <p:spPr bwMode="auto">
          <a:xfrm flipH="1">
            <a:off x="1175116" y="2972272"/>
            <a:ext cx="2808312"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050" dirty="0">
                <a:solidFill>
                  <a:schemeClr val="bg1">
                    <a:lumMod val="50000"/>
                  </a:schemeClr>
                </a:solidFill>
                <a:latin typeface="微软雅黑" pitchFamily="34" charset="-122"/>
                <a:ea typeface="微软雅黑" pitchFamily="34" charset="-122"/>
              </a:rPr>
              <a:t>项目</a:t>
            </a:r>
            <a:r>
              <a:rPr lang="en-US" altLang="zh-CN" sz="1050" dirty="0">
                <a:solidFill>
                  <a:schemeClr val="bg1">
                    <a:lumMod val="50000"/>
                  </a:schemeClr>
                </a:solidFill>
                <a:latin typeface="微软雅黑" pitchFamily="34" charset="-122"/>
                <a:ea typeface="微软雅黑" pitchFamily="34" charset="-122"/>
              </a:rPr>
              <a:t>3</a:t>
            </a:r>
            <a:r>
              <a:rPr lang="zh-CN" altLang="en-US" sz="1050" dirty="0">
                <a:solidFill>
                  <a:schemeClr val="bg1">
                    <a:lumMod val="50000"/>
                  </a:schemeClr>
                </a:solidFill>
                <a:latin typeface="微软雅黑" pitchFamily="34" charset="-122"/>
                <a:ea typeface="微软雅黑" pitchFamily="34" charset="-122"/>
              </a:rPr>
              <a:t>现在已经完成进度，左上角</a:t>
            </a:r>
            <a:endParaRPr lang="en-US" altLang="zh-CN" sz="1050" dirty="0">
              <a:solidFill>
                <a:schemeClr val="bg1">
                  <a:lumMod val="50000"/>
                </a:schemeClr>
              </a:solidFill>
              <a:latin typeface="微软雅黑" pitchFamily="34" charset="-122"/>
              <a:ea typeface="微软雅黑" pitchFamily="34" charset="-122"/>
            </a:endParaRPr>
          </a:p>
          <a:p>
            <a:r>
              <a:rPr lang="zh-CN" altLang="en-US" sz="1050" dirty="0">
                <a:solidFill>
                  <a:schemeClr val="bg1">
                    <a:lumMod val="50000"/>
                  </a:schemeClr>
                </a:solidFill>
                <a:latin typeface="微软雅黑" pitchFamily="34" charset="-122"/>
                <a:ea typeface="微软雅黑" pitchFamily="34" charset="-122"/>
              </a:rPr>
              <a:t>小红人换成公司</a:t>
            </a:r>
            <a:r>
              <a:rPr lang="en-US" altLang="zh-CN" sz="1050" dirty="0">
                <a:solidFill>
                  <a:schemeClr val="bg1">
                    <a:lumMod val="50000"/>
                  </a:schemeClr>
                </a:solidFill>
                <a:latin typeface="微软雅黑" pitchFamily="34" charset="-122"/>
                <a:ea typeface="微软雅黑" pitchFamily="34" charset="-122"/>
              </a:rPr>
              <a:t>logo</a:t>
            </a:r>
            <a:r>
              <a:rPr lang="zh-CN" altLang="en-US" sz="1050" dirty="0">
                <a:solidFill>
                  <a:schemeClr val="bg1">
                    <a:lumMod val="50000"/>
                  </a:schemeClr>
                </a:solidFill>
                <a:latin typeface="微软雅黑" pitchFamily="34" charset="-122"/>
                <a:ea typeface="微软雅黑" pitchFamily="34" charset="-122"/>
              </a:rPr>
              <a:t>就是</a:t>
            </a:r>
          </a:p>
        </p:txBody>
      </p:sp>
      <p:sp>
        <p:nvSpPr>
          <p:cNvPr id="129" name="MH_SubTitle_2"/>
          <p:cNvSpPr>
            <a:spLocks noChangeArrowheads="1"/>
          </p:cNvSpPr>
          <p:nvPr>
            <p:custDataLst>
              <p:tags r:id="rId3"/>
            </p:custDataLst>
          </p:nvPr>
        </p:nvSpPr>
        <p:spPr bwMode="auto">
          <a:xfrm>
            <a:off x="5682704" y="2283718"/>
            <a:ext cx="3209776" cy="64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050" dirty="0">
                <a:solidFill>
                  <a:schemeClr val="bg1">
                    <a:lumMod val="50000"/>
                  </a:schemeClr>
                </a:solidFill>
                <a:latin typeface="微软雅黑" pitchFamily="34" charset="-122"/>
                <a:ea typeface="微软雅黑" pitchFamily="34" charset="-122"/>
              </a:rPr>
              <a:t>项目</a:t>
            </a:r>
            <a:r>
              <a:rPr lang="en-US" altLang="zh-CN" sz="1050" dirty="0">
                <a:solidFill>
                  <a:schemeClr val="bg1">
                    <a:lumMod val="50000"/>
                  </a:schemeClr>
                </a:solidFill>
                <a:latin typeface="微软雅黑" pitchFamily="34" charset="-122"/>
                <a:ea typeface="微软雅黑" pitchFamily="34" charset="-122"/>
              </a:rPr>
              <a:t>2</a:t>
            </a:r>
            <a:r>
              <a:rPr lang="zh-CN" altLang="en-US" sz="1050" dirty="0">
                <a:solidFill>
                  <a:schemeClr val="bg1">
                    <a:lumMod val="50000"/>
                  </a:schemeClr>
                </a:solidFill>
                <a:latin typeface="微软雅黑" pitchFamily="34" charset="-122"/>
                <a:ea typeface="微软雅黑" pitchFamily="34" charset="-122"/>
              </a:rPr>
              <a:t>现在已经完成进度，左上角</a:t>
            </a:r>
            <a:endParaRPr lang="en-US" altLang="zh-CN" sz="1050" dirty="0">
              <a:solidFill>
                <a:schemeClr val="bg1">
                  <a:lumMod val="50000"/>
                </a:schemeClr>
              </a:solidFill>
              <a:latin typeface="微软雅黑" pitchFamily="34" charset="-122"/>
              <a:ea typeface="微软雅黑" pitchFamily="34" charset="-122"/>
            </a:endParaRPr>
          </a:p>
          <a:p>
            <a:r>
              <a:rPr lang="zh-CN" altLang="en-US" sz="1050" dirty="0">
                <a:solidFill>
                  <a:schemeClr val="bg1">
                    <a:lumMod val="50000"/>
                  </a:schemeClr>
                </a:solidFill>
                <a:latin typeface="微软雅黑" pitchFamily="34" charset="-122"/>
                <a:ea typeface="微软雅黑" pitchFamily="34" charset="-122"/>
              </a:rPr>
              <a:t>小红人换成公司</a:t>
            </a:r>
            <a:r>
              <a:rPr lang="en-US" altLang="zh-CN" sz="1050" dirty="0">
                <a:solidFill>
                  <a:schemeClr val="bg1">
                    <a:lumMod val="50000"/>
                  </a:schemeClr>
                </a:solidFill>
                <a:latin typeface="微软雅黑" pitchFamily="34" charset="-122"/>
                <a:ea typeface="微软雅黑" pitchFamily="34" charset="-122"/>
              </a:rPr>
              <a:t>logo</a:t>
            </a:r>
            <a:r>
              <a:rPr lang="zh-CN" altLang="en-US" sz="1050" dirty="0">
                <a:solidFill>
                  <a:schemeClr val="bg1">
                    <a:lumMod val="50000"/>
                  </a:schemeClr>
                </a:solidFill>
                <a:latin typeface="微软雅黑" pitchFamily="34" charset="-122"/>
                <a:ea typeface="微软雅黑" pitchFamily="34" charset="-122"/>
              </a:rPr>
              <a:t>就是</a:t>
            </a:r>
          </a:p>
        </p:txBody>
      </p:sp>
      <p:sp>
        <p:nvSpPr>
          <p:cNvPr id="130" name="MH_SubTitle_2"/>
          <p:cNvSpPr>
            <a:spLocks noChangeArrowheads="1"/>
          </p:cNvSpPr>
          <p:nvPr>
            <p:custDataLst>
              <p:tags r:id="rId4"/>
            </p:custDataLst>
          </p:nvPr>
        </p:nvSpPr>
        <p:spPr bwMode="auto">
          <a:xfrm>
            <a:off x="5630465" y="3693818"/>
            <a:ext cx="2397919"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050" dirty="0">
                <a:solidFill>
                  <a:schemeClr val="bg1">
                    <a:lumMod val="50000"/>
                  </a:schemeClr>
                </a:solidFill>
                <a:latin typeface="微软雅黑" pitchFamily="34" charset="-122"/>
                <a:ea typeface="微软雅黑" pitchFamily="34" charset="-122"/>
              </a:rPr>
              <a:t>项目</a:t>
            </a:r>
            <a:r>
              <a:rPr lang="en-US" altLang="zh-CN" sz="1050" dirty="0">
                <a:solidFill>
                  <a:schemeClr val="bg1">
                    <a:lumMod val="50000"/>
                  </a:schemeClr>
                </a:solidFill>
                <a:latin typeface="微软雅黑" pitchFamily="34" charset="-122"/>
                <a:ea typeface="微软雅黑" pitchFamily="34" charset="-122"/>
              </a:rPr>
              <a:t>4</a:t>
            </a:r>
            <a:r>
              <a:rPr lang="zh-CN" altLang="en-US" sz="1050" dirty="0">
                <a:solidFill>
                  <a:schemeClr val="bg1">
                    <a:lumMod val="50000"/>
                  </a:schemeClr>
                </a:solidFill>
                <a:latin typeface="微软雅黑" pitchFamily="34" charset="-122"/>
                <a:ea typeface="微软雅黑" pitchFamily="34" charset="-122"/>
              </a:rPr>
              <a:t>现在已经完成进度，左上角</a:t>
            </a:r>
            <a:endParaRPr lang="en-US" altLang="zh-CN" sz="1050" dirty="0">
              <a:solidFill>
                <a:schemeClr val="bg1">
                  <a:lumMod val="50000"/>
                </a:schemeClr>
              </a:solidFill>
              <a:latin typeface="微软雅黑" pitchFamily="34" charset="-122"/>
              <a:ea typeface="微软雅黑" pitchFamily="34" charset="-122"/>
            </a:endParaRPr>
          </a:p>
          <a:p>
            <a:r>
              <a:rPr lang="zh-CN" altLang="en-US" sz="1050" dirty="0">
                <a:solidFill>
                  <a:schemeClr val="bg1">
                    <a:lumMod val="50000"/>
                  </a:schemeClr>
                </a:solidFill>
                <a:latin typeface="微软雅黑" pitchFamily="34" charset="-122"/>
                <a:ea typeface="微软雅黑" pitchFamily="34" charset="-122"/>
              </a:rPr>
              <a:t>小红人换成公司</a:t>
            </a:r>
            <a:r>
              <a:rPr lang="en-US" altLang="zh-CN" sz="1050" dirty="0">
                <a:solidFill>
                  <a:schemeClr val="bg1">
                    <a:lumMod val="50000"/>
                  </a:schemeClr>
                </a:solidFill>
                <a:latin typeface="微软雅黑" pitchFamily="34" charset="-122"/>
                <a:ea typeface="微软雅黑" pitchFamily="34" charset="-122"/>
              </a:rPr>
              <a:t>logo</a:t>
            </a:r>
            <a:r>
              <a:rPr lang="zh-CN" altLang="en-US" sz="1050" dirty="0">
                <a:solidFill>
                  <a:schemeClr val="bg1">
                    <a:lumMod val="50000"/>
                  </a:schemeClr>
                </a:solidFill>
                <a:latin typeface="微软雅黑" pitchFamily="34" charset="-122"/>
                <a:ea typeface="微软雅黑" pitchFamily="34" charset="-122"/>
              </a:rPr>
              <a:t>就是</a:t>
            </a:r>
          </a:p>
        </p:txBody>
      </p:sp>
      <p:grpSp>
        <p:nvGrpSpPr>
          <p:cNvPr id="6" name="组合 130"/>
          <p:cNvGrpSpPr/>
          <p:nvPr/>
        </p:nvGrpSpPr>
        <p:grpSpPr>
          <a:xfrm>
            <a:off x="3665784" y="1419622"/>
            <a:ext cx="751284" cy="751285"/>
            <a:chOff x="3737792" y="1347614"/>
            <a:chExt cx="751284" cy="751285"/>
          </a:xfrm>
        </p:grpSpPr>
        <p:grpSp>
          <p:nvGrpSpPr>
            <p:cNvPr id="7" name="组合 131"/>
            <p:cNvGrpSpPr/>
            <p:nvPr/>
          </p:nvGrpSpPr>
          <p:grpSpPr>
            <a:xfrm>
              <a:off x="3737792" y="1347614"/>
              <a:ext cx="751284" cy="751285"/>
              <a:chOff x="4964170" y="1531186"/>
              <a:chExt cx="1001712" cy="1001713"/>
            </a:xfrm>
          </p:grpSpPr>
          <p:sp>
            <p:nvSpPr>
              <p:cNvPr id="134" name="MH_Other_7"/>
              <p:cNvSpPr/>
              <p:nvPr>
                <p:custDataLst>
                  <p:tags r:id="rId11"/>
                </p:custDataLst>
              </p:nvPr>
            </p:nvSpPr>
            <p:spPr>
              <a:xfrm flipH="1">
                <a:off x="4964170" y="1531186"/>
                <a:ext cx="1001712" cy="1001713"/>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itchFamily="34" charset="-122"/>
                  <a:ea typeface="微软雅黑" pitchFamily="34" charset="-122"/>
                </a:endParaRPr>
              </a:p>
            </p:txBody>
          </p:sp>
          <p:sp>
            <p:nvSpPr>
              <p:cNvPr id="135" name="MH_Other_8"/>
              <p:cNvSpPr/>
              <p:nvPr>
                <p:custDataLst>
                  <p:tags r:id="rId12"/>
                </p:custDataLst>
              </p:nvPr>
            </p:nvSpPr>
            <p:spPr>
              <a:xfrm flipH="1">
                <a:off x="5076825" y="1643832"/>
                <a:ext cx="776280" cy="776280"/>
              </a:xfrm>
              <a:prstGeom prst="ellipse">
                <a:avLst/>
              </a:prstGeom>
              <a:solidFill>
                <a:schemeClr val="accent1"/>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solidFill>
                  <a:latin typeface="微软雅黑" pitchFamily="34" charset="-122"/>
                  <a:ea typeface="微软雅黑" pitchFamily="34" charset="-122"/>
                </a:endParaRPr>
              </a:p>
            </p:txBody>
          </p:sp>
        </p:grpSp>
        <p:sp>
          <p:nvSpPr>
            <p:cNvPr id="133" name="TextBox 132"/>
            <p:cNvSpPr txBox="1"/>
            <p:nvPr/>
          </p:nvSpPr>
          <p:spPr>
            <a:xfrm>
              <a:off x="3874789" y="1481063"/>
              <a:ext cx="437940" cy="338554"/>
            </a:xfrm>
            <a:prstGeom prst="rect">
              <a:avLst/>
            </a:prstGeom>
            <a:noFill/>
          </p:spPr>
          <p:txBody>
            <a:bodyPr wrap="none" rtlCol="0">
              <a:spAutoFit/>
            </a:bodyPr>
            <a:lstStyle/>
            <a:p>
              <a:r>
                <a:rPr lang="en-US" altLang="zh-CN" sz="1600" dirty="0">
                  <a:solidFill>
                    <a:schemeClr val="bg1"/>
                  </a:solidFill>
                  <a:latin typeface="微软雅黑" pitchFamily="34" charset="-122"/>
                  <a:ea typeface="微软雅黑" pitchFamily="34" charset="-122"/>
                </a:rPr>
                <a:t>01</a:t>
              </a:r>
              <a:endParaRPr lang="zh-CN" altLang="en-US" sz="1600" dirty="0">
                <a:solidFill>
                  <a:schemeClr val="bg1"/>
                </a:solidFill>
                <a:latin typeface="微软雅黑" pitchFamily="34" charset="-122"/>
                <a:ea typeface="微软雅黑" pitchFamily="34" charset="-122"/>
              </a:endParaRPr>
            </a:p>
          </p:txBody>
        </p:sp>
      </p:grpSp>
      <p:grpSp>
        <p:nvGrpSpPr>
          <p:cNvPr id="8" name="组合 135"/>
          <p:cNvGrpSpPr/>
          <p:nvPr/>
        </p:nvGrpSpPr>
        <p:grpSpPr>
          <a:xfrm>
            <a:off x="4509517" y="2168277"/>
            <a:ext cx="751284" cy="751285"/>
            <a:chOff x="3737792" y="1347614"/>
            <a:chExt cx="751284" cy="751285"/>
          </a:xfrm>
        </p:grpSpPr>
        <p:grpSp>
          <p:nvGrpSpPr>
            <p:cNvPr id="9" name="组合 136"/>
            <p:cNvGrpSpPr/>
            <p:nvPr/>
          </p:nvGrpSpPr>
          <p:grpSpPr>
            <a:xfrm>
              <a:off x="3737792" y="1347614"/>
              <a:ext cx="751284" cy="751285"/>
              <a:chOff x="4964170" y="1531186"/>
              <a:chExt cx="1001712" cy="1001713"/>
            </a:xfrm>
          </p:grpSpPr>
          <p:sp>
            <p:nvSpPr>
              <p:cNvPr id="139" name="MH_Other_7"/>
              <p:cNvSpPr/>
              <p:nvPr>
                <p:custDataLst>
                  <p:tags r:id="rId9"/>
                </p:custDataLst>
              </p:nvPr>
            </p:nvSpPr>
            <p:spPr>
              <a:xfrm flipH="1">
                <a:off x="4964170" y="1531186"/>
                <a:ext cx="1001712" cy="1001713"/>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itchFamily="34" charset="-122"/>
                  <a:ea typeface="微软雅黑" pitchFamily="34" charset="-122"/>
                </a:endParaRPr>
              </a:p>
            </p:txBody>
          </p:sp>
          <p:sp>
            <p:nvSpPr>
              <p:cNvPr id="140" name="MH_Other_8"/>
              <p:cNvSpPr/>
              <p:nvPr>
                <p:custDataLst>
                  <p:tags r:id="rId10"/>
                </p:custDataLst>
              </p:nvPr>
            </p:nvSpPr>
            <p:spPr>
              <a:xfrm flipH="1">
                <a:off x="5076825" y="1643832"/>
                <a:ext cx="776280" cy="776280"/>
              </a:xfrm>
              <a:prstGeom prst="ellipse">
                <a:avLst/>
              </a:prstGeom>
              <a:solidFill>
                <a:schemeClr val="accent1"/>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solidFill>
                  <a:latin typeface="微软雅黑" pitchFamily="34" charset="-122"/>
                  <a:ea typeface="微软雅黑" pitchFamily="34" charset="-122"/>
                </a:endParaRPr>
              </a:p>
            </p:txBody>
          </p:sp>
        </p:grpSp>
        <p:sp>
          <p:nvSpPr>
            <p:cNvPr id="138" name="TextBox 137"/>
            <p:cNvSpPr txBox="1"/>
            <p:nvPr/>
          </p:nvSpPr>
          <p:spPr>
            <a:xfrm>
              <a:off x="3874789" y="1481063"/>
              <a:ext cx="437940" cy="338554"/>
            </a:xfrm>
            <a:prstGeom prst="rect">
              <a:avLst/>
            </a:prstGeom>
            <a:noFill/>
          </p:spPr>
          <p:txBody>
            <a:bodyPr wrap="none" rtlCol="0">
              <a:spAutoFit/>
            </a:bodyPr>
            <a:lstStyle/>
            <a:p>
              <a:r>
                <a:rPr lang="en-US" altLang="zh-CN" sz="1600" dirty="0">
                  <a:solidFill>
                    <a:schemeClr val="bg1"/>
                  </a:solidFill>
                  <a:latin typeface="微软雅黑" pitchFamily="34" charset="-122"/>
                  <a:ea typeface="微软雅黑" pitchFamily="34" charset="-122"/>
                </a:rPr>
                <a:t>02</a:t>
              </a:r>
              <a:endParaRPr lang="zh-CN" altLang="en-US" sz="1600" dirty="0">
                <a:solidFill>
                  <a:schemeClr val="bg1"/>
                </a:solidFill>
                <a:latin typeface="微软雅黑" pitchFamily="34" charset="-122"/>
                <a:ea typeface="微软雅黑" pitchFamily="34" charset="-122"/>
              </a:endParaRPr>
            </a:p>
          </p:txBody>
        </p:sp>
      </p:grpSp>
      <p:grpSp>
        <p:nvGrpSpPr>
          <p:cNvPr id="10" name="组合 140"/>
          <p:cNvGrpSpPr/>
          <p:nvPr/>
        </p:nvGrpSpPr>
        <p:grpSpPr>
          <a:xfrm>
            <a:off x="3618117" y="2696716"/>
            <a:ext cx="751284" cy="751285"/>
            <a:chOff x="3737792" y="1347614"/>
            <a:chExt cx="751284" cy="751285"/>
          </a:xfrm>
        </p:grpSpPr>
        <p:grpSp>
          <p:nvGrpSpPr>
            <p:cNvPr id="11" name="组合 141"/>
            <p:cNvGrpSpPr/>
            <p:nvPr/>
          </p:nvGrpSpPr>
          <p:grpSpPr>
            <a:xfrm>
              <a:off x="3737792" y="1347614"/>
              <a:ext cx="751284" cy="751285"/>
              <a:chOff x="4964170" y="1531186"/>
              <a:chExt cx="1001712" cy="1001713"/>
            </a:xfrm>
          </p:grpSpPr>
          <p:sp>
            <p:nvSpPr>
              <p:cNvPr id="144" name="MH_Other_7"/>
              <p:cNvSpPr/>
              <p:nvPr>
                <p:custDataLst>
                  <p:tags r:id="rId7"/>
                </p:custDataLst>
              </p:nvPr>
            </p:nvSpPr>
            <p:spPr>
              <a:xfrm flipH="1">
                <a:off x="4964170" y="1531186"/>
                <a:ext cx="1001712" cy="1001713"/>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itchFamily="34" charset="-122"/>
                  <a:ea typeface="微软雅黑" pitchFamily="34" charset="-122"/>
                </a:endParaRPr>
              </a:p>
            </p:txBody>
          </p:sp>
          <p:sp>
            <p:nvSpPr>
              <p:cNvPr id="145" name="MH_Other_8"/>
              <p:cNvSpPr/>
              <p:nvPr>
                <p:custDataLst>
                  <p:tags r:id="rId8"/>
                </p:custDataLst>
              </p:nvPr>
            </p:nvSpPr>
            <p:spPr>
              <a:xfrm flipH="1">
                <a:off x="5076825" y="1643832"/>
                <a:ext cx="776280" cy="776280"/>
              </a:xfrm>
              <a:prstGeom prst="ellipse">
                <a:avLst/>
              </a:prstGeom>
              <a:solidFill>
                <a:schemeClr val="accent1"/>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solidFill>
                  <a:latin typeface="微软雅黑" pitchFamily="34" charset="-122"/>
                  <a:ea typeface="微软雅黑" pitchFamily="34" charset="-122"/>
                </a:endParaRPr>
              </a:p>
            </p:txBody>
          </p:sp>
        </p:grpSp>
        <p:sp>
          <p:nvSpPr>
            <p:cNvPr id="143" name="TextBox 142"/>
            <p:cNvSpPr txBox="1"/>
            <p:nvPr/>
          </p:nvSpPr>
          <p:spPr>
            <a:xfrm>
              <a:off x="3874789" y="1481063"/>
              <a:ext cx="437940" cy="338554"/>
            </a:xfrm>
            <a:prstGeom prst="rect">
              <a:avLst/>
            </a:prstGeom>
            <a:noFill/>
          </p:spPr>
          <p:txBody>
            <a:bodyPr wrap="none" rtlCol="0">
              <a:spAutoFit/>
            </a:bodyPr>
            <a:lstStyle/>
            <a:p>
              <a:r>
                <a:rPr lang="en-US" altLang="zh-CN" sz="1600" dirty="0">
                  <a:solidFill>
                    <a:schemeClr val="bg1"/>
                  </a:solidFill>
                  <a:latin typeface="微软雅黑" pitchFamily="34" charset="-122"/>
                  <a:ea typeface="微软雅黑" pitchFamily="34" charset="-122"/>
                </a:rPr>
                <a:t>03</a:t>
              </a:r>
              <a:endParaRPr lang="zh-CN" altLang="en-US" sz="1600" dirty="0">
                <a:solidFill>
                  <a:schemeClr val="bg1"/>
                </a:solidFill>
                <a:latin typeface="微软雅黑" pitchFamily="34" charset="-122"/>
                <a:ea typeface="微软雅黑" pitchFamily="34" charset="-122"/>
              </a:endParaRPr>
            </a:p>
          </p:txBody>
        </p:sp>
      </p:grpSp>
      <p:grpSp>
        <p:nvGrpSpPr>
          <p:cNvPr id="12" name="组合 145"/>
          <p:cNvGrpSpPr/>
          <p:nvPr/>
        </p:nvGrpSpPr>
        <p:grpSpPr>
          <a:xfrm>
            <a:off x="4509517" y="3445123"/>
            <a:ext cx="751284" cy="751285"/>
            <a:chOff x="3737792" y="1347614"/>
            <a:chExt cx="751284" cy="751285"/>
          </a:xfrm>
        </p:grpSpPr>
        <p:grpSp>
          <p:nvGrpSpPr>
            <p:cNvPr id="13" name="组合 146"/>
            <p:cNvGrpSpPr/>
            <p:nvPr/>
          </p:nvGrpSpPr>
          <p:grpSpPr>
            <a:xfrm>
              <a:off x="3737792" y="1347614"/>
              <a:ext cx="751284" cy="751285"/>
              <a:chOff x="4964170" y="1531186"/>
              <a:chExt cx="1001712" cy="1001713"/>
            </a:xfrm>
          </p:grpSpPr>
          <p:sp>
            <p:nvSpPr>
              <p:cNvPr id="149" name="MH_Other_7"/>
              <p:cNvSpPr/>
              <p:nvPr>
                <p:custDataLst>
                  <p:tags r:id="rId5"/>
                </p:custDataLst>
              </p:nvPr>
            </p:nvSpPr>
            <p:spPr>
              <a:xfrm flipH="1">
                <a:off x="4964170" y="1531186"/>
                <a:ext cx="1001712" cy="1001713"/>
              </a:xfrm>
              <a:prstGeom prst="ellipse">
                <a:avLst/>
              </a:prstGeom>
              <a:gradFill flip="none" rotWithShape="1">
                <a:gsLst>
                  <a:gs pos="100000">
                    <a:srgbClr val="FFFFFF"/>
                  </a:gs>
                  <a:gs pos="0">
                    <a:srgbClr val="B8BBBC"/>
                  </a:gs>
                </a:gsLst>
                <a:lin ang="6600000" scaled="0"/>
                <a:tileRect/>
              </a:gradFill>
              <a:ln w="12700">
                <a:gradFill>
                  <a:gsLst>
                    <a:gs pos="0">
                      <a:schemeClr val="bg1"/>
                    </a:gs>
                    <a:gs pos="100000">
                      <a:schemeClr val="bg1">
                        <a:lumMod val="75000"/>
                      </a:schemeClr>
                    </a:gs>
                  </a:gsLst>
                  <a:lin ang="5400000" scaled="1"/>
                </a:gradFill>
              </a:ln>
              <a:effectLst>
                <a:outerShdw blurRad="50800" dist="889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微软雅黑" pitchFamily="34" charset="-122"/>
                  <a:ea typeface="微软雅黑" pitchFamily="34" charset="-122"/>
                </a:endParaRPr>
              </a:p>
            </p:txBody>
          </p:sp>
          <p:sp>
            <p:nvSpPr>
              <p:cNvPr id="150" name="MH_Other_8"/>
              <p:cNvSpPr/>
              <p:nvPr>
                <p:custDataLst>
                  <p:tags r:id="rId6"/>
                </p:custDataLst>
              </p:nvPr>
            </p:nvSpPr>
            <p:spPr>
              <a:xfrm flipH="1">
                <a:off x="5076825" y="1643832"/>
                <a:ext cx="776280" cy="776280"/>
              </a:xfrm>
              <a:prstGeom prst="ellipse">
                <a:avLst/>
              </a:prstGeom>
              <a:solidFill>
                <a:schemeClr val="accent1"/>
              </a:solidFill>
              <a:ln>
                <a:noFill/>
              </a:ln>
              <a:effectLst>
                <a:innerShdw blurRad="1143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a:solidFill>
                    <a:schemeClr val="bg1"/>
                  </a:solidFill>
                  <a:latin typeface="微软雅黑" pitchFamily="34" charset="-122"/>
                  <a:ea typeface="微软雅黑" pitchFamily="34" charset="-122"/>
                </a:endParaRPr>
              </a:p>
            </p:txBody>
          </p:sp>
        </p:grpSp>
        <p:sp>
          <p:nvSpPr>
            <p:cNvPr id="148" name="TextBox 147"/>
            <p:cNvSpPr txBox="1"/>
            <p:nvPr/>
          </p:nvSpPr>
          <p:spPr>
            <a:xfrm>
              <a:off x="3874789" y="1481063"/>
              <a:ext cx="437940" cy="338554"/>
            </a:xfrm>
            <a:prstGeom prst="rect">
              <a:avLst/>
            </a:prstGeom>
            <a:noFill/>
          </p:spPr>
          <p:txBody>
            <a:bodyPr wrap="none" rtlCol="0">
              <a:spAutoFit/>
            </a:bodyPr>
            <a:lstStyle/>
            <a:p>
              <a:r>
                <a:rPr lang="en-US" altLang="zh-CN" sz="1600" dirty="0">
                  <a:solidFill>
                    <a:schemeClr val="bg1"/>
                  </a:solidFill>
                  <a:latin typeface="微软雅黑" pitchFamily="34" charset="-122"/>
                  <a:ea typeface="微软雅黑" pitchFamily="34" charset="-122"/>
                </a:rPr>
                <a:t>04</a:t>
              </a:r>
              <a:endParaRPr lang="zh-CN" altLang="en-US" sz="160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284209413"/>
      </p:ext>
    </p:extLst>
  </p:cSld>
  <p:clrMapOvr>
    <a:masterClrMapping/>
  </p:clrMapOvr>
  <p:transition spd="med" advClick="0" advTm="11103">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wipe(left)">
                                      <p:cBhvr>
                                        <p:cTn id="17" dur="500"/>
                                        <p:tgtEl>
                                          <p:spTgt spid="127"/>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129"/>
                                        </p:tgtEl>
                                        <p:attrNameLst>
                                          <p:attrName>style.visibility</p:attrName>
                                        </p:attrNameLst>
                                      </p:cBhvr>
                                      <p:to>
                                        <p:strVal val="visible"/>
                                      </p:to>
                                    </p:set>
                                    <p:animEffect transition="in" filter="wipe(left)">
                                      <p:cBhvr>
                                        <p:cTn id="31" dur="500"/>
                                        <p:tgtEl>
                                          <p:spTgt spid="129"/>
                                        </p:tgtEl>
                                      </p:cBhvr>
                                    </p:animEffect>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22" presetClass="entr" presetSubtype="2"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right)">
                                      <p:cBhvr>
                                        <p:cTn id="41" dur="500"/>
                                        <p:tgtEl>
                                          <p:spTgt spid="4"/>
                                        </p:tgtEl>
                                      </p:cBhvr>
                                    </p:animEffect>
                                  </p:childTnLst>
                                </p:cTn>
                              </p:par>
                            </p:childTnLst>
                          </p:cTn>
                        </p:par>
                        <p:par>
                          <p:cTn id="42" fill="hold">
                            <p:stCondLst>
                              <p:cond delay="5500"/>
                            </p:stCondLst>
                            <p:childTnLst>
                              <p:par>
                                <p:cTn id="43" presetID="22" presetClass="entr" presetSubtype="8"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left)">
                                      <p:cBhvr>
                                        <p:cTn id="45" dur="500"/>
                                        <p:tgtEl>
                                          <p:spTgt spid="128"/>
                                        </p:tgtEl>
                                      </p:cBhvr>
                                    </p:animEffect>
                                  </p:childTnLst>
                                </p:cTn>
                              </p:par>
                            </p:childTnLst>
                          </p:cTn>
                        </p:par>
                        <p:par>
                          <p:cTn id="46" fill="hold">
                            <p:stCondLst>
                              <p:cond delay="6000"/>
                            </p:stCondLst>
                            <p:childTnLst>
                              <p:par>
                                <p:cTn id="47" presetID="42" presetClass="entr" presetSubtype="0"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par>
                          <p:cTn id="52" fill="hold">
                            <p:stCondLst>
                              <p:cond delay="7000"/>
                            </p:stCondLst>
                            <p:childTnLst>
                              <p:par>
                                <p:cTn id="53" presetID="22" presetClass="entr" presetSubtype="8"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130"/>
                                        </p:tgtEl>
                                        <p:attrNameLst>
                                          <p:attrName>style.visibility</p:attrName>
                                        </p:attrNameLst>
                                      </p:cBhvr>
                                      <p:to>
                                        <p:strVal val="visible"/>
                                      </p:to>
                                    </p:set>
                                    <p:animEffect transition="in" filter="wipe(left)">
                                      <p:cBhvr>
                                        <p:cTn id="59"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128" grpId="0"/>
      <p:bldP spid="129" grpId="0"/>
      <p:bldP spid="1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0"/>
          <p:cNvGrpSpPr/>
          <p:nvPr/>
        </p:nvGrpSpPr>
        <p:grpSpPr>
          <a:xfrm>
            <a:off x="1253392" y="1338423"/>
            <a:ext cx="1500402" cy="1881399"/>
            <a:chOff x="5745212" y="1419621"/>
            <a:chExt cx="1845204" cy="2223400"/>
          </a:xfrm>
        </p:grpSpPr>
        <p:sp>
          <p:nvSpPr>
            <p:cNvPr id="22" name="椭圆 11"/>
            <p:cNvSpPr/>
            <p:nvPr/>
          </p:nvSpPr>
          <p:spPr>
            <a:xfrm>
              <a:off x="5745212" y="1419621"/>
              <a:ext cx="1845204" cy="2223400"/>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3" name="椭圆 11"/>
            <p:cNvSpPr/>
            <p:nvPr/>
          </p:nvSpPr>
          <p:spPr>
            <a:xfrm>
              <a:off x="5808327" y="1488846"/>
              <a:ext cx="1701763" cy="2069077"/>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grpSp>
      <p:grpSp>
        <p:nvGrpSpPr>
          <p:cNvPr id="4" name="组合 23"/>
          <p:cNvGrpSpPr/>
          <p:nvPr/>
        </p:nvGrpSpPr>
        <p:grpSpPr>
          <a:xfrm>
            <a:off x="2963572" y="1338423"/>
            <a:ext cx="1500402" cy="1881399"/>
            <a:chOff x="5745212" y="1419621"/>
            <a:chExt cx="1845204" cy="2223400"/>
          </a:xfrm>
        </p:grpSpPr>
        <p:sp>
          <p:nvSpPr>
            <p:cNvPr id="25" name="椭圆 11"/>
            <p:cNvSpPr/>
            <p:nvPr/>
          </p:nvSpPr>
          <p:spPr>
            <a:xfrm>
              <a:off x="5745212" y="1419621"/>
              <a:ext cx="1845204" cy="2223400"/>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6" name="椭圆 11"/>
            <p:cNvSpPr/>
            <p:nvPr/>
          </p:nvSpPr>
          <p:spPr>
            <a:xfrm>
              <a:off x="5829997" y="1483079"/>
              <a:ext cx="1701763" cy="2042116"/>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grpSp>
      <p:grpSp>
        <p:nvGrpSpPr>
          <p:cNvPr id="5" name="组合 26"/>
          <p:cNvGrpSpPr/>
          <p:nvPr/>
        </p:nvGrpSpPr>
        <p:grpSpPr>
          <a:xfrm>
            <a:off x="4673782" y="1338423"/>
            <a:ext cx="1500402" cy="1881399"/>
            <a:chOff x="5745212" y="1419621"/>
            <a:chExt cx="1845204" cy="2223400"/>
          </a:xfrm>
        </p:grpSpPr>
        <p:sp>
          <p:nvSpPr>
            <p:cNvPr id="28" name="椭圆 11"/>
            <p:cNvSpPr/>
            <p:nvPr/>
          </p:nvSpPr>
          <p:spPr>
            <a:xfrm>
              <a:off x="5745212" y="1419621"/>
              <a:ext cx="1845204" cy="2223400"/>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9" name="椭圆 11"/>
            <p:cNvSpPr/>
            <p:nvPr/>
          </p:nvSpPr>
          <p:spPr>
            <a:xfrm>
              <a:off x="5818738" y="1493084"/>
              <a:ext cx="1701763" cy="2042116"/>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grpSp>
      <p:grpSp>
        <p:nvGrpSpPr>
          <p:cNvPr id="6" name="组合 29"/>
          <p:cNvGrpSpPr/>
          <p:nvPr/>
        </p:nvGrpSpPr>
        <p:grpSpPr>
          <a:xfrm>
            <a:off x="6383966" y="1338423"/>
            <a:ext cx="1500402" cy="1881399"/>
            <a:chOff x="5745212" y="1419621"/>
            <a:chExt cx="1845204" cy="2223400"/>
          </a:xfrm>
        </p:grpSpPr>
        <p:sp>
          <p:nvSpPr>
            <p:cNvPr id="31" name="椭圆 11"/>
            <p:cNvSpPr/>
            <p:nvPr/>
          </p:nvSpPr>
          <p:spPr>
            <a:xfrm>
              <a:off x="5745212" y="1419621"/>
              <a:ext cx="1845204" cy="2223400"/>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33" name="椭圆 11"/>
            <p:cNvSpPr/>
            <p:nvPr/>
          </p:nvSpPr>
          <p:spPr>
            <a:xfrm>
              <a:off x="5809173" y="1483079"/>
              <a:ext cx="1701763" cy="2042116"/>
            </a:xfrm>
            <a:custGeom>
              <a:avLst/>
              <a:gdLst/>
              <a:ahLst/>
              <a:cxnLst/>
              <a:rect l="l" t="t" r="r" b="b"/>
              <a:pathLst>
                <a:path w="1845204" h="2223400">
                  <a:moveTo>
                    <a:pt x="922602" y="0"/>
                  </a:moveTo>
                  <a:cubicBezTo>
                    <a:pt x="1432141" y="0"/>
                    <a:pt x="1845204" y="413063"/>
                    <a:pt x="1845204" y="922602"/>
                  </a:cubicBezTo>
                  <a:cubicBezTo>
                    <a:pt x="1845204" y="1147299"/>
                    <a:pt x="1764878" y="1353235"/>
                    <a:pt x="1628134" y="1510557"/>
                  </a:cubicBezTo>
                  <a:lnTo>
                    <a:pt x="1635445" y="1510557"/>
                  </a:lnTo>
                  <a:lnTo>
                    <a:pt x="1593653" y="1552349"/>
                  </a:lnTo>
                  <a:cubicBezTo>
                    <a:pt x="1581994" y="1568184"/>
                    <a:pt x="1568184" y="1581994"/>
                    <a:pt x="1552350" y="1593652"/>
                  </a:cubicBezTo>
                  <a:lnTo>
                    <a:pt x="922602" y="2223400"/>
                  </a:lnTo>
                  <a:lnTo>
                    <a:pt x="292852" y="1593650"/>
                  </a:lnTo>
                  <a:cubicBezTo>
                    <a:pt x="277019" y="1581993"/>
                    <a:pt x="263211" y="1568185"/>
                    <a:pt x="251554" y="1552352"/>
                  </a:cubicBezTo>
                  <a:lnTo>
                    <a:pt x="209759" y="1510557"/>
                  </a:lnTo>
                  <a:lnTo>
                    <a:pt x="217070" y="1510557"/>
                  </a:lnTo>
                  <a:cubicBezTo>
                    <a:pt x="80326" y="1353235"/>
                    <a:pt x="0" y="1147299"/>
                    <a:pt x="0" y="922602"/>
                  </a:cubicBezTo>
                  <a:cubicBezTo>
                    <a:pt x="0" y="413063"/>
                    <a:pt x="413063" y="0"/>
                    <a:pt x="922602" y="0"/>
                  </a:cubicBezTo>
                  <a:close/>
                </a:path>
              </a:pathLst>
            </a:cu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grpSp>
      <p:sp>
        <p:nvSpPr>
          <p:cNvPr id="36" name="TextBox 35"/>
          <p:cNvSpPr txBox="1"/>
          <p:nvPr/>
        </p:nvSpPr>
        <p:spPr>
          <a:xfrm>
            <a:off x="1278789" y="3346296"/>
            <a:ext cx="1442584" cy="307777"/>
          </a:xfrm>
          <a:prstGeom prst="rect">
            <a:avLst/>
          </a:prstGeom>
          <a:noFill/>
        </p:spPr>
        <p:txBody>
          <a:bodyPr wrap="square" rtlCol="0">
            <a:spAutoFit/>
          </a:bodyPr>
          <a:lstStyle/>
          <a:p>
            <a:pPr algn="ctr"/>
            <a:r>
              <a:rPr lang="zh-CN" altLang="en-US" sz="1400" b="1" dirty="0">
                <a:solidFill>
                  <a:schemeClr val="bg1">
                    <a:lumMod val="50000"/>
                  </a:schemeClr>
                </a:solidFill>
                <a:latin typeface="微软雅黑" pitchFamily="34" charset="-122"/>
                <a:ea typeface="微软雅黑" pitchFamily="34" charset="-122"/>
              </a:rPr>
              <a:t>子公司</a:t>
            </a:r>
          </a:p>
        </p:txBody>
      </p:sp>
      <p:sp>
        <p:nvSpPr>
          <p:cNvPr id="38" name="TextBox 37"/>
          <p:cNvSpPr txBox="1"/>
          <p:nvPr/>
        </p:nvSpPr>
        <p:spPr>
          <a:xfrm>
            <a:off x="2991157" y="3346296"/>
            <a:ext cx="1442584" cy="307777"/>
          </a:xfrm>
          <a:prstGeom prst="rect">
            <a:avLst/>
          </a:prstGeom>
          <a:noFill/>
        </p:spPr>
        <p:txBody>
          <a:bodyPr wrap="square" rtlCol="0">
            <a:spAutoFit/>
          </a:bodyPr>
          <a:lstStyle/>
          <a:p>
            <a:pPr algn="ctr"/>
            <a:r>
              <a:rPr lang="zh-CN" altLang="en-US" sz="1400" b="1" dirty="0">
                <a:solidFill>
                  <a:schemeClr val="bg1">
                    <a:lumMod val="50000"/>
                  </a:schemeClr>
                </a:solidFill>
                <a:latin typeface="微软雅黑" pitchFamily="34" charset="-122"/>
                <a:ea typeface="微软雅黑" pitchFamily="34" charset="-122"/>
              </a:rPr>
              <a:t>员工</a:t>
            </a:r>
          </a:p>
        </p:txBody>
      </p:sp>
      <p:sp>
        <p:nvSpPr>
          <p:cNvPr id="39" name="TextBox 38"/>
          <p:cNvSpPr txBox="1"/>
          <p:nvPr/>
        </p:nvSpPr>
        <p:spPr>
          <a:xfrm>
            <a:off x="4703525" y="3346296"/>
            <a:ext cx="1442584" cy="307777"/>
          </a:xfrm>
          <a:prstGeom prst="rect">
            <a:avLst/>
          </a:prstGeom>
          <a:noFill/>
        </p:spPr>
        <p:txBody>
          <a:bodyPr wrap="square" rtlCol="0">
            <a:spAutoFit/>
          </a:bodyPr>
          <a:lstStyle/>
          <a:p>
            <a:pPr algn="ctr"/>
            <a:r>
              <a:rPr lang="zh-CN" altLang="en-US" sz="1400" b="1" dirty="0">
                <a:solidFill>
                  <a:schemeClr val="bg1">
                    <a:lumMod val="50000"/>
                  </a:schemeClr>
                </a:solidFill>
                <a:latin typeface="微软雅黑" pitchFamily="34" charset="-122"/>
                <a:ea typeface="微软雅黑" pitchFamily="34" charset="-122"/>
              </a:rPr>
              <a:t>加盟商</a:t>
            </a:r>
          </a:p>
        </p:txBody>
      </p:sp>
      <p:sp>
        <p:nvSpPr>
          <p:cNvPr id="40" name="TextBox 39"/>
          <p:cNvSpPr txBox="1"/>
          <p:nvPr/>
        </p:nvSpPr>
        <p:spPr>
          <a:xfrm>
            <a:off x="6415894" y="3346296"/>
            <a:ext cx="1442584" cy="307777"/>
          </a:xfrm>
          <a:prstGeom prst="rect">
            <a:avLst/>
          </a:prstGeom>
          <a:noFill/>
        </p:spPr>
        <p:txBody>
          <a:bodyPr wrap="square" rtlCol="0">
            <a:spAutoFit/>
          </a:bodyPr>
          <a:lstStyle/>
          <a:p>
            <a:pPr algn="ctr"/>
            <a:r>
              <a:rPr lang="zh-CN" altLang="en-US" sz="1400" b="1" dirty="0">
                <a:solidFill>
                  <a:schemeClr val="bg1">
                    <a:lumMod val="50000"/>
                  </a:schemeClr>
                </a:solidFill>
                <a:latin typeface="微软雅黑" pitchFamily="34" charset="-122"/>
                <a:ea typeface="微软雅黑" pitchFamily="34" charset="-122"/>
              </a:rPr>
              <a:t>核心技术</a:t>
            </a:r>
          </a:p>
        </p:txBody>
      </p:sp>
      <p:grpSp>
        <p:nvGrpSpPr>
          <p:cNvPr id="8" name="组合 54"/>
          <p:cNvGrpSpPr/>
          <p:nvPr/>
        </p:nvGrpSpPr>
        <p:grpSpPr>
          <a:xfrm>
            <a:off x="1520691" y="3752263"/>
            <a:ext cx="910116" cy="303270"/>
            <a:chOff x="4139952" y="1203949"/>
            <a:chExt cx="1053084" cy="360040"/>
          </a:xfrm>
        </p:grpSpPr>
        <p:sp>
          <p:nvSpPr>
            <p:cNvPr id="58" name="圆角矩形 57"/>
            <p:cNvSpPr/>
            <p:nvPr/>
          </p:nvSpPr>
          <p:spPr>
            <a:xfrm>
              <a:off x="4139952" y="1203949"/>
              <a:ext cx="1053084" cy="360040"/>
            </a:xfrm>
            <a:prstGeom prst="roundRect">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endParaRPr>
            </a:p>
          </p:txBody>
        </p:sp>
        <p:sp>
          <p:nvSpPr>
            <p:cNvPr id="57" name="TextBox 56"/>
            <p:cNvSpPr txBox="1"/>
            <p:nvPr/>
          </p:nvSpPr>
          <p:spPr>
            <a:xfrm>
              <a:off x="4244244" y="1215315"/>
              <a:ext cx="864095" cy="307777"/>
            </a:xfrm>
            <a:prstGeom prst="rect">
              <a:avLst/>
            </a:prstGeom>
            <a:noFill/>
          </p:spPr>
          <p:txBody>
            <a:bodyPr wrap="square" rtlCol="0">
              <a:spAutoFit/>
            </a:bodyPr>
            <a:lstStyle/>
            <a:p>
              <a:pPr algn="ctr">
                <a:buClr>
                  <a:schemeClr val="tx1">
                    <a:lumMod val="90000"/>
                    <a:lumOff val="10000"/>
                  </a:schemeClr>
                </a:buClr>
              </a:pPr>
              <a:r>
                <a:rPr lang="en-US" altLang="zh-CN" sz="1400" b="1" dirty="0">
                  <a:solidFill>
                    <a:schemeClr val="bg1"/>
                  </a:solidFill>
                </a:rPr>
                <a:t>5</a:t>
              </a:r>
              <a:r>
                <a:rPr lang="zh-CN" altLang="en-US" sz="1400" b="1" dirty="0">
                  <a:solidFill>
                    <a:schemeClr val="bg1"/>
                  </a:solidFill>
                </a:rPr>
                <a:t>个</a:t>
              </a:r>
            </a:p>
          </p:txBody>
        </p:sp>
      </p:grpSp>
      <p:grpSp>
        <p:nvGrpSpPr>
          <p:cNvPr id="9" name="组合 59"/>
          <p:cNvGrpSpPr/>
          <p:nvPr/>
        </p:nvGrpSpPr>
        <p:grpSpPr>
          <a:xfrm>
            <a:off x="3241170" y="3736436"/>
            <a:ext cx="910116" cy="319096"/>
            <a:chOff x="4139952" y="1185160"/>
            <a:chExt cx="1053084" cy="378829"/>
          </a:xfrm>
        </p:grpSpPr>
        <p:sp>
          <p:nvSpPr>
            <p:cNvPr id="63" name="圆角矩形 62"/>
            <p:cNvSpPr/>
            <p:nvPr/>
          </p:nvSpPr>
          <p:spPr>
            <a:xfrm>
              <a:off x="4139952" y="1203949"/>
              <a:ext cx="1053084" cy="360040"/>
            </a:xfrm>
            <a:prstGeom prst="roundRect">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endParaRPr>
            </a:p>
          </p:txBody>
        </p:sp>
        <p:sp>
          <p:nvSpPr>
            <p:cNvPr id="62" name="TextBox 61"/>
            <p:cNvSpPr txBox="1"/>
            <p:nvPr/>
          </p:nvSpPr>
          <p:spPr>
            <a:xfrm>
              <a:off x="4179970" y="1185160"/>
              <a:ext cx="992642" cy="365391"/>
            </a:xfrm>
            <a:prstGeom prst="rect">
              <a:avLst/>
            </a:prstGeom>
            <a:noFill/>
          </p:spPr>
          <p:txBody>
            <a:bodyPr wrap="square" rtlCol="0">
              <a:spAutoFit/>
            </a:bodyPr>
            <a:lstStyle/>
            <a:p>
              <a:pPr algn="ctr">
                <a:buClr>
                  <a:schemeClr val="tx1">
                    <a:lumMod val="90000"/>
                    <a:lumOff val="10000"/>
                  </a:schemeClr>
                </a:buClr>
              </a:pPr>
              <a:r>
                <a:rPr lang="en-US" altLang="zh-CN" sz="1400" b="1" dirty="0">
                  <a:solidFill>
                    <a:schemeClr val="bg1"/>
                  </a:solidFill>
                </a:rPr>
                <a:t>3000</a:t>
              </a:r>
              <a:r>
                <a:rPr lang="zh-CN" altLang="en-US" sz="1400" b="1" dirty="0">
                  <a:solidFill>
                    <a:schemeClr val="bg1"/>
                  </a:solidFill>
                </a:rPr>
                <a:t>人</a:t>
              </a:r>
            </a:p>
          </p:txBody>
        </p:sp>
      </p:grpSp>
      <p:grpSp>
        <p:nvGrpSpPr>
          <p:cNvPr id="10" name="组合 65"/>
          <p:cNvGrpSpPr/>
          <p:nvPr/>
        </p:nvGrpSpPr>
        <p:grpSpPr>
          <a:xfrm>
            <a:off x="4961649" y="3752263"/>
            <a:ext cx="910116" cy="303270"/>
            <a:chOff x="4139952" y="1203949"/>
            <a:chExt cx="1053084" cy="360040"/>
          </a:xfrm>
        </p:grpSpPr>
        <p:sp>
          <p:nvSpPr>
            <p:cNvPr id="69" name="圆角矩形 68"/>
            <p:cNvSpPr/>
            <p:nvPr/>
          </p:nvSpPr>
          <p:spPr>
            <a:xfrm>
              <a:off x="4139952" y="1203949"/>
              <a:ext cx="1053084" cy="360040"/>
            </a:xfrm>
            <a:prstGeom prst="roundRect">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endParaRPr>
            </a:p>
          </p:txBody>
        </p:sp>
        <p:sp>
          <p:nvSpPr>
            <p:cNvPr id="68" name="TextBox 67"/>
            <p:cNvSpPr txBox="1"/>
            <p:nvPr/>
          </p:nvSpPr>
          <p:spPr>
            <a:xfrm>
              <a:off x="4234447" y="1215315"/>
              <a:ext cx="864095" cy="307777"/>
            </a:xfrm>
            <a:prstGeom prst="rect">
              <a:avLst/>
            </a:prstGeom>
            <a:noFill/>
          </p:spPr>
          <p:txBody>
            <a:bodyPr wrap="square" rtlCol="0">
              <a:spAutoFit/>
            </a:bodyPr>
            <a:lstStyle/>
            <a:p>
              <a:pPr algn="ctr">
                <a:buClr>
                  <a:schemeClr val="tx1">
                    <a:lumMod val="90000"/>
                    <a:lumOff val="10000"/>
                  </a:schemeClr>
                </a:buClr>
              </a:pPr>
              <a:r>
                <a:rPr lang="en-US" altLang="zh-CN" sz="1400" b="1" dirty="0">
                  <a:solidFill>
                    <a:schemeClr val="bg1"/>
                  </a:solidFill>
                </a:rPr>
                <a:t>20</a:t>
              </a:r>
              <a:r>
                <a:rPr lang="zh-CN" altLang="en-US" sz="1400" b="1" dirty="0">
                  <a:solidFill>
                    <a:schemeClr val="bg1"/>
                  </a:solidFill>
                </a:rPr>
                <a:t>个</a:t>
              </a:r>
            </a:p>
          </p:txBody>
        </p:sp>
      </p:grpSp>
      <p:grpSp>
        <p:nvGrpSpPr>
          <p:cNvPr id="11" name="组合 71"/>
          <p:cNvGrpSpPr/>
          <p:nvPr/>
        </p:nvGrpSpPr>
        <p:grpSpPr>
          <a:xfrm>
            <a:off x="6682128" y="3752263"/>
            <a:ext cx="910116" cy="303270"/>
            <a:chOff x="4139952" y="1203949"/>
            <a:chExt cx="1053084" cy="360040"/>
          </a:xfrm>
        </p:grpSpPr>
        <p:sp>
          <p:nvSpPr>
            <p:cNvPr id="75" name="圆角矩形 74"/>
            <p:cNvSpPr/>
            <p:nvPr/>
          </p:nvSpPr>
          <p:spPr>
            <a:xfrm>
              <a:off x="4139952" y="1203949"/>
              <a:ext cx="1053084" cy="360040"/>
            </a:xfrm>
            <a:prstGeom prst="roundRect">
              <a:avLst/>
            </a:prstGeom>
            <a:solidFill>
              <a:schemeClr val="accent2"/>
            </a:solidFill>
            <a:ln>
              <a:no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1"/>
                </a:solidFill>
              </a:endParaRPr>
            </a:p>
          </p:txBody>
        </p:sp>
        <p:sp>
          <p:nvSpPr>
            <p:cNvPr id="74" name="TextBox 73"/>
            <p:cNvSpPr txBox="1"/>
            <p:nvPr/>
          </p:nvSpPr>
          <p:spPr>
            <a:xfrm>
              <a:off x="4234447" y="1205263"/>
              <a:ext cx="864095" cy="307777"/>
            </a:xfrm>
            <a:prstGeom prst="rect">
              <a:avLst/>
            </a:prstGeom>
            <a:noFill/>
          </p:spPr>
          <p:txBody>
            <a:bodyPr wrap="square" rtlCol="0">
              <a:spAutoFit/>
            </a:bodyPr>
            <a:lstStyle/>
            <a:p>
              <a:pPr algn="ctr">
                <a:buClr>
                  <a:schemeClr val="tx1">
                    <a:lumMod val="90000"/>
                    <a:lumOff val="10000"/>
                  </a:schemeClr>
                </a:buClr>
              </a:pPr>
              <a:r>
                <a:rPr lang="en-US" altLang="zh-CN" sz="1400" b="1" dirty="0">
                  <a:solidFill>
                    <a:schemeClr val="bg1"/>
                  </a:solidFill>
                </a:rPr>
                <a:t>12</a:t>
              </a:r>
              <a:r>
                <a:rPr lang="zh-CN" altLang="en-US" sz="1400" b="1" dirty="0">
                  <a:solidFill>
                    <a:schemeClr val="bg1"/>
                  </a:solidFill>
                </a:rPr>
                <a:t>个</a:t>
              </a:r>
            </a:p>
          </p:txBody>
        </p:sp>
      </p:grpSp>
    </p:spTree>
    <p:custDataLst>
      <p:tags r:id="rId1"/>
    </p:custDataLst>
    <p:extLst>
      <p:ext uri="{BB962C8B-B14F-4D97-AF65-F5344CB8AC3E}">
        <p14:creationId xmlns:p14="http://schemas.microsoft.com/office/powerpoint/2010/main" val="1187202208"/>
      </p:ext>
    </p:ext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1" fill="hold" nodeType="withEffect">
                                  <p:stCondLst>
                                    <p:cond delay="7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75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par>
                                <p:cTn id="29" presetID="2" presetClass="entr" presetSubtype="1" fill="hold" nodeType="withEffect">
                                  <p:stCondLst>
                                    <p:cond delay="10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0-#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3" presetClass="entr" presetSubtype="36" fill="hold" nodeType="withEffect">
                                  <p:stCondLst>
                                    <p:cond delay="25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strVal val="(6*min(max(#ppt_w*#ppt_h,.3),1)-7.4)/-.7*#ppt_w"/>
                                          </p:val>
                                        </p:tav>
                                        <p:tav tm="100000">
                                          <p:val>
                                            <p:strVal val="#ppt_w"/>
                                          </p:val>
                                        </p:tav>
                                      </p:tavLst>
                                    </p:anim>
                                    <p:anim calcmode="lin" valueType="num">
                                      <p:cBhvr>
                                        <p:cTn id="40" dur="500" fill="hold"/>
                                        <p:tgtEl>
                                          <p:spTgt spid="8"/>
                                        </p:tgtEl>
                                        <p:attrNameLst>
                                          <p:attrName>ppt_h</p:attrName>
                                        </p:attrNameLst>
                                      </p:cBhvr>
                                      <p:tavLst>
                                        <p:tav tm="0">
                                          <p:val>
                                            <p:strVal val="(6*min(max(#ppt_w*#ppt_h,.3),1)-7.4)/-.7*#ppt_h"/>
                                          </p:val>
                                        </p:tav>
                                        <p:tav tm="100000">
                                          <p:val>
                                            <p:strVal val="#ppt_h"/>
                                          </p:val>
                                        </p:tav>
                                      </p:tavLst>
                                    </p:anim>
                                    <p:anim calcmode="lin" valueType="num">
                                      <p:cBhvr>
                                        <p:cTn id="41" dur="500" fill="hold"/>
                                        <p:tgtEl>
                                          <p:spTgt spid="8"/>
                                        </p:tgtEl>
                                        <p:attrNameLst>
                                          <p:attrName>ppt_x</p:attrName>
                                        </p:attrNameLst>
                                      </p:cBhvr>
                                      <p:tavLst>
                                        <p:tav tm="0">
                                          <p:val>
                                            <p:fltVal val="0.5"/>
                                          </p:val>
                                        </p:tav>
                                        <p:tav tm="100000">
                                          <p:val>
                                            <p:strVal val="#ppt_x"/>
                                          </p:val>
                                        </p:tav>
                                      </p:tavLst>
                                    </p:anim>
                                    <p:anim calcmode="lin" valueType="num">
                                      <p:cBhvr>
                                        <p:cTn id="42" dur="500" fill="hold"/>
                                        <p:tgtEl>
                                          <p:spTgt spid="8"/>
                                        </p:tgtEl>
                                        <p:attrNameLst>
                                          <p:attrName>ppt_y</p:attrName>
                                        </p:attrNameLst>
                                      </p:cBhvr>
                                      <p:tavLst>
                                        <p:tav tm="0">
                                          <p:val>
                                            <p:strVal val="1+(6*min(max(#ppt_w*#ppt_h,.3),1)-7.4)/-.7*#ppt_h/2"/>
                                          </p:val>
                                        </p:tav>
                                        <p:tav tm="100000">
                                          <p:val>
                                            <p:strVal val="#ppt_y"/>
                                          </p:val>
                                        </p:tav>
                                      </p:tavLst>
                                    </p:anim>
                                  </p:childTnLst>
                                </p:cTn>
                              </p:par>
                              <p:par>
                                <p:cTn id="43" presetID="23" presetClass="entr" presetSubtype="36" fill="hold" nodeType="withEffect">
                                  <p:stCondLst>
                                    <p:cond delay="50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strVal val="(6*min(max(#ppt_w*#ppt_h,.3),1)-7.4)/-.7*#ppt_w"/>
                                          </p:val>
                                        </p:tav>
                                        <p:tav tm="100000">
                                          <p:val>
                                            <p:strVal val="#ppt_w"/>
                                          </p:val>
                                        </p:tav>
                                      </p:tavLst>
                                    </p:anim>
                                    <p:anim calcmode="lin" valueType="num">
                                      <p:cBhvr>
                                        <p:cTn id="46" dur="500" fill="hold"/>
                                        <p:tgtEl>
                                          <p:spTgt spid="9"/>
                                        </p:tgtEl>
                                        <p:attrNameLst>
                                          <p:attrName>ppt_h</p:attrName>
                                        </p:attrNameLst>
                                      </p:cBhvr>
                                      <p:tavLst>
                                        <p:tav tm="0">
                                          <p:val>
                                            <p:strVal val="(6*min(max(#ppt_w*#ppt_h,.3),1)-7.4)/-.7*#ppt_h"/>
                                          </p:val>
                                        </p:tav>
                                        <p:tav tm="100000">
                                          <p:val>
                                            <p:strVal val="#ppt_h"/>
                                          </p:val>
                                        </p:tav>
                                      </p:tavLst>
                                    </p:anim>
                                    <p:anim calcmode="lin" valueType="num">
                                      <p:cBhvr>
                                        <p:cTn id="47" dur="500" fill="hold"/>
                                        <p:tgtEl>
                                          <p:spTgt spid="9"/>
                                        </p:tgtEl>
                                        <p:attrNameLst>
                                          <p:attrName>ppt_x</p:attrName>
                                        </p:attrNameLst>
                                      </p:cBhvr>
                                      <p:tavLst>
                                        <p:tav tm="0">
                                          <p:val>
                                            <p:fltVal val="0.5"/>
                                          </p:val>
                                        </p:tav>
                                        <p:tav tm="100000">
                                          <p:val>
                                            <p:strVal val="#ppt_x"/>
                                          </p:val>
                                        </p:tav>
                                      </p:tavLst>
                                    </p:anim>
                                    <p:anim calcmode="lin" valueType="num">
                                      <p:cBhvr>
                                        <p:cTn id="48" dur="500" fill="hold"/>
                                        <p:tgtEl>
                                          <p:spTgt spid="9"/>
                                        </p:tgtEl>
                                        <p:attrNameLst>
                                          <p:attrName>ppt_y</p:attrName>
                                        </p:attrNameLst>
                                      </p:cBhvr>
                                      <p:tavLst>
                                        <p:tav tm="0">
                                          <p:val>
                                            <p:strVal val="1+(6*min(max(#ppt_w*#ppt_h,.3),1)-7.4)/-.7*#ppt_h/2"/>
                                          </p:val>
                                        </p:tav>
                                        <p:tav tm="100000">
                                          <p:val>
                                            <p:strVal val="#ppt_y"/>
                                          </p:val>
                                        </p:tav>
                                      </p:tavLst>
                                    </p:anim>
                                  </p:childTnLst>
                                </p:cTn>
                              </p:par>
                              <p:par>
                                <p:cTn id="49" presetID="23" presetClass="entr" presetSubtype="36" fill="hold" nodeType="withEffect">
                                  <p:stCondLst>
                                    <p:cond delay="75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strVal val="(6*min(max(#ppt_w*#ppt_h,.3),1)-7.4)/-.7*#ppt_w"/>
                                          </p:val>
                                        </p:tav>
                                        <p:tav tm="100000">
                                          <p:val>
                                            <p:strVal val="#ppt_w"/>
                                          </p:val>
                                        </p:tav>
                                      </p:tavLst>
                                    </p:anim>
                                    <p:anim calcmode="lin" valueType="num">
                                      <p:cBhvr>
                                        <p:cTn id="52" dur="500" fill="hold"/>
                                        <p:tgtEl>
                                          <p:spTgt spid="10"/>
                                        </p:tgtEl>
                                        <p:attrNameLst>
                                          <p:attrName>ppt_h</p:attrName>
                                        </p:attrNameLst>
                                      </p:cBhvr>
                                      <p:tavLst>
                                        <p:tav tm="0">
                                          <p:val>
                                            <p:strVal val="(6*min(max(#ppt_w*#ppt_h,.3),1)-7.4)/-.7*#ppt_h"/>
                                          </p:val>
                                        </p:tav>
                                        <p:tav tm="100000">
                                          <p:val>
                                            <p:strVal val="#ppt_h"/>
                                          </p:val>
                                        </p:tav>
                                      </p:tavLst>
                                    </p:anim>
                                    <p:anim calcmode="lin" valueType="num">
                                      <p:cBhvr>
                                        <p:cTn id="53" dur="500" fill="hold"/>
                                        <p:tgtEl>
                                          <p:spTgt spid="10"/>
                                        </p:tgtEl>
                                        <p:attrNameLst>
                                          <p:attrName>ppt_x</p:attrName>
                                        </p:attrNameLst>
                                      </p:cBhvr>
                                      <p:tavLst>
                                        <p:tav tm="0">
                                          <p:val>
                                            <p:fltVal val="0.5"/>
                                          </p:val>
                                        </p:tav>
                                        <p:tav tm="100000">
                                          <p:val>
                                            <p:strVal val="#ppt_x"/>
                                          </p:val>
                                        </p:tav>
                                      </p:tavLst>
                                    </p:anim>
                                    <p:anim calcmode="lin" valueType="num">
                                      <p:cBhvr>
                                        <p:cTn id="54" dur="500" fill="hold"/>
                                        <p:tgtEl>
                                          <p:spTgt spid="10"/>
                                        </p:tgtEl>
                                        <p:attrNameLst>
                                          <p:attrName>ppt_y</p:attrName>
                                        </p:attrNameLst>
                                      </p:cBhvr>
                                      <p:tavLst>
                                        <p:tav tm="0">
                                          <p:val>
                                            <p:strVal val="1+(6*min(max(#ppt_w*#ppt_h,.3),1)-7.4)/-.7*#ppt_h/2"/>
                                          </p:val>
                                        </p:tav>
                                        <p:tav tm="100000">
                                          <p:val>
                                            <p:strVal val="#ppt_y"/>
                                          </p:val>
                                        </p:tav>
                                      </p:tavLst>
                                    </p:anim>
                                  </p:childTnLst>
                                </p:cTn>
                              </p:par>
                              <p:par>
                                <p:cTn id="55" presetID="23" presetClass="entr" presetSubtype="36" fill="hold" nodeType="withEffect">
                                  <p:stCondLst>
                                    <p:cond delay="100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strVal val="(6*min(max(#ppt_w*#ppt_h,.3),1)-7.4)/-.7*#ppt_w"/>
                                          </p:val>
                                        </p:tav>
                                        <p:tav tm="100000">
                                          <p:val>
                                            <p:strVal val="#ppt_w"/>
                                          </p:val>
                                        </p:tav>
                                      </p:tavLst>
                                    </p:anim>
                                    <p:anim calcmode="lin" valueType="num">
                                      <p:cBhvr>
                                        <p:cTn id="58" dur="500" fill="hold"/>
                                        <p:tgtEl>
                                          <p:spTgt spid="11"/>
                                        </p:tgtEl>
                                        <p:attrNameLst>
                                          <p:attrName>ppt_h</p:attrName>
                                        </p:attrNameLst>
                                      </p:cBhvr>
                                      <p:tavLst>
                                        <p:tav tm="0">
                                          <p:val>
                                            <p:strVal val="(6*min(max(#ppt_w*#ppt_h,.3),1)-7.4)/-.7*#ppt_h"/>
                                          </p:val>
                                        </p:tav>
                                        <p:tav tm="100000">
                                          <p:val>
                                            <p:strVal val="#ppt_h"/>
                                          </p:val>
                                        </p:tav>
                                      </p:tavLst>
                                    </p:anim>
                                    <p:anim calcmode="lin" valueType="num">
                                      <p:cBhvr>
                                        <p:cTn id="59" dur="500" fill="hold"/>
                                        <p:tgtEl>
                                          <p:spTgt spid="11"/>
                                        </p:tgtEl>
                                        <p:attrNameLst>
                                          <p:attrName>ppt_x</p:attrName>
                                        </p:attrNameLst>
                                      </p:cBhvr>
                                      <p:tavLst>
                                        <p:tav tm="0">
                                          <p:val>
                                            <p:fltVal val="0.5"/>
                                          </p:val>
                                        </p:tav>
                                        <p:tav tm="100000">
                                          <p:val>
                                            <p:strVal val="#ppt_x"/>
                                          </p:val>
                                        </p:tav>
                                      </p:tavLst>
                                    </p:anim>
                                    <p:anim calcmode="lin" valueType="num">
                                      <p:cBhvr>
                                        <p:cTn id="60"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39" grpId="0"/>
      <p:bldP spid="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696760" y="2478038"/>
            <a:ext cx="5864847" cy="1326356"/>
            <a:chOff x="1601528" y="2724944"/>
            <a:chExt cx="5864847" cy="1075184"/>
          </a:xfrm>
        </p:grpSpPr>
        <p:cxnSp>
          <p:nvCxnSpPr>
            <p:cNvPr id="4" name="Straight Connector 30"/>
            <p:cNvCxnSpPr/>
            <p:nvPr/>
          </p:nvCxnSpPr>
          <p:spPr>
            <a:xfrm>
              <a:off x="1601528"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35"/>
            <p:cNvCxnSpPr/>
            <p:nvPr/>
          </p:nvCxnSpPr>
          <p:spPr>
            <a:xfrm>
              <a:off x="3067740"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2"/>
            <p:cNvCxnSpPr/>
            <p:nvPr/>
          </p:nvCxnSpPr>
          <p:spPr>
            <a:xfrm>
              <a:off x="4533952"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3"/>
            <p:cNvCxnSpPr/>
            <p:nvPr/>
          </p:nvCxnSpPr>
          <p:spPr>
            <a:xfrm>
              <a:off x="6000164"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67"/>
            <p:cNvCxnSpPr/>
            <p:nvPr/>
          </p:nvCxnSpPr>
          <p:spPr>
            <a:xfrm>
              <a:off x="7466375"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1148438" y="1563638"/>
            <a:ext cx="1086033" cy="1086033"/>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1" name="椭圆 10"/>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2" name="组合 11"/>
          <p:cNvGrpSpPr/>
          <p:nvPr/>
        </p:nvGrpSpPr>
        <p:grpSpPr>
          <a:xfrm>
            <a:off x="2615288" y="1563638"/>
            <a:ext cx="1086033" cy="1086033"/>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4" name="椭圆 13"/>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5" name="组合 14"/>
          <p:cNvGrpSpPr/>
          <p:nvPr/>
        </p:nvGrpSpPr>
        <p:grpSpPr>
          <a:xfrm>
            <a:off x="4082138" y="1563638"/>
            <a:ext cx="1086033" cy="108603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7" name="椭圆 1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18" name="组合 17"/>
          <p:cNvGrpSpPr/>
          <p:nvPr/>
        </p:nvGrpSpPr>
        <p:grpSpPr>
          <a:xfrm>
            <a:off x="5548988" y="1563638"/>
            <a:ext cx="1086033" cy="1086033"/>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20" name="椭圆 1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21" name="组合 20"/>
          <p:cNvGrpSpPr/>
          <p:nvPr/>
        </p:nvGrpSpPr>
        <p:grpSpPr>
          <a:xfrm>
            <a:off x="7015838" y="1563638"/>
            <a:ext cx="1086033" cy="1086033"/>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23" name="椭圆 22"/>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pic>
        <p:nvPicPr>
          <p:cNvPr id="24" name="Picture 77" descr="F:\Trabajos\Envato\Graphic River\Mica PPT\mountains.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838994" y="3006767"/>
            <a:ext cx="7467600" cy="797627"/>
          </a:xfrm>
          <a:prstGeom prst="rect">
            <a:avLst/>
          </a:prstGeom>
          <a:noFill/>
          <a:effectLst>
            <a:outerShdw blurRad="292100" sx="109000" sy="109000" algn="ctr" rotWithShape="0">
              <a:prstClr val="black">
                <a:alpha val="51000"/>
              </a:prstClr>
            </a:outerShdw>
          </a:effectLst>
          <a:extLst>
            <a:ext uri="{909E8E84-426E-40DD-AFC4-6F175D3DCCD1}">
              <a14:hiddenFill xmlns:a14="http://schemas.microsoft.com/office/drawing/2010/main">
                <a:solidFill>
                  <a:srgbClr val="FFFFFF"/>
                </a:solidFill>
              </a14:hiddenFill>
            </a:ext>
          </a:extLst>
        </p:spPr>
      </p:pic>
      <p:sp>
        <p:nvSpPr>
          <p:cNvPr id="25" name="文本框 37"/>
          <p:cNvSpPr>
            <a:spLocks noChangeArrowheads="1"/>
          </p:cNvSpPr>
          <p:nvPr/>
        </p:nvSpPr>
        <p:spPr bwMode="auto">
          <a:xfrm>
            <a:off x="1167210" y="18438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600" b="0" dirty="0">
                <a:solidFill>
                  <a:schemeClr val="accent1"/>
                </a:solidFill>
              </a:rPr>
              <a:t>创新务实</a:t>
            </a:r>
            <a:endParaRPr lang="zh-CN" altLang="en-US" sz="1600" b="0" dirty="0">
              <a:solidFill>
                <a:schemeClr val="accent1"/>
              </a:solidFill>
              <a:sym typeface="微软雅黑" pitchFamily="34" charset="-122"/>
            </a:endParaRPr>
          </a:p>
        </p:txBody>
      </p:sp>
      <p:sp>
        <p:nvSpPr>
          <p:cNvPr id="26" name="文本框 37"/>
          <p:cNvSpPr>
            <a:spLocks noChangeArrowheads="1"/>
          </p:cNvSpPr>
          <p:nvPr/>
        </p:nvSpPr>
        <p:spPr bwMode="auto">
          <a:xfrm>
            <a:off x="2672625" y="18438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600" b="0" dirty="0">
                <a:solidFill>
                  <a:schemeClr val="accent1"/>
                </a:solidFill>
              </a:rPr>
              <a:t>超越自我</a:t>
            </a:r>
            <a:endParaRPr lang="zh-CN" altLang="en-US" sz="1600" b="0" dirty="0">
              <a:solidFill>
                <a:schemeClr val="accent1"/>
              </a:solidFill>
              <a:sym typeface="微软雅黑" pitchFamily="34" charset="-122"/>
            </a:endParaRPr>
          </a:p>
        </p:txBody>
      </p:sp>
      <p:sp>
        <p:nvSpPr>
          <p:cNvPr id="27" name="文本框 37"/>
          <p:cNvSpPr>
            <a:spLocks noChangeArrowheads="1"/>
          </p:cNvSpPr>
          <p:nvPr/>
        </p:nvSpPr>
        <p:spPr bwMode="auto">
          <a:xfrm>
            <a:off x="4111133" y="18438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600" b="0" dirty="0">
                <a:solidFill>
                  <a:schemeClr val="accent1"/>
                </a:solidFill>
              </a:rPr>
              <a:t>追求卓越</a:t>
            </a:r>
            <a:endParaRPr lang="zh-CN" altLang="en-US" sz="1600" b="0" dirty="0">
              <a:solidFill>
                <a:schemeClr val="accent1"/>
              </a:solidFill>
              <a:sym typeface="微软雅黑" pitchFamily="34" charset="-122"/>
            </a:endParaRPr>
          </a:p>
        </p:txBody>
      </p:sp>
      <p:sp>
        <p:nvSpPr>
          <p:cNvPr id="28" name="文本框 37"/>
          <p:cNvSpPr>
            <a:spLocks noChangeArrowheads="1"/>
          </p:cNvSpPr>
          <p:nvPr/>
        </p:nvSpPr>
        <p:spPr bwMode="auto">
          <a:xfrm>
            <a:off x="5583094" y="18438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600" b="0" dirty="0">
                <a:solidFill>
                  <a:schemeClr val="accent1"/>
                </a:solidFill>
              </a:rPr>
              <a:t>团结奋斗</a:t>
            </a:r>
            <a:endParaRPr lang="zh-CN" altLang="en-US" sz="1600" b="0" dirty="0">
              <a:solidFill>
                <a:schemeClr val="accent1"/>
              </a:solidFill>
              <a:sym typeface="微软雅黑" pitchFamily="34" charset="-122"/>
            </a:endParaRPr>
          </a:p>
        </p:txBody>
      </p:sp>
      <p:sp>
        <p:nvSpPr>
          <p:cNvPr id="29" name="文本框 37"/>
          <p:cNvSpPr>
            <a:spLocks noChangeArrowheads="1"/>
          </p:cNvSpPr>
          <p:nvPr/>
        </p:nvSpPr>
        <p:spPr bwMode="auto">
          <a:xfrm>
            <a:off x="7077357" y="18438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600" b="0" dirty="0">
                <a:solidFill>
                  <a:schemeClr val="accent1"/>
                </a:solidFill>
              </a:rPr>
              <a:t>敢于创新</a:t>
            </a:r>
            <a:endParaRPr lang="zh-CN" altLang="en-US" sz="1600" b="0" dirty="0">
              <a:solidFill>
                <a:schemeClr val="accent1"/>
              </a:solidFill>
              <a:sym typeface="微软雅黑" pitchFamily="34" charset="-122"/>
            </a:endParaRPr>
          </a:p>
        </p:txBody>
      </p:sp>
      <p:sp>
        <p:nvSpPr>
          <p:cNvPr id="30" name="矩形 29"/>
          <p:cNvSpPr/>
          <p:nvPr/>
        </p:nvSpPr>
        <p:spPr>
          <a:xfrm>
            <a:off x="1209140" y="2179618"/>
            <a:ext cx="1005403" cy="161587"/>
          </a:xfrm>
          <a:prstGeom prst="rect">
            <a:avLst/>
          </a:prstGeom>
          <a:noFill/>
          <a:ln>
            <a:noFill/>
          </a:ln>
        </p:spPr>
        <p:txBody>
          <a:bodyPr wrap="square" lIns="68582" tIns="34292" rIns="68582" bIns="34292">
            <a:spAutoFit/>
          </a:bodyPr>
          <a:lstStyle/>
          <a:p>
            <a:r>
              <a:rPr lang="en-US" altLang="zh-CN" sz="600" b="0" dirty="0">
                <a:latin typeface="+mj-ea"/>
                <a:ea typeface="+mj-ea"/>
              </a:rPr>
              <a:t>Pragmatic innovation</a:t>
            </a:r>
            <a:endParaRPr lang="zh-CN" altLang="en-US" sz="600" b="0" dirty="0">
              <a:latin typeface="+mj-ea"/>
              <a:ea typeface="+mj-ea"/>
            </a:endParaRPr>
          </a:p>
        </p:txBody>
      </p:sp>
      <p:sp>
        <p:nvSpPr>
          <p:cNvPr id="31" name="矩形 30"/>
          <p:cNvSpPr/>
          <p:nvPr/>
        </p:nvSpPr>
        <p:spPr>
          <a:xfrm>
            <a:off x="2763193" y="2179618"/>
            <a:ext cx="1005403" cy="161587"/>
          </a:xfrm>
          <a:prstGeom prst="rect">
            <a:avLst/>
          </a:prstGeom>
          <a:noFill/>
          <a:ln>
            <a:noFill/>
          </a:ln>
        </p:spPr>
        <p:txBody>
          <a:bodyPr wrap="square" lIns="68582" tIns="34292" rIns="68582" bIns="34292">
            <a:spAutoFit/>
          </a:bodyPr>
          <a:lstStyle/>
          <a:p>
            <a:r>
              <a:rPr lang="en-US" altLang="zh-CN" sz="600" b="0" dirty="0">
                <a:latin typeface="+mj-ea"/>
                <a:ea typeface="+mj-ea"/>
              </a:rPr>
              <a:t>Transcendental ego</a:t>
            </a:r>
            <a:endParaRPr lang="zh-CN" altLang="en-US" sz="600" b="0" dirty="0">
              <a:latin typeface="+mj-ea"/>
              <a:ea typeface="+mj-ea"/>
            </a:endParaRPr>
          </a:p>
        </p:txBody>
      </p:sp>
      <p:sp>
        <p:nvSpPr>
          <p:cNvPr id="32" name="矩形 31"/>
          <p:cNvSpPr/>
          <p:nvPr/>
        </p:nvSpPr>
        <p:spPr>
          <a:xfrm>
            <a:off x="4203373" y="2179618"/>
            <a:ext cx="1005403" cy="161587"/>
          </a:xfrm>
          <a:prstGeom prst="rect">
            <a:avLst/>
          </a:prstGeom>
          <a:noFill/>
          <a:ln>
            <a:noFill/>
          </a:ln>
        </p:spPr>
        <p:txBody>
          <a:bodyPr wrap="square" lIns="68582" tIns="34292" rIns="68582" bIns="34292">
            <a:spAutoFit/>
          </a:bodyPr>
          <a:lstStyle/>
          <a:p>
            <a:r>
              <a:rPr lang="en-US" altLang="zh-CN" sz="600" b="0" dirty="0">
                <a:latin typeface="+mj-ea"/>
                <a:ea typeface="+mj-ea"/>
              </a:rPr>
              <a:t>Pursuit of excellence</a:t>
            </a:r>
            <a:endParaRPr lang="zh-CN" altLang="en-US" sz="600" b="0" dirty="0">
              <a:latin typeface="+mj-ea"/>
              <a:ea typeface="+mj-ea"/>
            </a:endParaRPr>
          </a:p>
        </p:txBody>
      </p:sp>
      <p:sp>
        <p:nvSpPr>
          <p:cNvPr id="33" name="矩形 32"/>
          <p:cNvSpPr/>
          <p:nvPr/>
        </p:nvSpPr>
        <p:spPr>
          <a:xfrm>
            <a:off x="5580112" y="2179618"/>
            <a:ext cx="1005403" cy="161587"/>
          </a:xfrm>
          <a:prstGeom prst="rect">
            <a:avLst/>
          </a:prstGeom>
          <a:noFill/>
          <a:ln>
            <a:noFill/>
          </a:ln>
        </p:spPr>
        <p:txBody>
          <a:bodyPr wrap="square" lIns="68582" tIns="34292" rIns="68582" bIns="34292">
            <a:spAutoFit/>
          </a:bodyPr>
          <a:lstStyle/>
          <a:p>
            <a:pPr algn="ctr"/>
            <a:r>
              <a:rPr lang="en-US" altLang="zh-CN" sz="600" b="0" dirty="0">
                <a:latin typeface="+mj-ea"/>
                <a:ea typeface="+mj-ea"/>
              </a:rPr>
              <a:t>United struggle</a:t>
            </a:r>
            <a:endParaRPr lang="zh-CN" altLang="en-US" sz="600" b="0" dirty="0">
              <a:latin typeface="+mj-ea"/>
              <a:ea typeface="+mj-ea"/>
            </a:endParaRPr>
          </a:p>
        </p:txBody>
      </p:sp>
      <p:sp>
        <p:nvSpPr>
          <p:cNvPr id="34" name="矩形 33"/>
          <p:cNvSpPr/>
          <p:nvPr/>
        </p:nvSpPr>
        <p:spPr>
          <a:xfrm>
            <a:off x="7080696" y="2179618"/>
            <a:ext cx="1005403" cy="161587"/>
          </a:xfrm>
          <a:prstGeom prst="rect">
            <a:avLst/>
          </a:prstGeom>
          <a:noFill/>
          <a:ln>
            <a:noFill/>
          </a:ln>
        </p:spPr>
        <p:txBody>
          <a:bodyPr wrap="square" lIns="68582" tIns="34292" rIns="68582" bIns="34292">
            <a:spAutoFit/>
          </a:bodyPr>
          <a:lstStyle/>
          <a:p>
            <a:pPr algn="ctr"/>
            <a:r>
              <a:rPr lang="en-US" altLang="zh-CN" sz="600" b="0" dirty="0">
                <a:latin typeface="+mj-ea"/>
                <a:ea typeface="+mj-ea"/>
              </a:rPr>
              <a:t>Dare to innovate</a:t>
            </a:r>
            <a:endParaRPr lang="zh-CN" altLang="en-US" sz="600" b="0" dirty="0">
              <a:latin typeface="+mj-ea"/>
              <a:ea typeface="+mj-ea"/>
            </a:endParaRPr>
          </a:p>
        </p:txBody>
      </p:sp>
      <p:sp>
        <p:nvSpPr>
          <p:cNvPr id="35" name="文本1"/>
          <p:cNvSpPr>
            <a:spLocks noChangeArrowheads="1"/>
          </p:cNvSpPr>
          <p:nvPr/>
        </p:nvSpPr>
        <p:spPr bwMode="gray">
          <a:xfrm>
            <a:off x="2460324" y="3776660"/>
            <a:ext cx="3941269" cy="891780"/>
          </a:xfrm>
          <a:prstGeom prst="roundRect">
            <a:avLst>
              <a:gd name="adj" fmla="val 11505"/>
            </a:avLst>
          </a:prstGeom>
          <a:noFill/>
          <a:ln w="28575" cap="flat" cmpd="sng" algn="ctr">
            <a:noFill/>
            <a:prstDash val="solid"/>
          </a:ln>
          <a:effectLst/>
        </p:spPr>
        <p:txBody>
          <a:bodyPr lIns="68589" tIns="34295" rIns="68589" bIns="3429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zh-CN" altLang="en-US" sz="900" b="0" i="0" u="none" strike="noStrike" kern="1200" cap="none" spc="0" normalizeH="0" baseline="0" noProof="0" dirty="0">
                <a:ln>
                  <a:noFill/>
                </a:ln>
                <a:solidFill>
                  <a:schemeClr val="bg1">
                    <a:lumMod val="50000"/>
                  </a:schemeClr>
                </a:solidFill>
                <a:effectLst/>
                <a:uLnTx/>
                <a:uFillTx/>
                <a:latin typeface="微软雅黑" pitchFamily="34" charset="-122"/>
                <a:ea typeface="微软雅黑" pitchFamily="34" charset="-122"/>
                <a:cs typeface="+mn-cs"/>
              </a:rPr>
              <a:t>您的内容打在这里，或者通过复制您的文本后，在此框中选择粘贴，并选择只保留文字。在此录入上述图表的综合描述说明。</a:t>
            </a:r>
            <a:endParaRPr kumimoji="0" lang="zh-CN" altLang="zh-CN" sz="900" b="0" i="0" u="none" strike="noStrike" kern="1200" cap="none" spc="0" normalizeH="0" baseline="0" noProof="0" dirty="0">
              <a:ln>
                <a:noFill/>
              </a:ln>
              <a:solidFill>
                <a:schemeClr val="bg1">
                  <a:lumMod val="50000"/>
                </a:schemeClr>
              </a:solidFill>
              <a:effectLst/>
              <a:uLnTx/>
              <a:uFillTx/>
              <a:latin typeface="微软雅黑" pitchFamily="34" charset="-122"/>
              <a:ea typeface="微软雅黑" pitchFamily="34" charset="-122"/>
              <a:cs typeface="+mn-cs"/>
            </a:endParaRPr>
          </a:p>
        </p:txBody>
      </p:sp>
      <p:sp>
        <p:nvSpPr>
          <p:cNvPr id="36" name="TextBox 35"/>
          <p:cNvSpPr txBox="1"/>
          <p:nvPr/>
        </p:nvSpPr>
        <p:spPr>
          <a:xfrm>
            <a:off x="1654179" y="5917921"/>
            <a:ext cx="738965" cy="307928"/>
          </a:xfrm>
          <a:prstGeom prst="rect">
            <a:avLst/>
          </a:prstGeom>
          <a:noFill/>
        </p:spPr>
        <p:txBody>
          <a:bodyPr wrap="none" lIns="61109" tIns="30555" rIns="61109" bIns="30555" rtlCol="0">
            <a:spAutoFit/>
          </a:bodyPr>
          <a:lstStyle/>
          <a:p>
            <a:r>
              <a:rPr lang="zh-CN" altLang="en-US" dirty="0"/>
              <a:t>延迟符</a:t>
            </a:r>
          </a:p>
        </p:txBody>
      </p:sp>
    </p:spTree>
    <p:extLst>
      <p:ext uri="{BB962C8B-B14F-4D97-AF65-F5344CB8AC3E}">
        <p14:creationId xmlns:p14="http://schemas.microsoft.com/office/powerpoint/2010/main" val="2891200499"/>
      </p:ext>
    </p:extLst>
  </p:cSld>
  <p:clrMapOvr>
    <a:masterClrMapping/>
  </p:clrMapOvr>
  <p:transition spd="med" advClick="0" advTm="0">
    <p:random/>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1500"/>
                                </p:stCondLst>
                                <p:childTnLst>
                                  <p:par>
                                    <p:cTn id="15" presetID="2" presetClass="entr" presetSubtype="1" accel="52000" fill="hold" nodeType="afterEffect" p14:presetBounceEnd="68000">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14:bounceEnd="68000">
                                          <p:cBhvr additive="base">
                                            <p:cTn id="17" dur="1000" fill="hold"/>
                                            <p:tgtEl>
                                              <p:spTgt spid="9"/>
                                            </p:tgtEl>
                                            <p:attrNameLst>
                                              <p:attrName>ppt_x</p:attrName>
                                            </p:attrNameLst>
                                          </p:cBhvr>
                                          <p:tavLst>
                                            <p:tav tm="0">
                                              <p:val>
                                                <p:strVal val="#ppt_x"/>
                                              </p:val>
                                            </p:tav>
                                            <p:tav tm="100000">
                                              <p:val>
                                                <p:strVal val="#ppt_x"/>
                                              </p:val>
                                            </p:tav>
                                          </p:tavLst>
                                        </p:anim>
                                        <p:anim calcmode="lin" valueType="num" p14:bounceEnd="68000">
                                          <p:cBhvr additive="base">
                                            <p:cTn id="18" dur="10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1" accel="52000" fill="hold" nodeType="withEffect" p14:presetBounceEnd="68000">
                                      <p:stCondLst>
                                        <p:cond delay="200"/>
                                      </p:stCondLst>
                                      <p:childTnLst>
                                        <p:set>
                                          <p:cBhvr>
                                            <p:cTn id="20" dur="1" fill="hold">
                                              <p:stCondLst>
                                                <p:cond delay="0"/>
                                              </p:stCondLst>
                                            </p:cTn>
                                            <p:tgtEl>
                                              <p:spTgt spid="12"/>
                                            </p:tgtEl>
                                            <p:attrNameLst>
                                              <p:attrName>style.visibility</p:attrName>
                                            </p:attrNameLst>
                                          </p:cBhvr>
                                          <p:to>
                                            <p:strVal val="visible"/>
                                          </p:to>
                                        </p:set>
                                        <p:anim calcmode="lin" valueType="num" p14:bounceEnd="68000">
                                          <p:cBhvr additive="base">
                                            <p:cTn id="21" dur="1000" fill="hold"/>
                                            <p:tgtEl>
                                              <p:spTgt spid="12"/>
                                            </p:tgtEl>
                                            <p:attrNameLst>
                                              <p:attrName>ppt_x</p:attrName>
                                            </p:attrNameLst>
                                          </p:cBhvr>
                                          <p:tavLst>
                                            <p:tav tm="0">
                                              <p:val>
                                                <p:strVal val="#ppt_x"/>
                                              </p:val>
                                            </p:tav>
                                            <p:tav tm="100000">
                                              <p:val>
                                                <p:strVal val="#ppt_x"/>
                                              </p:val>
                                            </p:tav>
                                          </p:tavLst>
                                        </p:anim>
                                        <p:anim calcmode="lin" valueType="num" p14:bounceEnd="68000">
                                          <p:cBhvr additive="base">
                                            <p:cTn id="22" dur="1000" fill="hold"/>
                                            <p:tgtEl>
                                              <p:spTgt spid="12"/>
                                            </p:tgtEl>
                                            <p:attrNameLst>
                                              <p:attrName>ppt_y</p:attrName>
                                            </p:attrNameLst>
                                          </p:cBhvr>
                                          <p:tavLst>
                                            <p:tav tm="0">
                                              <p:val>
                                                <p:strVal val="0-#ppt_h/2"/>
                                              </p:val>
                                            </p:tav>
                                            <p:tav tm="100000">
                                              <p:val>
                                                <p:strVal val="#ppt_y"/>
                                              </p:val>
                                            </p:tav>
                                          </p:tavLst>
                                        </p:anim>
                                      </p:childTnLst>
                                    </p:cTn>
                                  </p:par>
                                  <p:par>
                                    <p:cTn id="23" presetID="2" presetClass="entr" presetSubtype="1" accel="52000" fill="hold" nodeType="withEffect" p14:presetBounceEnd="68000">
                                      <p:stCondLst>
                                        <p:cond delay="400"/>
                                      </p:stCondLst>
                                      <p:childTnLst>
                                        <p:set>
                                          <p:cBhvr>
                                            <p:cTn id="24" dur="1" fill="hold">
                                              <p:stCondLst>
                                                <p:cond delay="0"/>
                                              </p:stCondLst>
                                            </p:cTn>
                                            <p:tgtEl>
                                              <p:spTgt spid="15"/>
                                            </p:tgtEl>
                                            <p:attrNameLst>
                                              <p:attrName>style.visibility</p:attrName>
                                            </p:attrNameLst>
                                          </p:cBhvr>
                                          <p:to>
                                            <p:strVal val="visible"/>
                                          </p:to>
                                        </p:set>
                                        <p:anim calcmode="lin" valueType="num" p14:bounceEnd="68000">
                                          <p:cBhvr additive="base">
                                            <p:cTn id="25" dur="1000" fill="hold"/>
                                            <p:tgtEl>
                                              <p:spTgt spid="15"/>
                                            </p:tgtEl>
                                            <p:attrNameLst>
                                              <p:attrName>ppt_x</p:attrName>
                                            </p:attrNameLst>
                                          </p:cBhvr>
                                          <p:tavLst>
                                            <p:tav tm="0">
                                              <p:val>
                                                <p:strVal val="#ppt_x"/>
                                              </p:val>
                                            </p:tav>
                                            <p:tav tm="100000">
                                              <p:val>
                                                <p:strVal val="#ppt_x"/>
                                              </p:val>
                                            </p:tav>
                                          </p:tavLst>
                                        </p:anim>
                                        <p:anim calcmode="lin" valueType="num" p14:bounceEnd="68000">
                                          <p:cBhvr additive="base">
                                            <p:cTn id="26" dur="1000" fill="hold"/>
                                            <p:tgtEl>
                                              <p:spTgt spid="15"/>
                                            </p:tgtEl>
                                            <p:attrNameLst>
                                              <p:attrName>ppt_y</p:attrName>
                                            </p:attrNameLst>
                                          </p:cBhvr>
                                          <p:tavLst>
                                            <p:tav tm="0">
                                              <p:val>
                                                <p:strVal val="0-#ppt_h/2"/>
                                              </p:val>
                                            </p:tav>
                                            <p:tav tm="100000">
                                              <p:val>
                                                <p:strVal val="#ppt_y"/>
                                              </p:val>
                                            </p:tav>
                                          </p:tavLst>
                                        </p:anim>
                                      </p:childTnLst>
                                    </p:cTn>
                                  </p:par>
                                  <p:par>
                                    <p:cTn id="27" presetID="2" presetClass="entr" presetSubtype="1" accel="52000" fill="hold" nodeType="withEffect" p14:presetBounceEnd="68000">
                                      <p:stCondLst>
                                        <p:cond delay="700"/>
                                      </p:stCondLst>
                                      <p:childTnLst>
                                        <p:set>
                                          <p:cBhvr>
                                            <p:cTn id="28" dur="1" fill="hold">
                                              <p:stCondLst>
                                                <p:cond delay="0"/>
                                              </p:stCondLst>
                                            </p:cTn>
                                            <p:tgtEl>
                                              <p:spTgt spid="18"/>
                                            </p:tgtEl>
                                            <p:attrNameLst>
                                              <p:attrName>style.visibility</p:attrName>
                                            </p:attrNameLst>
                                          </p:cBhvr>
                                          <p:to>
                                            <p:strVal val="visible"/>
                                          </p:to>
                                        </p:set>
                                        <p:anim calcmode="lin" valueType="num" p14:bounceEnd="68000">
                                          <p:cBhvr additive="base">
                                            <p:cTn id="29" dur="1000" fill="hold"/>
                                            <p:tgtEl>
                                              <p:spTgt spid="18"/>
                                            </p:tgtEl>
                                            <p:attrNameLst>
                                              <p:attrName>ppt_x</p:attrName>
                                            </p:attrNameLst>
                                          </p:cBhvr>
                                          <p:tavLst>
                                            <p:tav tm="0">
                                              <p:val>
                                                <p:strVal val="#ppt_x"/>
                                              </p:val>
                                            </p:tav>
                                            <p:tav tm="100000">
                                              <p:val>
                                                <p:strVal val="#ppt_x"/>
                                              </p:val>
                                            </p:tav>
                                          </p:tavLst>
                                        </p:anim>
                                        <p:anim calcmode="lin" valueType="num" p14:bounceEnd="68000">
                                          <p:cBhvr additive="base">
                                            <p:cTn id="30" dur="1000" fill="hold"/>
                                            <p:tgtEl>
                                              <p:spTgt spid="18"/>
                                            </p:tgtEl>
                                            <p:attrNameLst>
                                              <p:attrName>ppt_y</p:attrName>
                                            </p:attrNameLst>
                                          </p:cBhvr>
                                          <p:tavLst>
                                            <p:tav tm="0">
                                              <p:val>
                                                <p:strVal val="0-#ppt_h/2"/>
                                              </p:val>
                                            </p:tav>
                                            <p:tav tm="100000">
                                              <p:val>
                                                <p:strVal val="#ppt_y"/>
                                              </p:val>
                                            </p:tav>
                                          </p:tavLst>
                                        </p:anim>
                                      </p:childTnLst>
                                    </p:cTn>
                                  </p:par>
                                  <p:par>
                                    <p:cTn id="31" presetID="2" presetClass="entr" presetSubtype="1" accel="52000" fill="hold" nodeType="withEffect" p14:presetBounceEnd="68000">
                                      <p:stCondLst>
                                        <p:cond delay="1000"/>
                                      </p:stCondLst>
                                      <p:childTnLst>
                                        <p:set>
                                          <p:cBhvr>
                                            <p:cTn id="32" dur="1" fill="hold">
                                              <p:stCondLst>
                                                <p:cond delay="0"/>
                                              </p:stCondLst>
                                            </p:cTn>
                                            <p:tgtEl>
                                              <p:spTgt spid="21"/>
                                            </p:tgtEl>
                                            <p:attrNameLst>
                                              <p:attrName>style.visibility</p:attrName>
                                            </p:attrNameLst>
                                          </p:cBhvr>
                                          <p:to>
                                            <p:strVal val="visible"/>
                                          </p:to>
                                        </p:set>
                                        <p:anim calcmode="lin" valueType="num" p14:bounceEnd="68000">
                                          <p:cBhvr additive="base">
                                            <p:cTn id="33" dur="1000" fill="hold"/>
                                            <p:tgtEl>
                                              <p:spTgt spid="21"/>
                                            </p:tgtEl>
                                            <p:attrNameLst>
                                              <p:attrName>ppt_x</p:attrName>
                                            </p:attrNameLst>
                                          </p:cBhvr>
                                          <p:tavLst>
                                            <p:tav tm="0">
                                              <p:val>
                                                <p:strVal val="#ppt_x"/>
                                              </p:val>
                                            </p:tav>
                                            <p:tav tm="100000">
                                              <p:val>
                                                <p:strVal val="#ppt_x"/>
                                              </p:val>
                                            </p:tav>
                                          </p:tavLst>
                                        </p:anim>
                                        <p:anim calcmode="lin" valueType="num" p14:bounceEnd="68000">
                                          <p:cBhvr additive="base">
                                            <p:cTn id="34" dur="1000" fill="hold"/>
                                            <p:tgtEl>
                                              <p:spTgt spid="21"/>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arn(inVertical)">
                                          <p:cBhvr>
                                            <p:cTn id="38" dur="500"/>
                                            <p:tgtEl>
                                              <p:spTgt spid="25"/>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arn(inVertical)">
                                          <p:cBhvr>
                                            <p:cTn id="41" dur="500"/>
                                            <p:tgtEl>
                                              <p:spTgt spid="26"/>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barn(inVertical)">
                                          <p:cBhvr>
                                            <p:cTn id="44" dur="500"/>
                                            <p:tgtEl>
                                              <p:spTgt spid="27"/>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arn(inVertical)">
                                          <p:cBhvr>
                                            <p:cTn id="47" dur="500"/>
                                            <p:tgtEl>
                                              <p:spTgt spid="2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arn(inVertical)">
                                          <p:cBhvr>
                                            <p:cTn id="50" dur="500"/>
                                            <p:tgtEl>
                                              <p:spTgt spid="29"/>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barn(inVertical)">
                                          <p:cBhvr>
                                            <p:cTn id="53" dur="500"/>
                                            <p:tgtEl>
                                              <p:spTgt spid="30"/>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barn(inVertical)">
                                          <p:cBhvr>
                                            <p:cTn id="56" dur="500"/>
                                            <p:tgtEl>
                                              <p:spTgt spid="31"/>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barn(inVertical)">
                                          <p:cBhvr>
                                            <p:cTn id="59" dur="500"/>
                                            <p:tgtEl>
                                              <p:spTgt spid="32"/>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barn(inVertical)">
                                          <p:cBhvr>
                                            <p:cTn id="62" dur="500"/>
                                            <p:tgtEl>
                                              <p:spTgt spid="33"/>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barn(inVertical)">
                                          <p:cBhvr>
                                            <p:cTn id="65" dur="500"/>
                                            <p:tgtEl>
                                              <p:spTgt spid="34"/>
                                            </p:tgtEl>
                                          </p:cBhvr>
                                        </p:animEffect>
                                      </p:childTnLst>
                                    </p:cTn>
                                  </p:par>
                                </p:childTnLst>
                              </p:cTn>
                            </p:par>
                            <p:par>
                              <p:cTn id="66" fill="hold">
                                <p:stCondLst>
                                  <p:cond delay="4000"/>
                                </p:stCondLst>
                                <p:childTnLst>
                                  <p:par>
                                    <p:cTn id="67" presetID="22" presetClass="entr" presetSubtype="8"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500"/>
                                            <p:tgtEl>
                                              <p:spTgt spid="35"/>
                                            </p:tgtEl>
                                          </p:cBhvr>
                                        </p:animEffect>
                                      </p:childTnLst>
                                    </p:cTn>
                                  </p:par>
                                </p:childTnLst>
                              </p:cTn>
                            </p:par>
                            <p:par>
                              <p:cTn id="70" fill="hold">
                                <p:stCondLst>
                                  <p:cond delay="4500"/>
                                </p:stCondLst>
                                <p:childTnLst>
                                  <p:par>
                                    <p:cTn id="71" presetID="10" presetClass="entr" presetSubtype="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P spid="33" grpId="0"/>
          <p:bldP spid="34" grpId="0"/>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1500"/>
                                </p:stCondLst>
                                <p:childTnLst>
                                  <p:par>
                                    <p:cTn id="15" presetID="2" presetClass="entr" presetSubtype="1" accel="52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fill="hold"/>
                                            <p:tgtEl>
                                              <p:spTgt spid="9"/>
                                            </p:tgtEl>
                                            <p:attrNameLst>
                                              <p:attrName>ppt_x</p:attrName>
                                            </p:attrNameLst>
                                          </p:cBhvr>
                                          <p:tavLst>
                                            <p:tav tm="0">
                                              <p:val>
                                                <p:strVal val="#ppt_x"/>
                                              </p:val>
                                            </p:tav>
                                            <p:tav tm="100000">
                                              <p:val>
                                                <p:strVal val="#ppt_x"/>
                                              </p:val>
                                            </p:tav>
                                          </p:tavLst>
                                        </p:anim>
                                        <p:anim calcmode="lin" valueType="num">
                                          <p:cBhvr additive="base">
                                            <p:cTn id="18" dur="1000" fill="hold"/>
                                            <p:tgtEl>
                                              <p:spTgt spid="9"/>
                                            </p:tgtEl>
                                            <p:attrNameLst>
                                              <p:attrName>ppt_y</p:attrName>
                                            </p:attrNameLst>
                                          </p:cBhvr>
                                          <p:tavLst>
                                            <p:tav tm="0">
                                              <p:val>
                                                <p:strVal val="0-#ppt_h/2"/>
                                              </p:val>
                                            </p:tav>
                                            <p:tav tm="100000">
                                              <p:val>
                                                <p:strVal val="#ppt_y"/>
                                              </p:val>
                                            </p:tav>
                                          </p:tavLst>
                                        </p:anim>
                                      </p:childTnLst>
                                    </p:cTn>
                                  </p:par>
                                  <p:par>
                                    <p:cTn id="19" presetID="2" presetClass="entr" presetSubtype="1" accel="52000" fill="hold" nodeType="withEffect">
                                      <p:stCondLst>
                                        <p:cond delay="2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1000" fill="hold"/>
                                            <p:tgtEl>
                                              <p:spTgt spid="12"/>
                                            </p:tgtEl>
                                            <p:attrNameLst>
                                              <p:attrName>ppt_x</p:attrName>
                                            </p:attrNameLst>
                                          </p:cBhvr>
                                          <p:tavLst>
                                            <p:tav tm="0">
                                              <p:val>
                                                <p:strVal val="#ppt_x"/>
                                              </p:val>
                                            </p:tav>
                                            <p:tav tm="100000">
                                              <p:val>
                                                <p:strVal val="#ppt_x"/>
                                              </p:val>
                                            </p:tav>
                                          </p:tavLst>
                                        </p:anim>
                                        <p:anim calcmode="lin" valueType="num">
                                          <p:cBhvr additive="base">
                                            <p:cTn id="22" dur="1000" fill="hold"/>
                                            <p:tgtEl>
                                              <p:spTgt spid="12"/>
                                            </p:tgtEl>
                                            <p:attrNameLst>
                                              <p:attrName>ppt_y</p:attrName>
                                            </p:attrNameLst>
                                          </p:cBhvr>
                                          <p:tavLst>
                                            <p:tav tm="0">
                                              <p:val>
                                                <p:strVal val="0-#ppt_h/2"/>
                                              </p:val>
                                            </p:tav>
                                            <p:tav tm="100000">
                                              <p:val>
                                                <p:strVal val="#ppt_y"/>
                                              </p:val>
                                            </p:tav>
                                          </p:tavLst>
                                        </p:anim>
                                      </p:childTnLst>
                                    </p:cTn>
                                  </p:par>
                                  <p:par>
                                    <p:cTn id="23" presetID="2" presetClass="entr" presetSubtype="1" accel="52000" fill="hold" nodeType="withEffect">
                                      <p:stCondLst>
                                        <p:cond delay="40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1000" fill="hold"/>
                                            <p:tgtEl>
                                              <p:spTgt spid="15"/>
                                            </p:tgtEl>
                                            <p:attrNameLst>
                                              <p:attrName>ppt_x</p:attrName>
                                            </p:attrNameLst>
                                          </p:cBhvr>
                                          <p:tavLst>
                                            <p:tav tm="0">
                                              <p:val>
                                                <p:strVal val="#ppt_x"/>
                                              </p:val>
                                            </p:tav>
                                            <p:tav tm="100000">
                                              <p:val>
                                                <p:strVal val="#ppt_x"/>
                                              </p:val>
                                            </p:tav>
                                          </p:tavLst>
                                        </p:anim>
                                        <p:anim calcmode="lin" valueType="num">
                                          <p:cBhvr additive="base">
                                            <p:cTn id="26" dur="1000" fill="hold"/>
                                            <p:tgtEl>
                                              <p:spTgt spid="15"/>
                                            </p:tgtEl>
                                            <p:attrNameLst>
                                              <p:attrName>ppt_y</p:attrName>
                                            </p:attrNameLst>
                                          </p:cBhvr>
                                          <p:tavLst>
                                            <p:tav tm="0">
                                              <p:val>
                                                <p:strVal val="0-#ppt_h/2"/>
                                              </p:val>
                                            </p:tav>
                                            <p:tav tm="100000">
                                              <p:val>
                                                <p:strVal val="#ppt_y"/>
                                              </p:val>
                                            </p:tav>
                                          </p:tavLst>
                                        </p:anim>
                                      </p:childTnLst>
                                    </p:cTn>
                                  </p:par>
                                  <p:par>
                                    <p:cTn id="27" presetID="2" presetClass="entr" presetSubtype="1" accel="52000" fill="hold" nodeType="withEffect">
                                      <p:stCondLst>
                                        <p:cond delay="70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1000" fill="hold"/>
                                            <p:tgtEl>
                                              <p:spTgt spid="18"/>
                                            </p:tgtEl>
                                            <p:attrNameLst>
                                              <p:attrName>ppt_x</p:attrName>
                                            </p:attrNameLst>
                                          </p:cBhvr>
                                          <p:tavLst>
                                            <p:tav tm="0">
                                              <p:val>
                                                <p:strVal val="#ppt_x"/>
                                              </p:val>
                                            </p:tav>
                                            <p:tav tm="100000">
                                              <p:val>
                                                <p:strVal val="#ppt_x"/>
                                              </p:val>
                                            </p:tav>
                                          </p:tavLst>
                                        </p:anim>
                                        <p:anim calcmode="lin" valueType="num">
                                          <p:cBhvr additive="base">
                                            <p:cTn id="30" dur="1000" fill="hold"/>
                                            <p:tgtEl>
                                              <p:spTgt spid="18"/>
                                            </p:tgtEl>
                                            <p:attrNameLst>
                                              <p:attrName>ppt_y</p:attrName>
                                            </p:attrNameLst>
                                          </p:cBhvr>
                                          <p:tavLst>
                                            <p:tav tm="0">
                                              <p:val>
                                                <p:strVal val="0-#ppt_h/2"/>
                                              </p:val>
                                            </p:tav>
                                            <p:tav tm="100000">
                                              <p:val>
                                                <p:strVal val="#ppt_y"/>
                                              </p:val>
                                            </p:tav>
                                          </p:tavLst>
                                        </p:anim>
                                      </p:childTnLst>
                                    </p:cTn>
                                  </p:par>
                                  <p:par>
                                    <p:cTn id="31" presetID="2" presetClass="entr" presetSubtype="1" accel="52000" fill="hold" nodeType="withEffect">
                                      <p:stCondLst>
                                        <p:cond delay="100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1000" fill="hold"/>
                                            <p:tgtEl>
                                              <p:spTgt spid="21"/>
                                            </p:tgtEl>
                                            <p:attrNameLst>
                                              <p:attrName>ppt_x</p:attrName>
                                            </p:attrNameLst>
                                          </p:cBhvr>
                                          <p:tavLst>
                                            <p:tav tm="0">
                                              <p:val>
                                                <p:strVal val="#ppt_x"/>
                                              </p:val>
                                            </p:tav>
                                            <p:tav tm="100000">
                                              <p:val>
                                                <p:strVal val="#ppt_x"/>
                                              </p:val>
                                            </p:tav>
                                          </p:tavLst>
                                        </p:anim>
                                        <p:anim calcmode="lin" valueType="num">
                                          <p:cBhvr additive="base">
                                            <p:cTn id="34" dur="1000" fill="hold"/>
                                            <p:tgtEl>
                                              <p:spTgt spid="21"/>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arn(inVertical)">
                                          <p:cBhvr>
                                            <p:cTn id="38" dur="500"/>
                                            <p:tgtEl>
                                              <p:spTgt spid="25"/>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barn(inVertical)">
                                          <p:cBhvr>
                                            <p:cTn id="41" dur="500"/>
                                            <p:tgtEl>
                                              <p:spTgt spid="26"/>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barn(inVertical)">
                                          <p:cBhvr>
                                            <p:cTn id="44" dur="500"/>
                                            <p:tgtEl>
                                              <p:spTgt spid="27"/>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arn(inVertical)">
                                          <p:cBhvr>
                                            <p:cTn id="47" dur="500"/>
                                            <p:tgtEl>
                                              <p:spTgt spid="2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arn(inVertical)">
                                          <p:cBhvr>
                                            <p:cTn id="50" dur="500"/>
                                            <p:tgtEl>
                                              <p:spTgt spid="29"/>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barn(inVertical)">
                                          <p:cBhvr>
                                            <p:cTn id="53" dur="500"/>
                                            <p:tgtEl>
                                              <p:spTgt spid="30"/>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barn(inVertical)">
                                          <p:cBhvr>
                                            <p:cTn id="56" dur="500"/>
                                            <p:tgtEl>
                                              <p:spTgt spid="31"/>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barn(inVertical)">
                                          <p:cBhvr>
                                            <p:cTn id="59" dur="500"/>
                                            <p:tgtEl>
                                              <p:spTgt spid="32"/>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barn(inVertical)">
                                          <p:cBhvr>
                                            <p:cTn id="62" dur="500"/>
                                            <p:tgtEl>
                                              <p:spTgt spid="33"/>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barn(inVertical)">
                                          <p:cBhvr>
                                            <p:cTn id="65" dur="500"/>
                                            <p:tgtEl>
                                              <p:spTgt spid="34"/>
                                            </p:tgtEl>
                                          </p:cBhvr>
                                        </p:animEffect>
                                      </p:childTnLst>
                                    </p:cTn>
                                  </p:par>
                                </p:childTnLst>
                              </p:cTn>
                            </p:par>
                            <p:par>
                              <p:cTn id="66" fill="hold">
                                <p:stCondLst>
                                  <p:cond delay="4000"/>
                                </p:stCondLst>
                                <p:childTnLst>
                                  <p:par>
                                    <p:cTn id="67" presetID="22" presetClass="entr" presetSubtype="8"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500"/>
                                            <p:tgtEl>
                                              <p:spTgt spid="35"/>
                                            </p:tgtEl>
                                          </p:cBhvr>
                                        </p:animEffect>
                                      </p:childTnLst>
                                    </p:cTn>
                                  </p:par>
                                </p:childTnLst>
                              </p:cTn>
                            </p:par>
                            <p:par>
                              <p:cTn id="70" fill="hold">
                                <p:stCondLst>
                                  <p:cond delay="4500"/>
                                </p:stCondLst>
                                <p:childTnLst>
                                  <p:par>
                                    <p:cTn id="71" presetID="10" presetClass="entr" presetSubtype="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P spid="33" grpId="0"/>
          <p:bldP spid="34" grpId="0"/>
          <p:bldP spid="35" grpId="0"/>
          <p:bldP spid="36"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0"/>
          <p:cNvGrpSpPr/>
          <p:nvPr/>
        </p:nvGrpSpPr>
        <p:grpSpPr>
          <a:xfrm>
            <a:off x="2064628" y="1988265"/>
            <a:ext cx="1384430" cy="1248546"/>
            <a:chOff x="3720691" y="2824413"/>
            <a:chExt cx="1341120" cy="1209172"/>
          </a:xfrm>
        </p:grpSpPr>
        <p:sp>
          <p:nvSpPr>
            <p:cNvPr id="1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5"/>
          <p:cNvSpPr>
            <a:spLocks/>
          </p:cNvSpPr>
          <p:nvPr/>
        </p:nvSpPr>
        <p:spPr bwMode="auto">
          <a:xfrm rot="1855731">
            <a:off x="2159429" y="2073762"/>
            <a:ext cx="1194827" cy="107755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48" name="TextBox 80"/>
          <p:cNvSpPr txBox="1"/>
          <p:nvPr/>
        </p:nvSpPr>
        <p:spPr>
          <a:xfrm>
            <a:off x="2374366" y="2285459"/>
            <a:ext cx="757474" cy="646331"/>
          </a:xfrm>
          <a:prstGeom prst="rect">
            <a:avLst/>
          </a:prstGeom>
          <a:noFill/>
        </p:spPr>
        <p:txBody>
          <a:bodyPr wrap="square" rtlCol="0">
            <a:spAutoFit/>
          </a:bodyPr>
          <a:lstStyle/>
          <a:p>
            <a:r>
              <a:rPr lang="en-US" altLang="zh-CN" sz="3600" dirty="0">
                <a:solidFill>
                  <a:schemeClr val="accent1"/>
                </a:solidFill>
                <a:latin typeface="微软雅黑" panose="020B0503020204020204" pitchFamily="34" charset="-122"/>
                <a:ea typeface="微软雅黑" panose="020B0503020204020204" pitchFamily="34" charset="-122"/>
              </a:rPr>
              <a:t>04</a:t>
            </a:r>
            <a:endParaRPr lang="zh-CN" altLang="en-US" sz="3600" dirty="0">
              <a:solidFill>
                <a:schemeClr val="accent1"/>
              </a:solidFill>
              <a:latin typeface="微软雅黑" panose="020B0503020204020204" pitchFamily="34" charset="-122"/>
              <a:ea typeface="微软雅黑" panose="020B0503020204020204" pitchFamily="34" charset="-122"/>
            </a:endParaRPr>
          </a:p>
        </p:txBody>
      </p:sp>
      <p:sp>
        <p:nvSpPr>
          <p:cNvPr id="49" name="原创设计师QQ598969553      _2"/>
          <p:cNvSpPr txBox="1"/>
          <p:nvPr/>
        </p:nvSpPr>
        <p:spPr>
          <a:xfrm>
            <a:off x="4220042" y="2192683"/>
            <a:ext cx="2020871" cy="430397"/>
          </a:xfrm>
          <a:prstGeom prst="rect">
            <a:avLst/>
          </a:prstGeom>
          <a:noFill/>
        </p:spPr>
        <p:txBody>
          <a:bodyPr wrap="square" lIns="60474" tIns="30237" rIns="60474" bIns="30237" rtlCol="0">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单击输入标题</a:t>
            </a:r>
          </a:p>
        </p:txBody>
      </p:sp>
      <p:sp>
        <p:nvSpPr>
          <p:cNvPr id="50" name="原创设计师QQ598969553      _3"/>
          <p:cNvSpPr txBox="1"/>
          <p:nvPr/>
        </p:nvSpPr>
        <p:spPr>
          <a:xfrm>
            <a:off x="4196966" y="2716807"/>
            <a:ext cx="102774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公司介绍</a:t>
            </a:r>
          </a:p>
        </p:txBody>
      </p:sp>
      <p:sp>
        <p:nvSpPr>
          <p:cNvPr id="51" name="原创设计师QQ598969553      _4"/>
          <p:cNvSpPr txBox="1"/>
          <p:nvPr/>
        </p:nvSpPr>
        <p:spPr>
          <a:xfrm>
            <a:off x="5241442" y="2716807"/>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工作回顾</a:t>
            </a:r>
          </a:p>
        </p:txBody>
      </p:sp>
      <p:sp>
        <p:nvSpPr>
          <p:cNvPr id="52" name="原创设计师QQ598969553      _5"/>
          <p:cNvSpPr txBox="1"/>
          <p:nvPr/>
        </p:nvSpPr>
        <p:spPr>
          <a:xfrm>
            <a:off x="6280556" y="2740924"/>
            <a:ext cx="102774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工作计划</a:t>
            </a:r>
          </a:p>
        </p:txBody>
      </p:sp>
      <p:sp>
        <p:nvSpPr>
          <p:cNvPr id="53" name="原创设计师QQ598969553      _6"/>
          <p:cNvSpPr txBox="1"/>
          <p:nvPr/>
        </p:nvSpPr>
        <p:spPr>
          <a:xfrm>
            <a:off x="4227639" y="3143398"/>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工作团队</a:t>
            </a:r>
          </a:p>
        </p:txBody>
      </p:sp>
      <p:sp>
        <p:nvSpPr>
          <p:cNvPr id="55" name="原创设计师QQ598969553      _7"/>
          <p:cNvSpPr txBox="1"/>
          <p:nvPr/>
        </p:nvSpPr>
        <p:spPr>
          <a:xfrm>
            <a:off x="5234151" y="3173865"/>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工作进度</a:t>
            </a:r>
          </a:p>
        </p:txBody>
      </p:sp>
      <p:sp>
        <p:nvSpPr>
          <p:cNvPr id="58" name="原创设计师QQ598969553      _8"/>
          <p:cNvSpPr txBox="1"/>
          <p:nvPr/>
        </p:nvSpPr>
        <p:spPr>
          <a:xfrm>
            <a:off x="6267556" y="3158614"/>
            <a:ext cx="985108" cy="245731"/>
          </a:xfrm>
          <a:prstGeom prst="rect">
            <a:avLst/>
          </a:prstGeom>
          <a:noFill/>
        </p:spPr>
        <p:txBody>
          <a:bodyPr wrap="square" lIns="60474" tIns="30237" rIns="60474" bIns="30237"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 去年相比</a:t>
            </a:r>
          </a:p>
        </p:txBody>
      </p:sp>
      <p:sp>
        <p:nvSpPr>
          <p:cNvPr id="60" name="原创设计师QQ598969553      _10"/>
          <p:cNvSpPr txBox="1"/>
          <p:nvPr/>
        </p:nvSpPr>
        <p:spPr>
          <a:xfrm>
            <a:off x="4208036" y="1851670"/>
            <a:ext cx="1532298" cy="338063"/>
          </a:xfrm>
          <a:prstGeom prst="rect">
            <a:avLst/>
          </a:prstGeom>
          <a:noFill/>
        </p:spPr>
        <p:txBody>
          <a:bodyPr wrap="square" lIns="60474" tIns="30237" rIns="60474" bIns="30237" rtlCol="0">
            <a:spAutoFit/>
          </a:bodyPr>
          <a:lstStyle/>
          <a:p>
            <a:r>
              <a:rPr lang="en-US" altLang="zh-CN" spc="-99" dirty="0">
                <a:solidFill>
                  <a:schemeClr val="bg1">
                    <a:lumMod val="50000"/>
                  </a:schemeClr>
                </a:solidFill>
                <a:latin typeface="微软雅黑" panose="020B0503020204020204" pitchFamily="34" charset="-122"/>
                <a:ea typeface="微软雅黑" panose="020B0503020204020204" pitchFamily="34" charset="-122"/>
              </a:rPr>
              <a:t>[ </a:t>
            </a:r>
            <a:r>
              <a:rPr lang="zh-CN" altLang="en-US" spc="-99" dirty="0">
                <a:solidFill>
                  <a:schemeClr val="bg1">
                    <a:lumMod val="50000"/>
                  </a:schemeClr>
                </a:solidFill>
                <a:latin typeface="微软雅黑" panose="020B0503020204020204" pitchFamily="34" charset="-122"/>
                <a:ea typeface="微软雅黑" panose="020B0503020204020204" pitchFamily="34" charset="-122"/>
              </a:rPr>
              <a:t>第四部分 </a:t>
            </a:r>
            <a:r>
              <a:rPr lang="en-US" altLang="zh-CN" spc="-99"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pc="-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原创设计师QQ598969553      _12"/>
          <p:cNvSpPr>
            <a:spLocks noChangeShapeType="1"/>
          </p:cNvSpPr>
          <p:nvPr/>
        </p:nvSpPr>
        <p:spPr bwMode="auto">
          <a:xfrm flipH="1" flipV="1">
            <a:off x="3746916" y="1707654"/>
            <a:ext cx="0" cy="1999669"/>
          </a:xfrm>
          <a:prstGeom prst="line">
            <a:avLst/>
          </a:prstGeom>
          <a:noFill/>
          <a:ln w="19050">
            <a:solidFill>
              <a:schemeClr val="accent1"/>
            </a:solidFill>
            <a:prstDash val="dash"/>
            <a:round/>
          </a:ln>
          <a:extLst>
            <a:ext uri="{909E8E84-426E-40DD-AFC4-6F175D3DCCD1}">
              <a14:hiddenFill xmlns:a14="http://schemas.microsoft.com/office/drawing/2010/main">
                <a:noFill/>
              </a14:hiddenFill>
            </a:ext>
          </a:extLst>
        </p:spPr>
        <p:txBody>
          <a:bodyPr lIns="68580" tIns="34290" rIns="68580" bIns="34290"/>
          <a:lstStyle/>
          <a:p>
            <a:endParaRPr lang="zh-CN" altLang="en-US" dirty="0">
              <a:solidFill>
                <a:schemeClr val="bg1">
                  <a:lumMod val="50000"/>
                </a:schemeClr>
              </a:solidFill>
            </a:endParaRPr>
          </a:p>
        </p:txBody>
      </p:sp>
    </p:spTree>
    <p:extLst>
      <p:ext uri="{BB962C8B-B14F-4D97-AF65-F5344CB8AC3E}">
        <p14:creationId xmlns:p14="http://schemas.microsoft.com/office/powerpoint/2010/main" val="55338328"/>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500" fill="hold"/>
                                        <p:tgtEl>
                                          <p:spTgt spid="175"/>
                                        </p:tgtEl>
                                        <p:attrNameLst>
                                          <p:attrName>ppt_x</p:attrName>
                                        </p:attrNameLst>
                                      </p:cBhvr>
                                      <p:tavLst>
                                        <p:tav tm="0">
                                          <p:val>
                                            <p:strVal val="0-#ppt_w/2"/>
                                          </p:val>
                                        </p:tav>
                                        <p:tav tm="100000">
                                          <p:val>
                                            <p:strVal val="#ppt_x"/>
                                          </p:val>
                                        </p:tav>
                                      </p:tavLst>
                                    </p:anim>
                                    <p:anim calcmode="lin" valueType="num">
                                      <p:cBhvr additive="base">
                                        <p:cTn id="12" dur="500" fill="hold"/>
                                        <p:tgtEl>
                                          <p:spTgt spid="17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000"/>
                                        <p:tgtEl>
                                          <p:spTgt spid="47"/>
                                        </p:tgtEl>
                                      </p:cBhvr>
                                    </p:animEffect>
                                  </p:childTnLst>
                                </p:cTn>
                              </p:par>
                            </p:childTnLst>
                          </p:cTn>
                        </p:par>
                        <p:par>
                          <p:cTn id="17" fill="hold">
                            <p:stCondLst>
                              <p:cond delay="2500"/>
                            </p:stCondLst>
                            <p:childTnLst>
                              <p:par>
                                <p:cTn id="18" presetID="23" presetClass="entr" presetSubtype="16" fill="hold" grpId="0" nodeType="after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p:cTn id="20" dur="500" fill="hold"/>
                                        <p:tgtEl>
                                          <p:spTgt spid="63"/>
                                        </p:tgtEl>
                                        <p:attrNameLst>
                                          <p:attrName>ppt_w</p:attrName>
                                        </p:attrNameLst>
                                      </p:cBhvr>
                                      <p:tavLst>
                                        <p:tav tm="0">
                                          <p:val>
                                            <p:fltVal val="0"/>
                                          </p:val>
                                        </p:tav>
                                        <p:tav tm="100000">
                                          <p:val>
                                            <p:strVal val="#ppt_w"/>
                                          </p:val>
                                        </p:tav>
                                      </p:tavLst>
                                    </p:anim>
                                    <p:anim calcmode="lin" valueType="num">
                                      <p:cBhvr>
                                        <p:cTn id="21" dur="500" fill="hold"/>
                                        <p:tgtEl>
                                          <p:spTgt spid="63"/>
                                        </p:tgtEl>
                                        <p:attrNameLst>
                                          <p:attrName>ppt_h</p:attrName>
                                        </p:attrNameLst>
                                      </p:cBhvr>
                                      <p:tavLst>
                                        <p:tav tm="0">
                                          <p:val>
                                            <p:fltVal val="0"/>
                                          </p:val>
                                        </p:tav>
                                        <p:tav tm="100000">
                                          <p:val>
                                            <p:strVal val="#ppt_h"/>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anim calcmode="lin" valueType="num">
                                      <p:cBhvr>
                                        <p:cTn id="26" dur="500" fill="hold"/>
                                        <p:tgtEl>
                                          <p:spTgt spid="60"/>
                                        </p:tgtEl>
                                        <p:attrNameLst>
                                          <p:attrName>ppt_x</p:attrName>
                                        </p:attrNameLst>
                                      </p:cBhvr>
                                      <p:tavLst>
                                        <p:tav tm="0">
                                          <p:val>
                                            <p:strVal val="#ppt_x"/>
                                          </p:val>
                                        </p:tav>
                                        <p:tav tm="100000">
                                          <p:val>
                                            <p:strVal val="#ppt_x"/>
                                          </p:val>
                                        </p:tav>
                                      </p:tavLst>
                                    </p:anim>
                                    <p:anim calcmode="lin" valueType="num">
                                      <p:cBhvr>
                                        <p:cTn id="27" dur="500" fill="hold"/>
                                        <p:tgtEl>
                                          <p:spTgt spid="60"/>
                                        </p:tgtEl>
                                        <p:attrNameLst>
                                          <p:attrName>ppt_y</p:attrName>
                                        </p:attrNameLst>
                                      </p:cBhvr>
                                      <p:tavLst>
                                        <p:tav tm="0">
                                          <p:val>
                                            <p:strVal val="#ppt_y-.1"/>
                                          </p:val>
                                        </p:tav>
                                        <p:tav tm="100000">
                                          <p:val>
                                            <p:strVal val="#ppt_y"/>
                                          </p:val>
                                        </p:tav>
                                      </p:tavLst>
                                    </p:anim>
                                  </p:childTnLst>
                                </p:cTn>
                              </p:par>
                              <p:par>
                                <p:cTn id="28" presetID="12" presetClass="entr" presetSubtype="8" fill="hold" grpId="0" nodeType="withEffect">
                                  <p:stCondLst>
                                    <p:cond delay="0"/>
                                  </p:stCondLst>
                                  <p:iterate type="lt">
                                    <p:tmPct val="1000"/>
                                  </p:iterate>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p:tgtEl>
                                          <p:spTgt spid="49"/>
                                        </p:tgtEl>
                                        <p:attrNameLst>
                                          <p:attrName>ppt_x</p:attrName>
                                        </p:attrNameLst>
                                      </p:cBhvr>
                                      <p:tavLst>
                                        <p:tav tm="0">
                                          <p:val>
                                            <p:strVal val="#ppt_x-#ppt_w*1.125000"/>
                                          </p:val>
                                        </p:tav>
                                        <p:tav tm="100000">
                                          <p:val>
                                            <p:strVal val="#ppt_x"/>
                                          </p:val>
                                        </p:tav>
                                      </p:tavLst>
                                    </p:anim>
                                    <p:animEffect transition="in" filter="wipe(right)">
                                      <p:cBhvr>
                                        <p:cTn id="31" dur="500"/>
                                        <p:tgtEl>
                                          <p:spTgt spid="49"/>
                                        </p:tgtEl>
                                      </p:cBhvr>
                                    </p:animEffect>
                                  </p:childTnLst>
                                </p:cTn>
                              </p:par>
                            </p:childTnLst>
                          </p:cTn>
                        </p:par>
                        <p:par>
                          <p:cTn id="32" fill="hold">
                            <p:stCondLst>
                              <p:cond delay="3525"/>
                            </p:stCondLst>
                            <p:childTnLst>
                              <p:par>
                                <p:cTn id="33" presetID="2" presetClass="entr" presetSubtype="4"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ppt_x"/>
                                          </p:val>
                                        </p:tav>
                                        <p:tav tm="100000">
                                          <p:val>
                                            <p:strVal val="#ppt_x"/>
                                          </p:val>
                                        </p:tav>
                                      </p:tavLst>
                                    </p:anim>
                                    <p:anim calcmode="lin" valueType="num">
                                      <p:cBhvr additive="base">
                                        <p:cTn id="36" dur="50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20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40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ppt_x"/>
                                          </p:val>
                                        </p:tav>
                                        <p:tav tm="100000">
                                          <p:val>
                                            <p:strVal val="#ppt_x"/>
                                          </p:val>
                                        </p:tav>
                                      </p:tavLst>
                                    </p:anim>
                                    <p:anim calcmode="lin" valueType="num">
                                      <p:cBhvr additive="base">
                                        <p:cTn id="44" dur="500" fill="hold"/>
                                        <p:tgtEl>
                                          <p:spTgt spid="5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60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500" fill="hold"/>
                                        <p:tgtEl>
                                          <p:spTgt spid="53"/>
                                        </p:tgtEl>
                                        <p:attrNameLst>
                                          <p:attrName>ppt_x</p:attrName>
                                        </p:attrNameLst>
                                      </p:cBhvr>
                                      <p:tavLst>
                                        <p:tav tm="0">
                                          <p:val>
                                            <p:strVal val="#ppt_x"/>
                                          </p:val>
                                        </p:tav>
                                        <p:tav tm="100000">
                                          <p:val>
                                            <p:strVal val="#ppt_x"/>
                                          </p:val>
                                        </p:tav>
                                      </p:tavLst>
                                    </p:anim>
                                    <p:anim calcmode="lin" valueType="num">
                                      <p:cBhvr additive="base">
                                        <p:cTn id="48" dur="500" fill="hold"/>
                                        <p:tgtEl>
                                          <p:spTgt spid="5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80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100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47" grpId="0"/>
      <p:bldP spid="49" grpId="0"/>
      <p:bldP spid="50" grpId="0"/>
      <p:bldP spid="51" grpId="0"/>
      <p:bldP spid="52" grpId="0"/>
      <p:bldP spid="53" grpId="0"/>
      <p:bldP spid="55" grpId="0"/>
      <p:bldP spid="58" grpId="0"/>
      <p:bldP spid="60" grpId="0"/>
      <p:bldP spid="6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p:cNvGrpSpPr/>
          <p:nvPr/>
        </p:nvGrpSpPr>
        <p:grpSpPr>
          <a:xfrm>
            <a:off x="1955924" y="1490924"/>
            <a:ext cx="2501127" cy="1132494"/>
            <a:chOff x="4304043" y="1286668"/>
            <a:chExt cx="3837944" cy="2757793"/>
          </a:xfrm>
          <a:effectLst>
            <a:outerShdw blurRad="381000" dist="254000" dir="8100000" algn="tr" rotWithShape="0">
              <a:prstClr val="black">
                <a:alpha val="40000"/>
              </a:prstClr>
            </a:outerShdw>
          </a:effectLst>
        </p:grpSpPr>
        <p:sp>
          <p:nvSpPr>
            <p:cNvPr id="8" name="圆角矩形 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mj-ea"/>
                <a:ea typeface="+mj-ea"/>
              </a:endParaRPr>
            </a:p>
          </p:txBody>
        </p:sp>
        <p:sp>
          <p:nvSpPr>
            <p:cNvPr id="9" name="圆角矩形 8"/>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mj-ea"/>
                <a:ea typeface="+mj-ea"/>
              </a:endParaRPr>
            </a:p>
          </p:txBody>
        </p:sp>
      </p:grpSp>
      <p:grpSp>
        <p:nvGrpSpPr>
          <p:cNvPr id="3" name="组合 9"/>
          <p:cNvGrpSpPr/>
          <p:nvPr/>
        </p:nvGrpSpPr>
        <p:grpSpPr>
          <a:xfrm>
            <a:off x="2106991" y="1709876"/>
            <a:ext cx="621046" cy="621045"/>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mj-ea"/>
                <a:ea typeface="+mj-ea"/>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mj-ea"/>
                <a:ea typeface="+mj-ea"/>
                <a:cs typeface="+mn-cs"/>
              </a:endParaRPr>
            </a:p>
          </p:txBody>
        </p:sp>
      </p:grpSp>
      <p:grpSp>
        <p:nvGrpSpPr>
          <p:cNvPr id="4" name="Group 41"/>
          <p:cNvGrpSpPr>
            <a:grpSpLocks/>
          </p:cNvGrpSpPr>
          <p:nvPr/>
        </p:nvGrpSpPr>
        <p:grpSpPr bwMode="auto">
          <a:xfrm>
            <a:off x="2820179" y="1709875"/>
            <a:ext cx="1458171" cy="799752"/>
            <a:chOff x="0" y="0"/>
            <a:chExt cx="2419" cy="1343"/>
          </a:xfrm>
        </p:grpSpPr>
        <p:sp>
          <p:nvSpPr>
            <p:cNvPr id="14"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chemeClr val="bg1">
                      <a:lumMod val="50000"/>
                    </a:schemeClr>
                  </a:solidFill>
                  <a:latin typeface="+mj-ea"/>
                  <a:ea typeface="+mj-ea"/>
                  <a:cs typeface="Bebas Neue" charset="0"/>
                  <a:sym typeface="Bebas Neue" charset="0"/>
                </a:rPr>
                <a:t>单击此处添加标题</a:t>
              </a:r>
              <a:endParaRPr lang="en-US" sz="1200" b="0" dirty="0">
                <a:solidFill>
                  <a:schemeClr val="bg1">
                    <a:lumMod val="50000"/>
                  </a:schemeClr>
                </a:solidFill>
                <a:latin typeface="+mj-ea"/>
                <a:ea typeface="+mj-ea"/>
                <a:cs typeface="Bebas Neue" charset="0"/>
                <a:sym typeface="Bebas Neue" charset="0"/>
              </a:endParaRPr>
            </a:p>
          </p:txBody>
        </p:sp>
        <p:sp>
          <p:nvSpPr>
            <p:cNvPr id="15"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chemeClr val="bg1">
                      <a:lumMod val="50000"/>
                    </a:schemeClr>
                  </a:solidFill>
                  <a:latin typeface="+mj-ea"/>
                  <a:ea typeface="+mj-ea"/>
                  <a:cs typeface="Lato Light" charset="0"/>
                  <a:sym typeface="Lato Light" charset="0"/>
                </a:rPr>
                <a:t>此处添加详细文本描述，建议与标题相关并符合整体语言风格，语言描述尽量</a:t>
              </a:r>
              <a:endParaRPr lang="en-US" sz="900" b="0" dirty="0">
                <a:solidFill>
                  <a:schemeClr val="bg1">
                    <a:lumMod val="50000"/>
                  </a:schemeClr>
                </a:solidFill>
                <a:latin typeface="+mj-ea"/>
                <a:ea typeface="+mj-ea"/>
                <a:cs typeface="Lato Light" charset="0"/>
                <a:sym typeface="Lato Light" charset="0"/>
              </a:endParaRPr>
            </a:p>
          </p:txBody>
        </p:sp>
      </p:grpSp>
      <p:sp>
        <p:nvSpPr>
          <p:cNvPr id="16" name="Freeform 9"/>
          <p:cNvSpPr>
            <a:spLocks noEditPoints="1"/>
          </p:cNvSpPr>
          <p:nvPr/>
        </p:nvSpPr>
        <p:spPr bwMode="auto">
          <a:xfrm>
            <a:off x="2250486" y="1900619"/>
            <a:ext cx="281960" cy="224466"/>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200" kern="0">
              <a:solidFill>
                <a:schemeClr val="bg1">
                  <a:lumMod val="50000"/>
                </a:schemeClr>
              </a:solidFill>
              <a:latin typeface="+mj-ea"/>
              <a:ea typeface="+mj-ea"/>
              <a:sym typeface="Gill Sans" charset="0"/>
            </a:endParaRPr>
          </a:p>
        </p:txBody>
      </p:sp>
      <p:grpSp>
        <p:nvGrpSpPr>
          <p:cNvPr id="5" name="组合 16"/>
          <p:cNvGrpSpPr/>
          <p:nvPr/>
        </p:nvGrpSpPr>
        <p:grpSpPr>
          <a:xfrm>
            <a:off x="4788024" y="1490924"/>
            <a:ext cx="2501127" cy="1132494"/>
            <a:chOff x="4304043" y="1286668"/>
            <a:chExt cx="3837944" cy="2757793"/>
          </a:xfrm>
          <a:effectLst>
            <a:outerShdw blurRad="381000" dist="254000" dir="8100000" algn="tr" rotWithShape="0">
              <a:prstClr val="black">
                <a:alpha val="40000"/>
              </a:prstClr>
            </a:outerShdw>
          </a:effectLst>
        </p:grpSpPr>
        <p:sp>
          <p:nvSpPr>
            <p:cNvPr id="18" name="圆角矩形 1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mj-ea"/>
                <a:ea typeface="+mj-ea"/>
              </a:endParaRPr>
            </a:p>
          </p:txBody>
        </p:sp>
        <p:sp>
          <p:nvSpPr>
            <p:cNvPr id="19" name="圆角矩形 18"/>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mj-ea"/>
                <a:ea typeface="+mj-ea"/>
              </a:endParaRPr>
            </a:p>
          </p:txBody>
        </p:sp>
      </p:grpSp>
      <p:grpSp>
        <p:nvGrpSpPr>
          <p:cNvPr id="6" name="组合 19"/>
          <p:cNvGrpSpPr/>
          <p:nvPr/>
        </p:nvGrpSpPr>
        <p:grpSpPr>
          <a:xfrm>
            <a:off x="4939091" y="1709876"/>
            <a:ext cx="621046" cy="621045"/>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mj-ea"/>
                <a:ea typeface="+mj-ea"/>
                <a:cs typeface="+mn-cs"/>
              </a:endParaRPr>
            </a:p>
          </p:txBody>
        </p:sp>
        <p:sp>
          <p:nvSpPr>
            <p:cNvPr id="22" name="椭圆 2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mj-ea"/>
                <a:ea typeface="+mj-ea"/>
                <a:cs typeface="+mn-cs"/>
              </a:endParaRPr>
            </a:p>
          </p:txBody>
        </p:sp>
      </p:grpSp>
      <p:grpSp>
        <p:nvGrpSpPr>
          <p:cNvPr id="7" name="Group 41"/>
          <p:cNvGrpSpPr>
            <a:grpSpLocks/>
          </p:cNvGrpSpPr>
          <p:nvPr/>
        </p:nvGrpSpPr>
        <p:grpSpPr bwMode="auto">
          <a:xfrm>
            <a:off x="5652279" y="1709875"/>
            <a:ext cx="1458171" cy="799752"/>
            <a:chOff x="0" y="0"/>
            <a:chExt cx="2419" cy="1343"/>
          </a:xfrm>
        </p:grpSpPr>
        <p:sp>
          <p:nvSpPr>
            <p:cNvPr id="24"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chemeClr val="bg1">
                      <a:lumMod val="50000"/>
                    </a:schemeClr>
                  </a:solidFill>
                  <a:latin typeface="+mj-ea"/>
                  <a:ea typeface="+mj-ea"/>
                  <a:cs typeface="Bebas Neue" charset="0"/>
                  <a:sym typeface="Bebas Neue" charset="0"/>
                </a:rPr>
                <a:t>单击此处添加标题</a:t>
              </a:r>
              <a:endParaRPr lang="en-US" sz="1200" b="0" dirty="0">
                <a:solidFill>
                  <a:schemeClr val="bg1">
                    <a:lumMod val="50000"/>
                  </a:schemeClr>
                </a:solidFill>
                <a:latin typeface="+mj-ea"/>
                <a:ea typeface="+mj-ea"/>
                <a:cs typeface="Bebas Neue" charset="0"/>
                <a:sym typeface="Bebas Neue" charset="0"/>
              </a:endParaRPr>
            </a:p>
          </p:txBody>
        </p:sp>
        <p:sp>
          <p:nvSpPr>
            <p:cNvPr id="25"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chemeClr val="bg1">
                      <a:lumMod val="50000"/>
                    </a:schemeClr>
                  </a:solidFill>
                  <a:latin typeface="+mj-ea"/>
                  <a:ea typeface="+mj-ea"/>
                  <a:cs typeface="Lato Light" charset="0"/>
                  <a:sym typeface="Lato Light" charset="0"/>
                </a:rPr>
                <a:t>此处添加详细文本描述，建议与标题相关并符合整体语言风格，语言描述尽量</a:t>
              </a:r>
              <a:endParaRPr lang="en-US" sz="900" b="0" dirty="0">
                <a:solidFill>
                  <a:schemeClr val="bg1">
                    <a:lumMod val="50000"/>
                  </a:schemeClr>
                </a:solidFill>
                <a:latin typeface="+mj-ea"/>
                <a:ea typeface="+mj-ea"/>
                <a:cs typeface="Lato Light" charset="0"/>
                <a:sym typeface="Lato Light" charset="0"/>
              </a:endParaRPr>
            </a:p>
          </p:txBody>
        </p:sp>
      </p:grpSp>
      <p:sp>
        <p:nvSpPr>
          <p:cNvPr id="26" name="Freeform 8"/>
          <p:cNvSpPr>
            <a:spLocks noEditPoints="1"/>
          </p:cNvSpPr>
          <p:nvPr/>
        </p:nvSpPr>
        <p:spPr bwMode="auto">
          <a:xfrm>
            <a:off x="5127381" y="1940881"/>
            <a:ext cx="244466" cy="242244"/>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200" kern="0">
              <a:solidFill>
                <a:schemeClr val="bg1">
                  <a:lumMod val="50000"/>
                </a:schemeClr>
              </a:solidFill>
              <a:latin typeface="+mj-ea"/>
              <a:ea typeface="+mj-ea"/>
              <a:sym typeface="Gill Sans" charset="0"/>
            </a:endParaRPr>
          </a:p>
        </p:txBody>
      </p:sp>
      <p:grpSp>
        <p:nvGrpSpPr>
          <p:cNvPr id="10" name="组合 26"/>
          <p:cNvGrpSpPr/>
          <p:nvPr/>
        </p:nvGrpSpPr>
        <p:grpSpPr>
          <a:xfrm>
            <a:off x="1955924" y="2951424"/>
            <a:ext cx="2501127" cy="1132494"/>
            <a:chOff x="4304043" y="1286668"/>
            <a:chExt cx="3837944" cy="2757793"/>
          </a:xfrm>
          <a:effectLst>
            <a:outerShdw blurRad="381000" dist="254000" dir="8100000" algn="tr" rotWithShape="0">
              <a:prstClr val="black">
                <a:alpha val="40000"/>
              </a:prstClr>
            </a:outerShdw>
          </a:effectLst>
        </p:grpSpPr>
        <p:sp>
          <p:nvSpPr>
            <p:cNvPr id="29" name="圆角矩形 2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mj-ea"/>
                <a:ea typeface="+mj-ea"/>
              </a:endParaRPr>
            </a:p>
          </p:txBody>
        </p:sp>
        <p:sp>
          <p:nvSpPr>
            <p:cNvPr id="34" name="圆角矩形 33"/>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mj-ea"/>
                <a:ea typeface="+mj-ea"/>
              </a:endParaRPr>
            </a:p>
          </p:txBody>
        </p:sp>
      </p:grpSp>
      <p:grpSp>
        <p:nvGrpSpPr>
          <p:cNvPr id="13" name="组合 34"/>
          <p:cNvGrpSpPr/>
          <p:nvPr/>
        </p:nvGrpSpPr>
        <p:grpSpPr>
          <a:xfrm>
            <a:off x="2106991" y="3170376"/>
            <a:ext cx="621046" cy="621045"/>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mj-ea"/>
                <a:ea typeface="+mj-ea"/>
                <a:cs typeface="+mn-cs"/>
              </a:endParaRPr>
            </a:p>
          </p:txBody>
        </p:sp>
        <p:sp>
          <p:nvSpPr>
            <p:cNvPr id="37" name="椭圆 3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mj-ea"/>
                <a:ea typeface="+mj-ea"/>
                <a:cs typeface="+mn-cs"/>
              </a:endParaRPr>
            </a:p>
          </p:txBody>
        </p:sp>
      </p:grpSp>
      <p:grpSp>
        <p:nvGrpSpPr>
          <p:cNvPr id="17" name="Group 41"/>
          <p:cNvGrpSpPr>
            <a:grpSpLocks/>
          </p:cNvGrpSpPr>
          <p:nvPr/>
        </p:nvGrpSpPr>
        <p:grpSpPr bwMode="auto">
          <a:xfrm>
            <a:off x="2820179" y="3170375"/>
            <a:ext cx="1458171" cy="799752"/>
            <a:chOff x="0" y="0"/>
            <a:chExt cx="2419" cy="1343"/>
          </a:xfrm>
        </p:grpSpPr>
        <p:sp>
          <p:nvSpPr>
            <p:cNvPr id="39"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chemeClr val="bg1">
                      <a:lumMod val="50000"/>
                    </a:schemeClr>
                  </a:solidFill>
                  <a:latin typeface="+mj-ea"/>
                  <a:ea typeface="+mj-ea"/>
                  <a:cs typeface="Bebas Neue" charset="0"/>
                  <a:sym typeface="Bebas Neue" charset="0"/>
                </a:rPr>
                <a:t>单击此处添加标题</a:t>
              </a:r>
              <a:endParaRPr lang="en-US" sz="1200" b="0" dirty="0">
                <a:solidFill>
                  <a:schemeClr val="bg1">
                    <a:lumMod val="50000"/>
                  </a:schemeClr>
                </a:solidFill>
                <a:latin typeface="+mj-ea"/>
                <a:ea typeface="+mj-ea"/>
                <a:cs typeface="Bebas Neue" charset="0"/>
                <a:sym typeface="Bebas Neue" charset="0"/>
              </a:endParaRPr>
            </a:p>
          </p:txBody>
        </p:sp>
        <p:sp>
          <p:nvSpPr>
            <p:cNvPr id="40"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chemeClr val="bg1">
                      <a:lumMod val="50000"/>
                    </a:schemeClr>
                  </a:solidFill>
                  <a:latin typeface="+mj-ea"/>
                  <a:ea typeface="+mj-ea"/>
                  <a:cs typeface="Lato Light" charset="0"/>
                  <a:sym typeface="Lato Light" charset="0"/>
                </a:rPr>
                <a:t>此处添加详细文本描述，建议与标题相关并符合整体语言风格，语言描述尽量</a:t>
              </a:r>
              <a:endParaRPr lang="en-US" sz="900" b="0" dirty="0">
                <a:solidFill>
                  <a:schemeClr val="bg1">
                    <a:lumMod val="50000"/>
                  </a:schemeClr>
                </a:solidFill>
                <a:latin typeface="+mj-ea"/>
                <a:ea typeface="+mj-ea"/>
                <a:cs typeface="Lato Light" charset="0"/>
                <a:sym typeface="Lato Light" charset="0"/>
              </a:endParaRPr>
            </a:p>
          </p:txBody>
        </p:sp>
      </p:grpSp>
      <p:sp>
        <p:nvSpPr>
          <p:cNvPr id="41" name="Freeform 7"/>
          <p:cNvSpPr>
            <a:spLocks/>
          </p:cNvSpPr>
          <p:nvPr/>
        </p:nvSpPr>
        <p:spPr bwMode="auto">
          <a:xfrm>
            <a:off x="2242485" y="3331995"/>
            <a:ext cx="296209" cy="297806"/>
          </a:xfrm>
          <a:custGeom>
            <a:avLst/>
            <a:gdLst>
              <a:gd name="T0" fmla="*/ 48 w 167"/>
              <a:gd name="T1" fmla="*/ 170 h 170"/>
              <a:gd name="T2" fmla="*/ 18 w 167"/>
              <a:gd name="T3" fmla="*/ 158 h 170"/>
              <a:gd name="T4" fmla="*/ 20 w 167"/>
              <a:gd name="T5" fmla="*/ 97 h 170"/>
              <a:gd name="T6" fmla="*/ 105 w 167"/>
              <a:gd name="T7" fmla="*/ 12 h 170"/>
              <a:gd name="T8" fmla="*/ 135 w 167"/>
              <a:gd name="T9" fmla="*/ 3 h 170"/>
              <a:gd name="T10" fmla="*/ 157 w 167"/>
              <a:gd name="T11" fmla="*/ 24 h 170"/>
              <a:gd name="T12" fmla="*/ 148 w 167"/>
              <a:gd name="T13" fmla="*/ 54 h 170"/>
              <a:gd name="T14" fmla="*/ 66 w 167"/>
              <a:gd name="T15" fmla="*/ 136 h 170"/>
              <a:gd name="T16" fmla="*/ 51 w 167"/>
              <a:gd name="T17" fmla="*/ 143 h 170"/>
              <a:gd name="T18" fmla="*/ 38 w 167"/>
              <a:gd name="T19" fmla="*/ 139 h 170"/>
              <a:gd name="T20" fmla="*/ 41 w 167"/>
              <a:gd name="T21" fmla="*/ 110 h 170"/>
              <a:gd name="T22" fmla="*/ 98 w 167"/>
              <a:gd name="T23" fmla="*/ 53 h 170"/>
              <a:gd name="T24" fmla="*/ 106 w 167"/>
              <a:gd name="T25" fmla="*/ 53 h 170"/>
              <a:gd name="T26" fmla="*/ 106 w 167"/>
              <a:gd name="T27" fmla="*/ 62 h 170"/>
              <a:gd name="T28" fmla="*/ 49 w 167"/>
              <a:gd name="T29" fmla="*/ 119 h 170"/>
              <a:gd name="T30" fmla="*/ 46 w 167"/>
              <a:gd name="T31" fmla="*/ 130 h 170"/>
              <a:gd name="T32" fmla="*/ 50 w 167"/>
              <a:gd name="T33" fmla="*/ 132 h 170"/>
              <a:gd name="T34" fmla="*/ 58 w 167"/>
              <a:gd name="T35" fmla="*/ 127 h 170"/>
              <a:gd name="T36" fmla="*/ 139 w 167"/>
              <a:gd name="T37" fmla="*/ 46 h 170"/>
              <a:gd name="T38" fmla="*/ 145 w 167"/>
              <a:gd name="T39" fmla="*/ 27 h 170"/>
              <a:gd name="T40" fmla="*/ 132 w 167"/>
              <a:gd name="T41" fmla="*/ 14 h 170"/>
              <a:gd name="T42" fmla="*/ 114 w 167"/>
              <a:gd name="T43" fmla="*/ 20 h 170"/>
              <a:gd name="T44" fmla="*/ 29 w 167"/>
              <a:gd name="T45" fmla="*/ 105 h 170"/>
              <a:gd name="T46" fmla="*/ 27 w 167"/>
              <a:gd name="T47" fmla="*/ 150 h 170"/>
              <a:gd name="T48" fmla="*/ 71 w 167"/>
              <a:gd name="T49" fmla="*/ 148 h 170"/>
              <a:gd name="T50" fmla="*/ 156 w 167"/>
              <a:gd name="T51" fmla="*/ 63 h 170"/>
              <a:gd name="T52" fmla="*/ 165 w 167"/>
              <a:gd name="T53" fmla="*/ 63 h 170"/>
              <a:gd name="T54" fmla="*/ 165 w 167"/>
              <a:gd name="T55" fmla="*/ 71 h 170"/>
              <a:gd name="T56" fmla="*/ 80 w 167"/>
              <a:gd name="T57" fmla="*/ 156 h 170"/>
              <a:gd name="T58" fmla="*/ 48 w 167"/>
              <a:gd name="T5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70">
                <a:moveTo>
                  <a:pt x="48" y="170"/>
                </a:moveTo>
                <a:cubicBezTo>
                  <a:pt x="37" y="170"/>
                  <a:pt x="26" y="166"/>
                  <a:pt x="18" y="158"/>
                </a:cubicBezTo>
                <a:cubicBezTo>
                  <a:pt x="4" y="143"/>
                  <a:pt x="0" y="117"/>
                  <a:pt x="20" y="97"/>
                </a:cubicBezTo>
                <a:cubicBezTo>
                  <a:pt x="32" y="85"/>
                  <a:pt x="81" y="36"/>
                  <a:pt x="105" y="12"/>
                </a:cubicBezTo>
                <a:cubicBezTo>
                  <a:pt x="114" y="3"/>
                  <a:pt x="125" y="0"/>
                  <a:pt x="135" y="3"/>
                </a:cubicBezTo>
                <a:cubicBezTo>
                  <a:pt x="146" y="5"/>
                  <a:pt x="154" y="14"/>
                  <a:pt x="157" y="24"/>
                </a:cubicBezTo>
                <a:cubicBezTo>
                  <a:pt x="160" y="35"/>
                  <a:pt x="156" y="46"/>
                  <a:pt x="148" y="54"/>
                </a:cubicBezTo>
                <a:cubicBezTo>
                  <a:pt x="66" y="136"/>
                  <a:pt x="66" y="136"/>
                  <a:pt x="66" y="136"/>
                </a:cubicBezTo>
                <a:cubicBezTo>
                  <a:pt x="62" y="140"/>
                  <a:pt x="57" y="143"/>
                  <a:pt x="51" y="143"/>
                </a:cubicBezTo>
                <a:cubicBezTo>
                  <a:pt x="46" y="144"/>
                  <a:pt x="41" y="142"/>
                  <a:pt x="38" y="139"/>
                </a:cubicBezTo>
                <a:cubicBezTo>
                  <a:pt x="31" y="133"/>
                  <a:pt x="30" y="121"/>
                  <a:pt x="41" y="110"/>
                </a:cubicBezTo>
                <a:cubicBezTo>
                  <a:pt x="98" y="53"/>
                  <a:pt x="98" y="53"/>
                  <a:pt x="98" y="53"/>
                </a:cubicBezTo>
                <a:cubicBezTo>
                  <a:pt x="100" y="51"/>
                  <a:pt x="104" y="51"/>
                  <a:pt x="106" y="53"/>
                </a:cubicBezTo>
                <a:cubicBezTo>
                  <a:pt x="109" y="55"/>
                  <a:pt x="109" y="59"/>
                  <a:pt x="106" y="62"/>
                </a:cubicBezTo>
                <a:cubicBezTo>
                  <a:pt x="49" y="119"/>
                  <a:pt x="49" y="119"/>
                  <a:pt x="49" y="119"/>
                </a:cubicBezTo>
                <a:cubicBezTo>
                  <a:pt x="44" y="124"/>
                  <a:pt x="44" y="128"/>
                  <a:pt x="46" y="130"/>
                </a:cubicBezTo>
                <a:cubicBezTo>
                  <a:pt x="47" y="131"/>
                  <a:pt x="48" y="132"/>
                  <a:pt x="50" y="132"/>
                </a:cubicBezTo>
                <a:cubicBezTo>
                  <a:pt x="52" y="131"/>
                  <a:pt x="55" y="130"/>
                  <a:pt x="58" y="127"/>
                </a:cubicBezTo>
                <a:cubicBezTo>
                  <a:pt x="139" y="46"/>
                  <a:pt x="139" y="46"/>
                  <a:pt x="139" y="46"/>
                </a:cubicBezTo>
                <a:cubicBezTo>
                  <a:pt x="145" y="40"/>
                  <a:pt x="147" y="34"/>
                  <a:pt x="145" y="27"/>
                </a:cubicBezTo>
                <a:cubicBezTo>
                  <a:pt x="144" y="21"/>
                  <a:pt x="138" y="16"/>
                  <a:pt x="132" y="14"/>
                </a:cubicBezTo>
                <a:cubicBezTo>
                  <a:pt x="126" y="13"/>
                  <a:pt x="119" y="15"/>
                  <a:pt x="114" y="20"/>
                </a:cubicBezTo>
                <a:cubicBezTo>
                  <a:pt x="89" y="45"/>
                  <a:pt x="41" y="93"/>
                  <a:pt x="29" y="105"/>
                </a:cubicBezTo>
                <a:cubicBezTo>
                  <a:pt x="13" y="121"/>
                  <a:pt x="17" y="139"/>
                  <a:pt x="27" y="150"/>
                </a:cubicBezTo>
                <a:cubicBezTo>
                  <a:pt x="37" y="160"/>
                  <a:pt x="55" y="164"/>
                  <a:pt x="71" y="148"/>
                </a:cubicBezTo>
                <a:cubicBezTo>
                  <a:pt x="156" y="63"/>
                  <a:pt x="156" y="63"/>
                  <a:pt x="156" y="63"/>
                </a:cubicBezTo>
                <a:cubicBezTo>
                  <a:pt x="159" y="60"/>
                  <a:pt x="162" y="60"/>
                  <a:pt x="165" y="63"/>
                </a:cubicBezTo>
                <a:cubicBezTo>
                  <a:pt x="167" y="65"/>
                  <a:pt x="167" y="69"/>
                  <a:pt x="165" y="71"/>
                </a:cubicBezTo>
                <a:cubicBezTo>
                  <a:pt x="80" y="156"/>
                  <a:pt x="80" y="156"/>
                  <a:pt x="80" y="156"/>
                </a:cubicBezTo>
                <a:cubicBezTo>
                  <a:pt x="70" y="166"/>
                  <a:pt x="58" y="170"/>
                  <a:pt x="48" y="17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200" kern="0">
              <a:solidFill>
                <a:schemeClr val="bg1">
                  <a:lumMod val="50000"/>
                </a:schemeClr>
              </a:solidFill>
              <a:latin typeface="+mj-ea"/>
              <a:ea typeface="+mj-ea"/>
              <a:sym typeface="Gill Sans" charset="0"/>
            </a:endParaRPr>
          </a:p>
        </p:txBody>
      </p:sp>
      <p:grpSp>
        <p:nvGrpSpPr>
          <p:cNvPr id="20" name="组合 41"/>
          <p:cNvGrpSpPr/>
          <p:nvPr/>
        </p:nvGrpSpPr>
        <p:grpSpPr>
          <a:xfrm>
            <a:off x="4789276" y="2951424"/>
            <a:ext cx="2501127" cy="1132494"/>
            <a:chOff x="4304043" y="1286668"/>
            <a:chExt cx="3837944" cy="2757793"/>
          </a:xfrm>
          <a:effectLst>
            <a:outerShdw blurRad="381000" dist="254000" dir="8100000" algn="tr" rotWithShape="0">
              <a:prstClr val="black">
                <a:alpha val="40000"/>
              </a:prstClr>
            </a:outerShdw>
          </a:effectLst>
        </p:grpSpPr>
        <p:sp>
          <p:nvSpPr>
            <p:cNvPr id="43" name="圆角矩形 4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mj-ea"/>
                <a:ea typeface="+mj-ea"/>
              </a:endParaRPr>
            </a:p>
          </p:txBody>
        </p:sp>
        <p:sp>
          <p:nvSpPr>
            <p:cNvPr id="44" name="圆角矩形 43"/>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mj-ea"/>
                <a:ea typeface="+mj-ea"/>
              </a:endParaRPr>
            </a:p>
          </p:txBody>
        </p:sp>
      </p:grpSp>
      <p:grpSp>
        <p:nvGrpSpPr>
          <p:cNvPr id="23" name="组合 44"/>
          <p:cNvGrpSpPr/>
          <p:nvPr/>
        </p:nvGrpSpPr>
        <p:grpSpPr>
          <a:xfrm>
            <a:off x="4940343" y="3170376"/>
            <a:ext cx="621046" cy="621045"/>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mj-ea"/>
                <a:ea typeface="+mj-ea"/>
                <a:cs typeface="+mn-cs"/>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lumMod val="50000"/>
                  </a:schemeClr>
                </a:solidFill>
                <a:effectLst/>
                <a:uLnTx/>
                <a:uFillTx/>
                <a:latin typeface="+mj-ea"/>
                <a:ea typeface="+mj-ea"/>
                <a:cs typeface="+mn-cs"/>
              </a:endParaRPr>
            </a:p>
          </p:txBody>
        </p:sp>
      </p:grpSp>
      <p:grpSp>
        <p:nvGrpSpPr>
          <p:cNvPr id="27" name="Group 41"/>
          <p:cNvGrpSpPr>
            <a:grpSpLocks/>
          </p:cNvGrpSpPr>
          <p:nvPr/>
        </p:nvGrpSpPr>
        <p:grpSpPr bwMode="auto">
          <a:xfrm>
            <a:off x="5653531" y="3170375"/>
            <a:ext cx="1458171" cy="799752"/>
            <a:chOff x="0" y="0"/>
            <a:chExt cx="2419" cy="1343"/>
          </a:xfrm>
        </p:grpSpPr>
        <p:sp>
          <p:nvSpPr>
            <p:cNvPr id="49"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chemeClr val="bg1">
                      <a:lumMod val="50000"/>
                    </a:schemeClr>
                  </a:solidFill>
                  <a:latin typeface="+mj-ea"/>
                  <a:ea typeface="+mj-ea"/>
                  <a:cs typeface="Bebas Neue" charset="0"/>
                  <a:sym typeface="Bebas Neue" charset="0"/>
                </a:rPr>
                <a:t>单击此处添加标题</a:t>
              </a:r>
              <a:endParaRPr lang="en-US" sz="1200" b="0" dirty="0">
                <a:solidFill>
                  <a:schemeClr val="bg1">
                    <a:lumMod val="50000"/>
                  </a:schemeClr>
                </a:solidFill>
                <a:latin typeface="+mj-ea"/>
                <a:ea typeface="+mj-ea"/>
                <a:cs typeface="Bebas Neue" charset="0"/>
                <a:sym typeface="Bebas Neue" charset="0"/>
              </a:endParaRPr>
            </a:p>
          </p:txBody>
        </p:sp>
        <p:sp>
          <p:nvSpPr>
            <p:cNvPr id="50"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chemeClr val="bg1">
                      <a:lumMod val="50000"/>
                    </a:schemeClr>
                  </a:solidFill>
                  <a:latin typeface="+mj-ea"/>
                  <a:ea typeface="+mj-ea"/>
                  <a:cs typeface="Lato Light" charset="0"/>
                  <a:sym typeface="Lato Light" charset="0"/>
                </a:rPr>
                <a:t>此处添加详细文本描述，建议与标题相关并符合整体语言风格，语言描述尽量</a:t>
              </a:r>
              <a:endParaRPr lang="en-US" sz="900" b="0" dirty="0">
                <a:solidFill>
                  <a:schemeClr val="bg1">
                    <a:lumMod val="50000"/>
                  </a:schemeClr>
                </a:solidFill>
                <a:latin typeface="+mj-ea"/>
                <a:ea typeface="+mj-ea"/>
                <a:cs typeface="Lato Light" charset="0"/>
                <a:sym typeface="Lato Light" charset="0"/>
              </a:endParaRPr>
            </a:p>
          </p:txBody>
        </p:sp>
      </p:grpSp>
      <p:sp>
        <p:nvSpPr>
          <p:cNvPr id="51" name="Freeform 6"/>
          <p:cNvSpPr>
            <a:spLocks noEditPoints="1"/>
          </p:cNvSpPr>
          <p:nvPr/>
        </p:nvSpPr>
        <p:spPr bwMode="auto">
          <a:xfrm>
            <a:off x="5130695" y="3353479"/>
            <a:ext cx="272212" cy="276322"/>
          </a:xfrm>
          <a:custGeom>
            <a:avLst/>
            <a:gdLst>
              <a:gd name="T0" fmla="*/ 13 w 154"/>
              <a:gd name="T1" fmla="*/ 28 h 158"/>
              <a:gd name="T2" fmla="*/ 34 w 154"/>
              <a:gd name="T3" fmla="*/ 28 h 158"/>
              <a:gd name="T4" fmla="*/ 43 w 154"/>
              <a:gd name="T5" fmla="*/ 73 h 158"/>
              <a:gd name="T6" fmla="*/ 13 w 154"/>
              <a:gd name="T7" fmla="*/ 28 h 158"/>
              <a:gd name="T8" fmla="*/ 77 w 154"/>
              <a:gd name="T9" fmla="*/ 11 h 158"/>
              <a:gd name="T10" fmla="*/ 110 w 154"/>
              <a:gd name="T11" fmla="*/ 24 h 158"/>
              <a:gd name="T12" fmla="*/ 77 w 154"/>
              <a:gd name="T13" fmla="*/ 37 h 158"/>
              <a:gd name="T14" fmla="*/ 45 w 154"/>
              <a:gd name="T15" fmla="*/ 24 h 158"/>
              <a:gd name="T16" fmla="*/ 77 w 154"/>
              <a:gd name="T17" fmla="*/ 11 h 158"/>
              <a:gd name="T18" fmla="*/ 111 w 154"/>
              <a:gd name="T19" fmla="*/ 73 h 158"/>
              <a:gd name="T20" fmla="*/ 121 w 154"/>
              <a:gd name="T21" fmla="*/ 28 h 158"/>
              <a:gd name="T22" fmla="*/ 142 w 154"/>
              <a:gd name="T23" fmla="*/ 28 h 158"/>
              <a:gd name="T24" fmla="*/ 111 w 154"/>
              <a:gd name="T25" fmla="*/ 73 h 158"/>
              <a:gd name="T26" fmla="*/ 87 w 154"/>
              <a:gd name="T27" fmla="*/ 116 h 158"/>
              <a:gd name="T28" fmla="*/ 112 w 154"/>
              <a:gd name="T29" fmla="*/ 87 h 158"/>
              <a:gd name="T30" fmla="*/ 154 w 154"/>
              <a:gd name="T31" fmla="*/ 22 h 158"/>
              <a:gd name="T32" fmla="*/ 148 w 154"/>
              <a:gd name="T33" fmla="*/ 16 h 158"/>
              <a:gd name="T34" fmla="*/ 119 w 154"/>
              <a:gd name="T35" fmla="*/ 16 h 158"/>
              <a:gd name="T36" fmla="*/ 77 w 154"/>
              <a:gd name="T37" fmla="*/ 0 h 158"/>
              <a:gd name="T38" fmla="*/ 36 w 154"/>
              <a:gd name="T39" fmla="*/ 16 h 158"/>
              <a:gd name="T40" fmla="*/ 6 w 154"/>
              <a:gd name="T41" fmla="*/ 16 h 158"/>
              <a:gd name="T42" fmla="*/ 0 w 154"/>
              <a:gd name="T43" fmla="*/ 22 h 158"/>
              <a:gd name="T44" fmla="*/ 42 w 154"/>
              <a:gd name="T45" fmla="*/ 87 h 158"/>
              <a:gd name="T46" fmla="*/ 67 w 154"/>
              <a:gd name="T47" fmla="*/ 116 h 158"/>
              <a:gd name="T48" fmla="*/ 67 w 154"/>
              <a:gd name="T49" fmla="*/ 128 h 158"/>
              <a:gd name="T50" fmla="*/ 39 w 154"/>
              <a:gd name="T51" fmla="*/ 143 h 158"/>
              <a:gd name="T52" fmla="*/ 77 w 154"/>
              <a:gd name="T53" fmla="*/ 158 h 158"/>
              <a:gd name="T54" fmla="*/ 115 w 154"/>
              <a:gd name="T55" fmla="*/ 143 h 158"/>
              <a:gd name="T56" fmla="*/ 87 w 154"/>
              <a:gd name="T57" fmla="*/ 128 h 158"/>
              <a:gd name="T58" fmla="*/ 87 w 154"/>
              <a:gd name="T59" fmla="*/ 1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58">
                <a:moveTo>
                  <a:pt x="13" y="28"/>
                </a:moveTo>
                <a:cubicBezTo>
                  <a:pt x="34" y="28"/>
                  <a:pt x="34" y="28"/>
                  <a:pt x="34" y="28"/>
                </a:cubicBezTo>
                <a:cubicBezTo>
                  <a:pt x="35" y="49"/>
                  <a:pt x="39" y="63"/>
                  <a:pt x="43" y="73"/>
                </a:cubicBezTo>
                <a:cubicBezTo>
                  <a:pt x="28" y="63"/>
                  <a:pt x="15" y="51"/>
                  <a:pt x="13" y="28"/>
                </a:cubicBezTo>
                <a:close/>
                <a:moveTo>
                  <a:pt x="77" y="11"/>
                </a:moveTo>
                <a:cubicBezTo>
                  <a:pt x="101" y="11"/>
                  <a:pt x="110" y="20"/>
                  <a:pt x="110" y="24"/>
                </a:cubicBezTo>
                <a:cubicBezTo>
                  <a:pt x="110" y="27"/>
                  <a:pt x="101" y="37"/>
                  <a:pt x="77" y="37"/>
                </a:cubicBezTo>
                <a:cubicBezTo>
                  <a:pt x="54" y="37"/>
                  <a:pt x="45" y="27"/>
                  <a:pt x="45" y="24"/>
                </a:cubicBezTo>
                <a:cubicBezTo>
                  <a:pt x="45" y="20"/>
                  <a:pt x="54" y="11"/>
                  <a:pt x="77" y="11"/>
                </a:cubicBezTo>
                <a:close/>
                <a:moveTo>
                  <a:pt x="111" y="73"/>
                </a:moveTo>
                <a:cubicBezTo>
                  <a:pt x="116" y="63"/>
                  <a:pt x="120" y="49"/>
                  <a:pt x="121" y="28"/>
                </a:cubicBezTo>
                <a:cubicBezTo>
                  <a:pt x="142" y="28"/>
                  <a:pt x="142" y="28"/>
                  <a:pt x="142" y="28"/>
                </a:cubicBezTo>
                <a:cubicBezTo>
                  <a:pt x="140" y="51"/>
                  <a:pt x="126" y="63"/>
                  <a:pt x="111" y="73"/>
                </a:cubicBezTo>
                <a:close/>
                <a:moveTo>
                  <a:pt x="87" y="116"/>
                </a:moveTo>
                <a:cubicBezTo>
                  <a:pt x="87" y="104"/>
                  <a:pt x="97" y="97"/>
                  <a:pt x="112" y="87"/>
                </a:cubicBezTo>
                <a:cubicBezTo>
                  <a:pt x="131" y="74"/>
                  <a:pt x="154" y="59"/>
                  <a:pt x="154" y="22"/>
                </a:cubicBezTo>
                <a:cubicBezTo>
                  <a:pt x="154" y="19"/>
                  <a:pt x="152" y="16"/>
                  <a:pt x="148" y="16"/>
                </a:cubicBezTo>
                <a:cubicBezTo>
                  <a:pt x="119" y="16"/>
                  <a:pt x="119" y="16"/>
                  <a:pt x="119" y="16"/>
                </a:cubicBezTo>
                <a:cubicBezTo>
                  <a:pt x="115" y="8"/>
                  <a:pt x="102" y="0"/>
                  <a:pt x="77" y="0"/>
                </a:cubicBezTo>
                <a:cubicBezTo>
                  <a:pt x="52" y="0"/>
                  <a:pt x="40" y="8"/>
                  <a:pt x="36" y="16"/>
                </a:cubicBezTo>
                <a:cubicBezTo>
                  <a:pt x="6" y="16"/>
                  <a:pt x="6" y="16"/>
                  <a:pt x="6" y="16"/>
                </a:cubicBezTo>
                <a:cubicBezTo>
                  <a:pt x="3" y="16"/>
                  <a:pt x="0" y="19"/>
                  <a:pt x="0" y="22"/>
                </a:cubicBezTo>
                <a:cubicBezTo>
                  <a:pt x="0" y="59"/>
                  <a:pt x="24" y="74"/>
                  <a:pt x="42" y="87"/>
                </a:cubicBezTo>
                <a:cubicBezTo>
                  <a:pt x="58" y="97"/>
                  <a:pt x="67" y="104"/>
                  <a:pt x="67" y="116"/>
                </a:cubicBezTo>
                <a:cubicBezTo>
                  <a:pt x="67" y="128"/>
                  <a:pt x="67" y="128"/>
                  <a:pt x="67" y="128"/>
                </a:cubicBezTo>
                <a:cubicBezTo>
                  <a:pt x="51" y="129"/>
                  <a:pt x="39" y="135"/>
                  <a:pt x="39" y="143"/>
                </a:cubicBezTo>
                <a:cubicBezTo>
                  <a:pt x="39" y="151"/>
                  <a:pt x="56" y="158"/>
                  <a:pt x="77" y="158"/>
                </a:cubicBezTo>
                <a:cubicBezTo>
                  <a:pt x="98" y="158"/>
                  <a:pt x="115" y="151"/>
                  <a:pt x="115" y="143"/>
                </a:cubicBezTo>
                <a:cubicBezTo>
                  <a:pt x="115" y="135"/>
                  <a:pt x="104" y="129"/>
                  <a:pt x="87" y="128"/>
                </a:cubicBezTo>
                <a:cubicBezTo>
                  <a:pt x="87" y="116"/>
                  <a:pt x="87" y="116"/>
                  <a:pt x="87" y="11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algn="ctr" fontAlgn="base">
              <a:spcBef>
                <a:spcPct val="0"/>
              </a:spcBef>
              <a:spcAft>
                <a:spcPct val="0"/>
              </a:spcAft>
              <a:defRPr/>
            </a:pPr>
            <a:endParaRPr lang="en-US" sz="2200" kern="0">
              <a:solidFill>
                <a:schemeClr val="bg1">
                  <a:lumMod val="50000"/>
                </a:schemeClr>
              </a:solidFill>
              <a:latin typeface="+mj-ea"/>
              <a:ea typeface="+mj-ea"/>
              <a:sym typeface="Gill Sans" charset="0"/>
            </a:endParaRPr>
          </a:p>
        </p:txBody>
      </p:sp>
    </p:spTree>
    <p:extLst>
      <p:ext uri="{BB962C8B-B14F-4D97-AF65-F5344CB8AC3E}">
        <p14:creationId xmlns:p14="http://schemas.microsoft.com/office/powerpoint/2010/main" val="3607559046"/>
      </p:ext>
    </p:extLst>
  </p:cSld>
  <p:clrMapOvr>
    <a:masterClrMapping/>
  </p:clrMapOvr>
  <p:transition spd="med" advClick="0" advTm="10699">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anim calcmode="lin" valueType="num">
                                      <p:cBhvr>
                                        <p:cTn id="14" dur="500" fill="hold"/>
                                        <p:tgtEl>
                                          <p:spTgt spid="16"/>
                                        </p:tgtEl>
                                        <p:attrNameLst>
                                          <p:attrName>ppt_x</p:attrName>
                                        </p:attrNameLst>
                                      </p:cBhvr>
                                      <p:tavLst>
                                        <p:tav tm="0">
                                          <p:val>
                                            <p:strVal val="#ppt_x"/>
                                          </p:val>
                                        </p:tav>
                                        <p:tav tm="100000">
                                          <p:val>
                                            <p:strVal val="#ppt_x"/>
                                          </p:val>
                                        </p:tav>
                                      </p:tavLst>
                                    </p:anim>
                                    <p:anim calcmode="lin" valueType="num">
                                      <p:cBhvr>
                                        <p:cTn id="15" dur="5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right)">
                                      <p:cBhvr>
                                        <p:cTn id="19" dur="500"/>
                                        <p:tgtEl>
                                          <p:spTgt spid="2"/>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anim calcmode="lin" valueType="num">
                                      <p:cBhvr>
                                        <p:cTn id="34" dur="500" fill="hold"/>
                                        <p:tgtEl>
                                          <p:spTgt spid="26"/>
                                        </p:tgtEl>
                                        <p:attrNameLst>
                                          <p:attrName>ppt_x</p:attrName>
                                        </p:attrNameLst>
                                      </p:cBhvr>
                                      <p:tavLst>
                                        <p:tav tm="0">
                                          <p:val>
                                            <p:strVal val="#ppt_x"/>
                                          </p:val>
                                        </p:tav>
                                        <p:tav tm="100000">
                                          <p:val>
                                            <p:strVal val="#ppt_x"/>
                                          </p:val>
                                        </p:tav>
                                      </p:tavLst>
                                    </p:anim>
                                    <p:anim calcmode="lin" valueType="num">
                                      <p:cBhvr>
                                        <p:cTn id="35" dur="500" fill="hold"/>
                                        <p:tgtEl>
                                          <p:spTgt spid="26"/>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22" presetClass="entr" presetSubtype="2"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right)">
                                      <p:cBhvr>
                                        <p:cTn id="39" dur="500"/>
                                        <p:tgtEl>
                                          <p:spTgt spid="5"/>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anim calcmode="lin" valueType="num">
                                      <p:cBhvr>
                                        <p:cTn id="54" dur="500" fill="hold"/>
                                        <p:tgtEl>
                                          <p:spTgt spid="41"/>
                                        </p:tgtEl>
                                        <p:attrNameLst>
                                          <p:attrName>ppt_x</p:attrName>
                                        </p:attrNameLst>
                                      </p:cBhvr>
                                      <p:tavLst>
                                        <p:tav tm="0">
                                          <p:val>
                                            <p:strVal val="#ppt_x"/>
                                          </p:val>
                                        </p:tav>
                                        <p:tav tm="100000">
                                          <p:val>
                                            <p:strVal val="#ppt_x"/>
                                          </p:val>
                                        </p:tav>
                                      </p:tavLst>
                                    </p:anim>
                                    <p:anim calcmode="lin" valueType="num">
                                      <p:cBhvr>
                                        <p:cTn id="55" dur="500" fill="hold"/>
                                        <p:tgtEl>
                                          <p:spTgt spid="41"/>
                                        </p:tgtEl>
                                        <p:attrNameLst>
                                          <p:attrName>ppt_y</p:attrName>
                                        </p:attrNameLst>
                                      </p:cBhvr>
                                      <p:tavLst>
                                        <p:tav tm="0">
                                          <p:val>
                                            <p:strVal val="#ppt_y+.1"/>
                                          </p:val>
                                        </p:tav>
                                        <p:tav tm="100000">
                                          <p:val>
                                            <p:strVal val="#ppt_y"/>
                                          </p:val>
                                        </p:tav>
                                      </p:tavLst>
                                    </p:anim>
                                  </p:childTnLst>
                                </p:cTn>
                              </p:par>
                            </p:childTnLst>
                          </p:cTn>
                        </p:par>
                        <p:par>
                          <p:cTn id="56" fill="hold">
                            <p:stCondLst>
                              <p:cond delay="5000"/>
                            </p:stCondLst>
                            <p:childTnLst>
                              <p:par>
                                <p:cTn id="57" presetID="22" presetClass="entr" presetSubtype="2"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right)">
                                      <p:cBhvr>
                                        <p:cTn id="59" dur="500"/>
                                        <p:tgtEl>
                                          <p:spTgt spid="10"/>
                                        </p:tgtEl>
                                      </p:cBhvr>
                                    </p:animEffect>
                                  </p:childTnLst>
                                </p:cTn>
                              </p:par>
                            </p:childTnLst>
                          </p:cTn>
                        </p:par>
                        <p:par>
                          <p:cTn id="60" fill="hold">
                            <p:stCondLst>
                              <p:cond delay="5500"/>
                            </p:stCondLst>
                            <p:childTnLst>
                              <p:par>
                                <p:cTn id="61" presetID="22" presetClass="entr" presetSubtype="8" fill="hold"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par>
                          <p:cTn id="64" fill="hold">
                            <p:stCondLst>
                              <p:cond delay="6000"/>
                            </p:stCondLst>
                            <p:childTnLst>
                              <p:par>
                                <p:cTn id="65" presetID="53" presetClass="entr" presetSubtype="16"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animEffect transition="in" filter="fade">
                                      <p:cBhvr>
                                        <p:cTn id="69" dur="500"/>
                                        <p:tgtEl>
                                          <p:spTgt spid="23"/>
                                        </p:tgtEl>
                                      </p:cBhvr>
                                    </p:animEffect>
                                  </p:childTnLst>
                                </p:cTn>
                              </p:par>
                            </p:childTnLst>
                          </p:cTn>
                        </p:par>
                        <p:par>
                          <p:cTn id="70" fill="hold">
                            <p:stCondLst>
                              <p:cond delay="6500"/>
                            </p:stCondLst>
                            <p:childTnLst>
                              <p:par>
                                <p:cTn id="71" presetID="42" presetClass="entr" presetSubtype="0"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anim calcmode="lin" valueType="num">
                                      <p:cBhvr>
                                        <p:cTn id="74" dur="500" fill="hold"/>
                                        <p:tgtEl>
                                          <p:spTgt spid="51"/>
                                        </p:tgtEl>
                                        <p:attrNameLst>
                                          <p:attrName>ppt_x</p:attrName>
                                        </p:attrNameLst>
                                      </p:cBhvr>
                                      <p:tavLst>
                                        <p:tav tm="0">
                                          <p:val>
                                            <p:strVal val="#ppt_x"/>
                                          </p:val>
                                        </p:tav>
                                        <p:tav tm="100000">
                                          <p:val>
                                            <p:strVal val="#ppt_x"/>
                                          </p:val>
                                        </p:tav>
                                      </p:tavLst>
                                    </p:anim>
                                    <p:anim calcmode="lin" valueType="num">
                                      <p:cBhvr>
                                        <p:cTn id="75" dur="500" fill="hold"/>
                                        <p:tgtEl>
                                          <p:spTgt spid="51"/>
                                        </p:tgtEl>
                                        <p:attrNameLst>
                                          <p:attrName>ppt_y</p:attrName>
                                        </p:attrNameLst>
                                      </p:cBhvr>
                                      <p:tavLst>
                                        <p:tav tm="0">
                                          <p:val>
                                            <p:strVal val="#ppt_y+.1"/>
                                          </p:val>
                                        </p:tav>
                                        <p:tav tm="100000">
                                          <p:val>
                                            <p:strVal val="#ppt_y"/>
                                          </p:val>
                                        </p:tav>
                                      </p:tavLst>
                                    </p:anim>
                                  </p:childTnLst>
                                </p:cTn>
                              </p:par>
                            </p:childTnLst>
                          </p:cTn>
                        </p:par>
                        <p:par>
                          <p:cTn id="76" fill="hold">
                            <p:stCondLst>
                              <p:cond delay="7000"/>
                            </p:stCondLst>
                            <p:childTnLst>
                              <p:par>
                                <p:cTn id="77" presetID="22" presetClass="entr" presetSubtype="2" fill="hold"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right)">
                                      <p:cBhvr>
                                        <p:cTn id="79" dur="500"/>
                                        <p:tgtEl>
                                          <p:spTgt spid="20"/>
                                        </p:tgtEl>
                                      </p:cBhvr>
                                    </p:animEffect>
                                  </p:childTnLst>
                                </p:cTn>
                              </p:par>
                            </p:childTnLst>
                          </p:cTn>
                        </p:par>
                        <p:par>
                          <p:cTn id="80" fill="hold">
                            <p:stCondLst>
                              <p:cond delay="7500"/>
                            </p:stCondLst>
                            <p:childTnLst>
                              <p:par>
                                <p:cTn id="81" presetID="22" presetClass="entr" presetSubtype="8"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left)">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41" grpId="0" animBg="1"/>
      <p:bldP spid="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7"/>
          <p:cNvSpPr>
            <a:spLocks/>
          </p:cNvSpPr>
          <p:nvPr/>
        </p:nvSpPr>
        <p:spPr bwMode="auto">
          <a:xfrm>
            <a:off x="3136775" y="1205985"/>
            <a:ext cx="1005569" cy="3174831"/>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 name="组合 3"/>
          <p:cNvGrpSpPr/>
          <p:nvPr/>
        </p:nvGrpSpPr>
        <p:grpSpPr>
          <a:xfrm>
            <a:off x="3136616" y="967751"/>
            <a:ext cx="1149740" cy="1149740"/>
            <a:chOff x="2342140" y="893355"/>
            <a:chExt cx="1149740" cy="1149740"/>
          </a:xfrm>
        </p:grpSpPr>
        <p:grpSp>
          <p:nvGrpSpPr>
            <p:cNvPr id="5" name="组合 4"/>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KSO_Shape"/>
            <p:cNvSpPr>
              <a:spLocks/>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9" name="组合 8"/>
          <p:cNvGrpSpPr/>
          <p:nvPr/>
        </p:nvGrpSpPr>
        <p:grpSpPr>
          <a:xfrm>
            <a:off x="2630172" y="2286104"/>
            <a:ext cx="1149740" cy="1149740"/>
            <a:chOff x="1835696" y="2211710"/>
            <a:chExt cx="1149740" cy="1149740"/>
          </a:xfrm>
        </p:grpSpPr>
        <p:grpSp>
          <p:nvGrpSpPr>
            <p:cNvPr id="10" name="组合 9"/>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 name="椭圆 1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1" name="KSO_Shape"/>
            <p:cNvSpPr>
              <a:spLocks/>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accent2"/>
            </a:solidFill>
            <a:ln>
              <a:noFill/>
            </a:ln>
          </p:spPr>
          <p:txBody>
            <a:bodyPr bIns="360000" anchor="ctr">
              <a:scene3d>
                <a:camera prst="orthographicFront"/>
                <a:lightRig rig="threePt" dir="t"/>
              </a:scene3d>
              <a:sp3d>
                <a:contourClr>
                  <a:srgbClr val="FFFFFF"/>
                </a:contourClr>
              </a:sp3d>
            </a:bodyPr>
            <a:lstStyle/>
            <a:p>
              <a:pPr algn="ctr">
                <a:defRPr/>
              </a:pPr>
              <a:endParaRPr lang="zh-CN" altLang="en-US" dirty="0">
                <a:solidFill>
                  <a:schemeClr val="tx1">
                    <a:lumMod val="75000"/>
                    <a:lumOff val="25000"/>
                  </a:schemeClr>
                </a:solidFill>
                <a:ea typeface="微软雅黑" pitchFamily="34" charset="-122"/>
              </a:endParaRPr>
            </a:p>
          </p:txBody>
        </p:sp>
      </p:grpSp>
      <p:grpSp>
        <p:nvGrpSpPr>
          <p:cNvPr id="14" name="组合 13"/>
          <p:cNvGrpSpPr/>
          <p:nvPr/>
        </p:nvGrpSpPr>
        <p:grpSpPr>
          <a:xfrm>
            <a:off x="3278244" y="3510242"/>
            <a:ext cx="1149740" cy="1149740"/>
            <a:chOff x="2483768" y="3435846"/>
            <a:chExt cx="1149740" cy="1149740"/>
          </a:xfrm>
        </p:grpSpPr>
        <p:grpSp>
          <p:nvGrpSpPr>
            <p:cNvPr id="15" name="组合 14"/>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KSO_Shape"/>
            <p:cNvSpPr>
              <a:spLocks/>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9" name="TextBox 18"/>
          <p:cNvSpPr txBox="1"/>
          <p:nvPr/>
        </p:nvSpPr>
        <p:spPr>
          <a:xfrm>
            <a:off x="1455919" y="1327789"/>
            <a:ext cx="1036867" cy="215444"/>
          </a:xfrm>
          <a:prstGeom prst="rect">
            <a:avLst/>
          </a:prstGeom>
          <a:noFill/>
        </p:spPr>
        <p:txBody>
          <a:bodyPr wrap="square" lIns="0" tIns="0" rIns="0" bIns="0" rtlCol="0">
            <a:spAutoFit/>
          </a:bodyPr>
          <a:lstStyle/>
          <a:p>
            <a:pPr algn="ctr"/>
            <a:r>
              <a:rPr lang="zh-CN" altLang="en-US" sz="1400" b="1" dirty="0">
                <a:solidFill>
                  <a:schemeClr val="bg1">
                    <a:lumMod val="50000"/>
                  </a:schemeClr>
                </a:solidFill>
                <a:latin typeface="微软雅黑" pitchFamily="34" charset="-122"/>
                <a:ea typeface="微软雅黑" pitchFamily="34" charset="-122"/>
              </a:rPr>
              <a:t>填加标题</a:t>
            </a:r>
          </a:p>
        </p:txBody>
      </p:sp>
      <p:sp>
        <p:nvSpPr>
          <p:cNvPr id="20" name="TextBox 19"/>
          <p:cNvSpPr txBox="1"/>
          <p:nvPr/>
        </p:nvSpPr>
        <p:spPr>
          <a:xfrm>
            <a:off x="1455915" y="1640560"/>
            <a:ext cx="1203316" cy="169277"/>
          </a:xfrm>
          <a:prstGeom prst="rect">
            <a:avLst/>
          </a:prstGeom>
          <a:noFill/>
        </p:spPr>
        <p:txBody>
          <a:bodyPr wrap="square" lIns="0" tIns="0" rIns="0" bIns="0" rtlCol="0">
            <a:spAutoFit/>
          </a:bodyPr>
          <a:lstStyle/>
          <a:p>
            <a:pPr algn="ctr"/>
            <a:r>
              <a:rPr lang="zh-CN" altLang="en-US" sz="1100" dirty="0">
                <a:solidFill>
                  <a:schemeClr val="bg1">
                    <a:lumMod val="50000"/>
                  </a:schemeClr>
                </a:solidFill>
                <a:latin typeface="微软雅黑" pitchFamily="34" charset="-122"/>
                <a:ea typeface="微软雅黑" pitchFamily="34" charset="-122"/>
              </a:rPr>
              <a:t>点击输入说明文字</a:t>
            </a:r>
          </a:p>
        </p:txBody>
      </p:sp>
      <p:sp>
        <p:nvSpPr>
          <p:cNvPr id="21" name="TextBox 20"/>
          <p:cNvSpPr txBox="1"/>
          <p:nvPr/>
        </p:nvSpPr>
        <p:spPr>
          <a:xfrm>
            <a:off x="1082930" y="2658381"/>
            <a:ext cx="1331318" cy="215444"/>
          </a:xfrm>
          <a:prstGeom prst="rect">
            <a:avLst/>
          </a:prstGeom>
          <a:noFill/>
        </p:spPr>
        <p:txBody>
          <a:bodyPr wrap="square" lIns="0" tIns="0" rIns="0" bIns="0" rtlCol="0">
            <a:spAutoFit/>
          </a:bodyPr>
          <a:lstStyle/>
          <a:p>
            <a:pPr algn="ctr"/>
            <a:r>
              <a:rPr lang="zh-CN" altLang="en-US" sz="1400" b="1" dirty="0">
                <a:solidFill>
                  <a:schemeClr val="bg1">
                    <a:lumMod val="50000"/>
                  </a:schemeClr>
                </a:solidFill>
                <a:latin typeface="微软雅黑" pitchFamily="34" charset="-122"/>
                <a:ea typeface="微软雅黑" pitchFamily="34" charset="-122"/>
              </a:rPr>
              <a:t>填加标题</a:t>
            </a:r>
          </a:p>
        </p:txBody>
      </p:sp>
      <p:sp>
        <p:nvSpPr>
          <p:cNvPr id="22" name="TextBox 21"/>
          <p:cNvSpPr txBox="1"/>
          <p:nvPr/>
        </p:nvSpPr>
        <p:spPr>
          <a:xfrm>
            <a:off x="1182823" y="2980826"/>
            <a:ext cx="1166506" cy="169277"/>
          </a:xfrm>
          <a:prstGeom prst="rect">
            <a:avLst/>
          </a:prstGeom>
          <a:noFill/>
        </p:spPr>
        <p:txBody>
          <a:bodyPr wrap="square" lIns="0" tIns="0" rIns="0" bIns="0" rtlCol="0">
            <a:spAutoFit/>
          </a:bodyPr>
          <a:lstStyle/>
          <a:p>
            <a:pPr algn="ctr"/>
            <a:r>
              <a:rPr lang="zh-CN" altLang="en-US" sz="1100" dirty="0">
                <a:solidFill>
                  <a:schemeClr val="bg1">
                    <a:lumMod val="50000"/>
                  </a:schemeClr>
                </a:solidFill>
                <a:latin typeface="微软雅黑" pitchFamily="34" charset="-122"/>
                <a:ea typeface="微软雅黑" pitchFamily="34" charset="-122"/>
              </a:rPr>
              <a:t>点击输入说明文字</a:t>
            </a:r>
          </a:p>
        </p:txBody>
      </p:sp>
      <p:sp>
        <p:nvSpPr>
          <p:cNvPr id="23" name="TextBox 22"/>
          <p:cNvSpPr txBox="1"/>
          <p:nvPr/>
        </p:nvSpPr>
        <p:spPr>
          <a:xfrm>
            <a:off x="1763688" y="4064093"/>
            <a:ext cx="1166506" cy="215444"/>
          </a:xfrm>
          <a:prstGeom prst="rect">
            <a:avLst/>
          </a:prstGeom>
          <a:noFill/>
        </p:spPr>
        <p:txBody>
          <a:bodyPr wrap="square" lIns="0" tIns="0" rIns="0" bIns="0" rtlCol="0">
            <a:spAutoFit/>
          </a:bodyPr>
          <a:lstStyle/>
          <a:p>
            <a:pPr algn="ctr"/>
            <a:r>
              <a:rPr lang="zh-CN" altLang="en-US" sz="1400" b="1" dirty="0">
                <a:solidFill>
                  <a:schemeClr val="bg1">
                    <a:lumMod val="50000"/>
                  </a:schemeClr>
                </a:solidFill>
                <a:latin typeface="微软雅黑" pitchFamily="34" charset="-122"/>
                <a:ea typeface="微软雅黑" pitchFamily="34" charset="-122"/>
              </a:rPr>
              <a:t>填加标题</a:t>
            </a:r>
          </a:p>
        </p:txBody>
      </p:sp>
      <p:sp>
        <p:nvSpPr>
          <p:cNvPr id="24" name="TextBox 23"/>
          <p:cNvSpPr txBox="1"/>
          <p:nvPr/>
        </p:nvSpPr>
        <p:spPr>
          <a:xfrm>
            <a:off x="1777275" y="4380817"/>
            <a:ext cx="1166506" cy="169277"/>
          </a:xfrm>
          <a:prstGeom prst="rect">
            <a:avLst/>
          </a:prstGeom>
          <a:noFill/>
        </p:spPr>
        <p:txBody>
          <a:bodyPr wrap="square" lIns="0" tIns="0" rIns="0" bIns="0" rtlCol="0">
            <a:spAutoFit/>
          </a:bodyPr>
          <a:lstStyle/>
          <a:p>
            <a:pPr algn="ctr"/>
            <a:r>
              <a:rPr lang="zh-CN" altLang="en-US" sz="1100" dirty="0">
                <a:solidFill>
                  <a:schemeClr val="bg1">
                    <a:lumMod val="50000"/>
                  </a:schemeClr>
                </a:solidFill>
                <a:latin typeface="微软雅黑" pitchFamily="34" charset="-122"/>
                <a:ea typeface="微软雅黑" pitchFamily="34" charset="-122"/>
              </a:rPr>
              <a:t>点击输入说明文字</a:t>
            </a:r>
          </a:p>
        </p:txBody>
      </p:sp>
      <p:sp>
        <p:nvSpPr>
          <p:cNvPr id="25" name="Line 39"/>
          <p:cNvSpPr>
            <a:spLocks noChangeShapeType="1"/>
          </p:cNvSpPr>
          <p:nvPr/>
        </p:nvSpPr>
        <p:spPr bwMode="auto">
          <a:xfrm>
            <a:off x="4591540" y="1820702"/>
            <a:ext cx="915275" cy="450074"/>
          </a:xfrm>
          <a:prstGeom prst="line">
            <a:avLst/>
          </a:prstGeom>
          <a:noFill/>
          <a:ln w="57150" cap="rnd">
            <a:solidFill>
              <a:schemeClr val="tx1">
                <a:lumMod val="50000"/>
                <a:lumOff val="50000"/>
              </a:schemeClr>
            </a:solidFill>
            <a:prstDash val="sysDot"/>
            <a:round/>
            <a:headEnd/>
            <a:tailEnd type="triangle" w="med" len="med"/>
          </a:ln>
          <a:scene3d>
            <a:camera prst="orthographicFront">
              <a:rot lat="0" lon="0" rev="300000"/>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0"/>
          <p:cNvSpPr>
            <a:spLocks noChangeShapeType="1"/>
          </p:cNvSpPr>
          <p:nvPr/>
        </p:nvSpPr>
        <p:spPr bwMode="auto">
          <a:xfrm>
            <a:off x="4118193" y="2813883"/>
            <a:ext cx="1241799" cy="1261"/>
          </a:xfrm>
          <a:prstGeom prst="line">
            <a:avLst/>
          </a:prstGeom>
          <a:noFill/>
          <a:ln w="57150" cap="rnd">
            <a:solidFill>
              <a:schemeClr val="tx1">
                <a:lumMod val="50000"/>
                <a:lumOff val="50000"/>
              </a:schemeClr>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41"/>
          <p:cNvSpPr>
            <a:spLocks noChangeShapeType="1"/>
          </p:cNvSpPr>
          <p:nvPr/>
        </p:nvSpPr>
        <p:spPr bwMode="auto">
          <a:xfrm flipV="1">
            <a:off x="4548270" y="3359378"/>
            <a:ext cx="954357" cy="383256"/>
          </a:xfrm>
          <a:prstGeom prst="line">
            <a:avLst/>
          </a:prstGeom>
          <a:noFill/>
          <a:ln w="57150" cap="rnd">
            <a:solidFill>
              <a:schemeClr val="tx1">
                <a:lumMod val="50000"/>
                <a:lumOff val="50000"/>
              </a:schemeClr>
            </a:solidFill>
            <a:prstDash val="sysDot"/>
            <a:round/>
            <a:headEnd/>
            <a:tailEnd type="triangle" w="med" len="med"/>
          </a:ln>
          <a:scene3d>
            <a:camera prst="orthographicFront">
              <a:rot lat="0" lon="0" rev="21299999"/>
            </a:camera>
            <a:lightRig rig="threePt" dir="t"/>
          </a:scene3d>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 name="组合 27"/>
          <p:cNvGrpSpPr/>
          <p:nvPr/>
        </p:nvGrpSpPr>
        <p:grpSpPr>
          <a:xfrm>
            <a:off x="5674990" y="1658514"/>
            <a:ext cx="2281386" cy="2281386"/>
            <a:chOff x="1403648" y="1115468"/>
            <a:chExt cx="1294414" cy="1294414"/>
          </a:xfrm>
        </p:grpSpPr>
        <p:sp>
          <p:nvSpPr>
            <p:cNvPr id="29" name="椭圆 28"/>
            <p:cNvSpPr/>
            <p:nvPr/>
          </p:nvSpPr>
          <p:spPr>
            <a:xfrm>
              <a:off x="1539485" y="1259632"/>
              <a:ext cx="1022740" cy="10227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32" name="同心圆 31"/>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endParaRPr>
              </a:p>
            </p:txBody>
          </p:sp>
          <p:sp>
            <p:nvSpPr>
              <p:cNvPr id="33" name="同心圆 32"/>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endParaRPr>
              </a:p>
            </p:txBody>
          </p:sp>
        </p:grpSp>
        <p:sp>
          <p:nvSpPr>
            <p:cNvPr id="31" name="TextBox 30"/>
            <p:cNvSpPr txBox="1"/>
            <p:nvPr/>
          </p:nvSpPr>
          <p:spPr>
            <a:xfrm>
              <a:off x="1687876" y="1485936"/>
              <a:ext cx="725958" cy="541342"/>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2800" dirty="0">
                  <a:solidFill>
                    <a:schemeClr val="bg1"/>
                  </a:solidFill>
                  <a:effectLst/>
                  <a:latin typeface="微软雅黑" panose="020B0503020204020204" pitchFamily="34" charset="-122"/>
                  <a:ea typeface="微软雅黑" panose="020B0503020204020204" pitchFamily="34" charset="-122"/>
                </a:rPr>
                <a:t>添加</a:t>
              </a:r>
              <a:endParaRPr lang="en-US" altLang="zh-CN" sz="2800" dirty="0">
                <a:solidFill>
                  <a:schemeClr val="bg1"/>
                </a:solidFill>
                <a:effectLst/>
                <a:latin typeface="微软雅黑" panose="020B0503020204020204" pitchFamily="34" charset="-122"/>
                <a:ea typeface="微软雅黑" panose="020B0503020204020204" pitchFamily="34" charset="-122"/>
              </a:endParaRPr>
            </a:p>
            <a:p>
              <a:r>
                <a:rPr lang="zh-CN" altLang="en-US" sz="2800" dirty="0">
                  <a:solidFill>
                    <a:schemeClr val="bg1"/>
                  </a:solidFill>
                  <a:effectLst/>
                  <a:latin typeface="微软雅黑" panose="020B0503020204020204" pitchFamily="34" charset="-122"/>
                  <a:ea typeface="微软雅黑" panose="020B0503020204020204" pitchFamily="34" charset="-122"/>
                </a:rPr>
                <a:t>文本</a:t>
              </a:r>
            </a:p>
          </p:txBody>
        </p:sp>
      </p:grpSp>
    </p:spTree>
    <p:extLst>
      <p:ext uri="{BB962C8B-B14F-4D97-AF65-F5344CB8AC3E}">
        <p14:creationId xmlns:p14="http://schemas.microsoft.com/office/powerpoint/2010/main" val="2631818441"/>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61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500" fill="hold"/>
                                        <p:tgtEl>
                                          <p:spTgt spid="9"/>
                                        </p:tgtEl>
                                        <p:attrNameLst>
                                          <p:attrName>ppt_x</p:attrName>
                                        </p:attrNameLst>
                                      </p:cBhvr>
                                      <p:tavLst>
                                        <p:tav tm="0">
                                          <p:val>
                                            <p:strVal val="0-#ppt_w/2"/>
                                          </p:val>
                                        </p:tav>
                                        <p:tav tm="100000">
                                          <p:val>
                                            <p:strVal val="#ppt_x"/>
                                          </p:val>
                                        </p:tav>
                                      </p:tavLst>
                                    </p:anim>
                                    <p:anim calcmode="lin" valueType="num">
                                      <p:cBhvr additive="base">
                                        <p:cTn id="8" dur="1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1" accel="61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ppt_x"/>
                                          </p:val>
                                        </p:tav>
                                        <p:tav tm="100000">
                                          <p:val>
                                            <p:strVal val="#ppt_x"/>
                                          </p:val>
                                        </p:tav>
                                      </p:tavLst>
                                    </p:anim>
                                    <p:anim calcmode="lin" valueType="num">
                                      <p:cBhvr additive="base">
                                        <p:cTn id="12" dur="1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4" accel="61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500" fill="hold"/>
                                        <p:tgtEl>
                                          <p:spTgt spid="14"/>
                                        </p:tgtEl>
                                        <p:attrNameLst>
                                          <p:attrName>ppt_x</p:attrName>
                                        </p:attrNameLst>
                                      </p:cBhvr>
                                      <p:tavLst>
                                        <p:tav tm="0">
                                          <p:val>
                                            <p:strVal val="#ppt_x"/>
                                          </p:val>
                                        </p:tav>
                                        <p:tav tm="100000">
                                          <p:val>
                                            <p:strVal val="#ppt_x"/>
                                          </p:val>
                                        </p:tav>
                                      </p:tavLst>
                                    </p:anim>
                                    <p:anim calcmode="lin" valueType="num">
                                      <p:cBhvr additive="base">
                                        <p:cTn id="16" dur="1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p:bldP spid="20" grpId="0"/>
      <p:bldP spid="21" grpId="0"/>
      <p:bldP spid="22" grpId="0"/>
      <p:bldP spid="23" grpId="0"/>
      <p:bldP spid="24" grpId="0"/>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0"/>
          <p:cNvGrpSpPr/>
          <p:nvPr/>
        </p:nvGrpSpPr>
        <p:grpSpPr>
          <a:xfrm>
            <a:off x="2064628" y="1988265"/>
            <a:ext cx="1384430" cy="1248546"/>
            <a:chOff x="3720691" y="2824413"/>
            <a:chExt cx="1341120" cy="1209172"/>
          </a:xfrm>
        </p:grpSpPr>
        <p:sp>
          <p:nvSpPr>
            <p:cNvPr id="1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5"/>
          <p:cNvSpPr>
            <a:spLocks/>
          </p:cNvSpPr>
          <p:nvPr/>
        </p:nvSpPr>
        <p:spPr bwMode="auto">
          <a:xfrm rot="1855731">
            <a:off x="2159429" y="2073762"/>
            <a:ext cx="1194827" cy="107755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48" name="TextBox 80"/>
          <p:cNvSpPr txBox="1"/>
          <p:nvPr/>
        </p:nvSpPr>
        <p:spPr>
          <a:xfrm>
            <a:off x="2374366" y="2285459"/>
            <a:ext cx="757474" cy="646331"/>
          </a:xfrm>
          <a:prstGeom prst="rect">
            <a:avLst/>
          </a:prstGeom>
          <a:noFill/>
        </p:spPr>
        <p:txBody>
          <a:bodyPr wrap="square" rtlCol="0">
            <a:spAutoFit/>
          </a:bodyPr>
          <a:lstStyle/>
          <a:p>
            <a:r>
              <a:rPr lang="en-US" altLang="zh-CN" sz="3600" dirty="0">
                <a:solidFill>
                  <a:schemeClr val="accent1"/>
                </a:solidFill>
                <a:latin typeface="微软雅黑" panose="020B0503020204020204" pitchFamily="34" charset="-122"/>
                <a:ea typeface="微软雅黑" panose="020B0503020204020204" pitchFamily="34" charset="-122"/>
              </a:rPr>
              <a:t>01</a:t>
            </a:r>
            <a:endParaRPr lang="zh-CN" altLang="en-US" sz="3600" dirty="0">
              <a:solidFill>
                <a:schemeClr val="accent1"/>
              </a:solidFill>
              <a:latin typeface="微软雅黑" panose="020B0503020204020204" pitchFamily="34" charset="-122"/>
              <a:ea typeface="微软雅黑" panose="020B0503020204020204" pitchFamily="34" charset="-122"/>
            </a:endParaRPr>
          </a:p>
        </p:txBody>
      </p:sp>
      <p:sp>
        <p:nvSpPr>
          <p:cNvPr id="49" name="原创设计师QQ598969553      _2"/>
          <p:cNvSpPr txBox="1"/>
          <p:nvPr/>
        </p:nvSpPr>
        <p:spPr>
          <a:xfrm>
            <a:off x="4220042" y="2192683"/>
            <a:ext cx="2020871" cy="430397"/>
          </a:xfrm>
          <a:prstGeom prst="rect">
            <a:avLst/>
          </a:prstGeom>
          <a:noFill/>
        </p:spPr>
        <p:txBody>
          <a:bodyPr wrap="square" lIns="60474" tIns="30237" rIns="60474" bIns="30237" rtlCol="0">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工作介绍</a:t>
            </a:r>
          </a:p>
        </p:txBody>
      </p:sp>
      <p:sp>
        <p:nvSpPr>
          <p:cNvPr id="60" name="原创设计师QQ598969553      _10"/>
          <p:cNvSpPr txBox="1"/>
          <p:nvPr/>
        </p:nvSpPr>
        <p:spPr>
          <a:xfrm>
            <a:off x="4208036" y="1851670"/>
            <a:ext cx="1532298" cy="338063"/>
          </a:xfrm>
          <a:prstGeom prst="rect">
            <a:avLst/>
          </a:prstGeom>
          <a:noFill/>
        </p:spPr>
        <p:txBody>
          <a:bodyPr wrap="square" lIns="60474" tIns="30237" rIns="60474" bIns="30237" rtlCol="0">
            <a:spAutoFit/>
          </a:bodyPr>
          <a:lstStyle/>
          <a:p>
            <a:r>
              <a:rPr lang="en-US" altLang="zh-CN" spc="-99" dirty="0">
                <a:solidFill>
                  <a:schemeClr val="bg1">
                    <a:lumMod val="50000"/>
                  </a:schemeClr>
                </a:solidFill>
                <a:latin typeface="微软雅黑" panose="020B0503020204020204" pitchFamily="34" charset="-122"/>
                <a:ea typeface="微软雅黑" panose="020B0503020204020204" pitchFamily="34" charset="-122"/>
              </a:rPr>
              <a:t>[ </a:t>
            </a:r>
            <a:r>
              <a:rPr lang="zh-CN" altLang="en-US" spc="-99" dirty="0">
                <a:solidFill>
                  <a:schemeClr val="bg1">
                    <a:lumMod val="50000"/>
                  </a:schemeClr>
                </a:solidFill>
                <a:latin typeface="微软雅黑" panose="020B0503020204020204" pitchFamily="34" charset="-122"/>
                <a:ea typeface="微软雅黑" panose="020B0503020204020204" pitchFamily="34" charset="-122"/>
              </a:rPr>
              <a:t>第一部分 </a:t>
            </a:r>
            <a:r>
              <a:rPr lang="en-US" altLang="zh-CN" spc="-99"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pc="-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原创设计师QQ598969553      _12"/>
          <p:cNvSpPr>
            <a:spLocks noChangeShapeType="1"/>
          </p:cNvSpPr>
          <p:nvPr/>
        </p:nvSpPr>
        <p:spPr bwMode="auto">
          <a:xfrm flipH="1" flipV="1">
            <a:off x="3746916" y="1707654"/>
            <a:ext cx="0" cy="1999669"/>
          </a:xfrm>
          <a:prstGeom prst="line">
            <a:avLst/>
          </a:prstGeom>
          <a:noFill/>
          <a:ln w="19050">
            <a:solidFill>
              <a:schemeClr val="accent1"/>
            </a:solidFill>
            <a:prstDash val="dash"/>
            <a:round/>
          </a:ln>
          <a:extLst>
            <a:ext uri="{909E8E84-426E-40DD-AFC4-6F175D3DCCD1}">
              <a14:hiddenFill xmlns:a14="http://schemas.microsoft.com/office/drawing/2010/main">
                <a:noFill/>
              </a14:hiddenFill>
            </a:ext>
          </a:extLst>
        </p:spPr>
        <p:txBody>
          <a:bodyPr lIns="68580" tIns="34290" rIns="68580" bIns="34290"/>
          <a:lstStyle/>
          <a:p>
            <a:endParaRPr lang="zh-CN" altLang="en-US" dirty="0">
              <a:solidFill>
                <a:schemeClr val="bg1">
                  <a:lumMod val="50000"/>
                </a:schemeClr>
              </a:solidFill>
            </a:endParaRPr>
          </a:p>
        </p:txBody>
      </p:sp>
      <p:pic>
        <p:nvPicPr>
          <p:cNvPr id="3" name="图片 2">
            <a:extLst>
              <a:ext uri="{FF2B5EF4-FFF2-40B4-BE49-F238E27FC236}">
                <a16:creationId xmlns:a16="http://schemas.microsoft.com/office/drawing/2014/main" id="{70B938DA-8DBF-0060-B7EF-52622069AFA8}"/>
              </a:ext>
            </a:extLst>
          </p:cNvPr>
          <p:cNvPicPr>
            <a:picLocks noChangeAspect="1"/>
          </p:cNvPicPr>
          <p:nvPr/>
        </p:nvPicPr>
        <p:blipFill>
          <a:blip r:embed="rId3"/>
          <a:stretch>
            <a:fillRect/>
          </a:stretch>
        </p:blipFill>
        <p:spPr>
          <a:xfrm>
            <a:off x="4250362" y="2623080"/>
            <a:ext cx="4551105" cy="2517458"/>
          </a:xfrm>
          <a:prstGeom prst="rect">
            <a:avLst/>
          </a:prstGeom>
          <a:effectLst>
            <a:softEdge rad="317500"/>
          </a:effectLst>
        </p:spPr>
      </p:pic>
      <p:pic>
        <p:nvPicPr>
          <p:cNvPr id="4" name="图片 3">
            <a:extLst>
              <a:ext uri="{FF2B5EF4-FFF2-40B4-BE49-F238E27FC236}">
                <a16:creationId xmlns:a16="http://schemas.microsoft.com/office/drawing/2014/main" id="{0AEB39CB-159C-D24E-7D39-9BC23B539693}"/>
              </a:ext>
            </a:extLst>
          </p:cNvPr>
          <p:cNvPicPr>
            <a:picLocks noChangeAspect="1"/>
          </p:cNvPicPr>
          <p:nvPr/>
        </p:nvPicPr>
        <p:blipFill>
          <a:blip r:embed="rId4"/>
          <a:stretch>
            <a:fillRect/>
          </a:stretch>
        </p:blipFill>
        <p:spPr>
          <a:xfrm>
            <a:off x="7005265" y="0"/>
            <a:ext cx="2138735" cy="881487"/>
          </a:xfrm>
          <a:prstGeom prst="rect">
            <a:avLst/>
          </a:prstGeom>
          <a:effectLst>
            <a:softEdge rad="31750"/>
          </a:effectLst>
        </p:spPr>
      </p:pic>
    </p:spTree>
    <p:extLst>
      <p:ext uri="{BB962C8B-B14F-4D97-AF65-F5344CB8AC3E}">
        <p14:creationId xmlns:p14="http://schemas.microsoft.com/office/powerpoint/2010/main" val="5533832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500" fill="hold"/>
                                        <p:tgtEl>
                                          <p:spTgt spid="175"/>
                                        </p:tgtEl>
                                        <p:attrNameLst>
                                          <p:attrName>ppt_x</p:attrName>
                                        </p:attrNameLst>
                                      </p:cBhvr>
                                      <p:tavLst>
                                        <p:tav tm="0">
                                          <p:val>
                                            <p:strVal val="0-#ppt_w/2"/>
                                          </p:val>
                                        </p:tav>
                                        <p:tav tm="100000">
                                          <p:val>
                                            <p:strVal val="#ppt_x"/>
                                          </p:val>
                                        </p:tav>
                                      </p:tavLst>
                                    </p:anim>
                                    <p:anim calcmode="lin" valueType="num">
                                      <p:cBhvr additive="base">
                                        <p:cTn id="12" dur="500" fill="hold"/>
                                        <p:tgtEl>
                                          <p:spTgt spid="17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2000"/>
                                        <p:tgtEl>
                                          <p:spTgt spid="47"/>
                                        </p:tgtEl>
                                      </p:cBhvr>
                                    </p:animEffect>
                                  </p:childTnLst>
                                </p:cTn>
                              </p:par>
                            </p:childTnLst>
                          </p:cTn>
                        </p:par>
                        <p:par>
                          <p:cTn id="17" fill="hold">
                            <p:stCondLst>
                              <p:cond delay="2500"/>
                            </p:stCondLst>
                            <p:childTnLst>
                              <p:par>
                                <p:cTn id="18" presetID="23" presetClass="entr" presetSubtype="16" fill="hold" grpId="0" nodeType="after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p:cTn id="20" dur="500" fill="hold"/>
                                        <p:tgtEl>
                                          <p:spTgt spid="63"/>
                                        </p:tgtEl>
                                        <p:attrNameLst>
                                          <p:attrName>ppt_w</p:attrName>
                                        </p:attrNameLst>
                                      </p:cBhvr>
                                      <p:tavLst>
                                        <p:tav tm="0">
                                          <p:val>
                                            <p:fltVal val="0"/>
                                          </p:val>
                                        </p:tav>
                                        <p:tav tm="100000">
                                          <p:val>
                                            <p:strVal val="#ppt_w"/>
                                          </p:val>
                                        </p:tav>
                                      </p:tavLst>
                                    </p:anim>
                                    <p:anim calcmode="lin" valueType="num">
                                      <p:cBhvr>
                                        <p:cTn id="21" dur="500" fill="hold"/>
                                        <p:tgtEl>
                                          <p:spTgt spid="63"/>
                                        </p:tgtEl>
                                        <p:attrNameLst>
                                          <p:attrName>ppt_h</p:attrName>
                                        </p:attrNameLst>
                                      </p:cBhvr>
                                      <p:tavLst>
                                        <p:tav tm="0">
                                          <p:val>
                                            <p:fltVal val="0"/>
                                          </p:val>
                                        </p:tav>
                                        <p:tav tm="100000">
                                          <p:val>
                                            <p:strVal val="#ppt_h"/>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anim calcmode="lin" valueType="num">
                                      <p:cBhvr>
                                        <p:cTn id="26" dur="500" fill="hold"/>
                                        <p:tgtEl>
                                          <p:spTgt spid="60"/>
                                        </p:tgtEl>
                                        <p:attrNameLst>
                                          <p:attrName>ppt_x</p:attrName>
                                        </p:attrNameLst>
                                      </p:cBhvr>
                                      <p:tavLst>
                                        <p:tav tm="0">
                                          <p:val>
                                            <p:strVal val="#ppt_x"/>
                                          </p:val>
                                        </p:tav>
                                        <p:tav tm="100000">
                                          <p:val>
                                            <p:strVal val="#ppt_x"/>
                                          </p:val>
                                        </p:tav>
                                      </p:tavLst>
                                    </p:anim>
                                    <p:anim calcmode="lin" valueType="num">
                                      <p:cBhvr>
                                        <p:cTn id="27" dur="500" fill="hold"/>
                                        <p:tgtEl>
                                          <p:spTgt spid="60"/>
                                        </p:tgtEl>
                                        <p:attrNameLst>
                                          <p:attrName>ppt_y</p:attrName>
                                        </p:attrNameLst>
                                      </p:cBhvr>
                                      <p:tavLst>
                                        <p:tav tm="0">
                                          <p:val>
                                            <p:strVal val="#ppt_y-.1"/>
                                          </p:val>
                                        </p:tav>
                                        <p:tav tm="100000">
                                          <p:val>
                                            <p:strVal val="#ppt_y"/>
                                          </p:val>
                                        </p:tav>
                                      </p:tavLst>
                                    </p:anim>
                                  </p:childTnLst>
                                </p:cTn>
                              </p:par>
                              <p:par>
                                <p:cTn id="28" presetID="12" presetClass="entr" presetSubtype="8" fill="hold" grpId="0" nodeType="withEffect">
                                  <p:stCondLst>
                                    <p:cond delay="0"/>
                                  </p:stCondLst>
                                  <p:iterate type="lt">
                                    <p:tmPct val="1000"/>
                                  </p:iterate>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p:tgtEl>
                                          <p:spTgt spid="49"/>
                                        </p:tgtEl>
                                        <p:attrNameLst>
                                          <p:attrName>ppt_x</p:attrName>
                                        </p:attrNameLst>
                                      </p:cBhvr>
                                      <p:tavLst>
                                        <p:tav tm="0">
                                          <p:val>
                                            <p:strVal val="#ppt_x-#ppt_w*1.125000"/>
                                          </p:val>
                                        </p:tav>
                                        <p:tav tm="100000">
                                          <p:val>
                                            <p:strVal val="#ppt_x"/>
                                          </p:val>
                                        </p:tav>
                                      </p:tavLst>
                                    </p:anim>
                                    <p:animEffect transition="in" filter="wipe(right)">
                                      <p:cBhvr>
                                        <p:cTn id="3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47" grpId="0"/>
      <p:bldP spid="49" grpId="0"/>
      <p:bldP spid="60" grpId="0"/>
      <p:bldP spid="6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4"/>
          <p:cNvGrpSpPr/>
          <p:nvPr/>
        </p:nvGrpSpPr>
        <p:grpSpPr>
          <a:xfrm>
            <a:off x="1590993" y="2105406"/>
            <a:ext cx="6228449" cy="98504"/>
            <a:chOff x="2088841" y="4786946"/>
            <a:chExt cx="8304598" cy="131338"/>
          </a:xfrm>
        </p:grpSpPr>
        <p:sp>
          <p:nvSpPr>
            <p:cNvPr id="76" name="圆角矩形 75"/>
            <p:cNvSpPr/>
            <p:nvPr/>
          </p:nvSpPr>
          <p:spPr>
            <a:xfrm>
              <a:off x="2088841" y="4786946"/>
              <a:ext cx="8304598" cy="121800"/>
            </a:xfrm>
            <a:prstGeom prst="roundRect">
              <a:avLst>
                <a:gd name="adj" fmla="val 50000"/>
              </a:avLst>
            </a:prstGeom>
            <a:solidFill>
              <a:schemeClr val="bg1">
                <a:lumMod val="85000"/>
              </a:schemeClr>
            </a:solidFill>
            <a:ln w="19050">
              <a:gradFill flip="none" rotWithShape="1">
                <a:gsLst>
                  <a:gs pos="0">
                    <a:schemeClr val="bg1">
                      <a:lumMod val="85000"/>
                    </a:schemeClr>
                  </a:gs>
                  <a:gs pos="100000">
                    <a:schemeClr val="bg1"/>
                  </a:gs>
                </a:gsLst>
                <a:lin ang="2700000" scaled="1"/>
                <a:tileRect/>
              </a:gradFill>
            </a:ln>
            <a:effectLst>
              <a:innerShdw blurRad="101600" dist="381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lumMod val="50000"/>
                  </a:schemeClr>
                </a:solidFill>
                <a:latin typeface="+mj-ea"/>
                <a:ea typeface="+mj-ea"/>
              </a:endParaRPr>
            </a:p>
          </p:txBody>
        </p:sp>
        <p:sp>
          <p:nvSpPr>
            <p:cNvPr id="80" name="圆角矩形 79"/>
            <p:cNvSpPr/>
            <p:nvPr/>
          </p:nvSpPr>
          <p:spPr>
            <a:xfrm>
              <a:off x="6691937" y="4796484"/>
              <a:ext cx="2039726" cy="121800"/>
            </a:xfrm>
            <a:prstGeom prst="roundRect">
              <a:avLst>
                <a:gd name="adj" fmla="val 50000"/>
              </a:avLst>
            </a:prstGeom>
            <a:solidFill>
              <a:schemeClr val="accent3"/>
            </a:solidFill>
            <a:ln w="19050">
              <a:gradFill flip="none" rotWithShape="1">
                <a:gsLst>
                  <a:gs pos="0">
                    <a:schemeClr val="bg1">
                      <a:lumMod val="85000"/>
                    </a:schemeClr>
                  </a:gs>
                  <a:gs pos="100000">
                    <a:schemeClr val="bg1"/>
                  </a:gs>
                </a:gsLst>
                <a:lin ang="2700000" scaled="1"/>
                <a:tileRect/>
              </a:gradFill>
            </a:ln>
            <a:effectLst>
              <a:innerShdw blurRad="101600" dist="381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lumMod val="50000"/>
                  </a:schemeClr>
                </a:solidFill>
                <a:latin typeface="+mj-ea"/>
                <a:ea typeface="+mj-ea"/>
              </a:endParaRPr>
            </a:p>
          </p:txBody>
        </p:sp>
      </p:grpSp>
      <p:sp>
        <p:nvSpPr>
          <p:cNvPr id="85" name="椭圆 84"/>
          <p:cNvSpPr/>
          <p:nvPr/>
        </p:nvSpPr>
        <p:spPr>
          <a:xfrm>
            <a:off x="1970034" y="2045657"/>
            <a:ext cx="210850" cy="210850"/>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b="1">
              <a:solidFill>
                <a:schemeClr val="bg1">
                  <a:lumMod val="50000"/>
                </a:schemeClr>
              </a:solidFill>
              <a:latin typeface="+mj-ea"/>
              <a:ea typeface="+mj-ea"/>
            </a:endParaRPr>
          </a:p>
        </p:txBody>
      </p:sp>
      <p:sp>
        <p:nvSpPr>
          <p:cNvPr id="86" name="椭圆 85"/>
          <p:cNvSpPr/>
          <p:nvPr/>
        </p:nvSpPr>
        <p:spPr>
          <a:xfrm>
            <a:off x="2820349" y="2045657"/>
            <a:ext cx="210850" cy="210850"/>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b="1">
              <a:solidFill>
                <a:schemeClr val="bg1">
                  <a:lumMod val="50000"/>
                </a:schemeClr>
              </a:solidFill>
              <a:latin typeface="+mj-ea"/>
              <a:ea typeface="+mj-ea"/>
            </a:endParaRPr>
          </a:p>
        </p:txBody>
      </p:sp>
      <p:sp>
        <p:nvSpPr>
          <p:cNvPr id="87" name="椭圆 86"/>
          <p:cNvSpPr/>
          <p:nvPr/>
        </p:nvSpPr>
        <p:spPr>
          <a:xfrm>
            <a:off x="4909175" y="2045657"/>
            <a:ext cx="210850" cy="210850"/>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b="1">
              <a:solidFill>
                <a:schemeClr val="bg1">
                  <a:lumMod val="50000"/>
                </a:schemeClr>
              </a:solidFill>
              <a:latin typeface="+mj-ea"/>
              <a:ea typeface="+mj-ea"/>
            </a:endParaRPr>
          </a:p>
        </p:txBody>
      </p:sp>
      <p:sp>
        <p:nvSpPr>
          <p:cNvPr id="88" name="椭圆 87"/>
          <p:cNvSpPr/>
          <p:nvPr/>
        </p:nvSpPr>
        <p:spPr>
          <a:xfrm>
            <a:off x="6518900" y="2045657"/>
            <a:ext cx="210850" cy="210850"/>
          </a:xfrm>
          <a:prstGeom prst="ellipse">
            <a:avLst/>
          </a:prstGeom>
          <a:solidFill>
            <a:schemeClr val="bg1">
              <a:lumMod val="95000"/>
            </a:schemeClr>
          </a:solidFill>
          <a:ln w="50800">
            <a:noFill/>
          </a:ln>
          <a:effectLst>
            <a:outerShdw blurRad="114300" dist="50800" dir="2700000" algn="tl" rotWithShape="0">
              <a:schemeClr val="tx1">
                <a:alpha val="3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b="1">
              <a:solidFill>
                <a:schemeClr val="bg1">
                  <a:lumMod val="50000"/>
                </a:schemeClr>
              </a:solidFill>
              <a:latin typeface="+mj-ea"/>
              <a:ea typeface="+mj-ea"/>
            </a:endParaRPr>
          </a:p>
        </p:txBody>
      </p:sp>
      <p:sp>
        <p:nvSpPr>
          <p:cNvPr id="89" name="文本框 28"/>
          <p:cNvSpPr txBox="1"/>
          <p:nvPr/>
        </p:nvSpPr>
        <p:spPr>
          <a:xfrm>
            <a:off x="942372" y="2053155"/>
            <a:ext cx="834089" cy="276999"/>
          </a:xfrm>
          <a:prstGeom prst="rect">
            <a:avLst/>
          </a:prstGeom>
          <a:noFill/>
        </p:spPr>
        <p:txBody>
          <a:bodyPr wrap="square" rtlCol="0">
            <a:spAutoFit/>
          </a:bodyPr>
          <a:lstStyle/>
          <a:p>
            <a:pPr algn="ctr"/>
            <a:r>
              <a:rPr lang="zh-CN" altLang="en-US" sz="1200" b="1" dirty="0">
                <a:solidFill>
                  <a:schemeClr val="bg1">
                    <a:lumMod val="50000"/>
                  </a:schemeClr>
                </a:solidFill>
                <a:latin typeface="+mj-ea"/>
                <a:ea typeface="+mj-ea"/>
              </a:rPr>
              <a:t>开始于</a:t>
            </a:r>
            <a:endParaRPr lang="en-US" altLang="zh-CN" sz="1200" b="1" dirty="0">
              <a:solidFill>
                <a:schemeClr val="bg1">
                  <a:lumMod val="50000"/>
                </a:schemeClr>
              </a:solidFill>
              <a:latin typeface="+mj-ea"/>
              <a:ea typeface="+mj-ea"/>
            </a:endParaRPr>
          </a:p>
        </p:txBody>
      </p:sp>
      <p:grpSp>
        <p:nvGrpSpPr>
          <p:cNvPr id="3" name="组合 94"/>
          <p:cNvGrpSpPr/>
          <p:nvPr/>
        </p:nvGrpSpPr>
        <p:grpSpPr>
          <a:xfrm>
            <a:off x="1851542" y="2355726"/>
            <a:ext cx="1529196" cy="1031515"/>
            <a:chOff x="2291100" y="4779057"/>
            <a:chExt cx="2038928" cy="1375353"/>
          </a:xfrm>
        </p:grpSpPr>
        <p:sp>
          <p:nvSpPr>
            <p:cNvPr id="96" name="文本框 30"/>
            <p:cNvSpPr txBox="1"/>
            <p:nvPr/>
          </p:nvSpPr>
          <p:spPr>
            <a:xfrm>
              <a:off x="2291100" y="4779057"/>
              <a:ext cx="770361" cy="369332"/>
            </a:xfrm>
            <a:prstGeom prst="rect">
              <a:avLst/>
            </a:prstGeom>
            <a:noFill/>
          </p:spPr>
          <p:txBody>
            <a:bodyPr wrap="square" rtlCol="0">
              <a:spAutoFit/>
            </a:bodyPr>
            <a:lstStyle>
              <a:defPPr>
                <a:defRPr lang="zh-CN"/>
              </a:defPPr>
              <a:lvl1pPr algn="ctr">
                <a:defRPr sz="1100">
                  <a:solidFill>
                    <a:schemeClr val="tx1">
                      <a:lumMod val="50000"/>
                      <a:lumOff val="50000"/>
                    </a:schemeClr>
                  </a:solidFill>
                  <a:latin typeface="ITC Avant Garde Std Md" panose="020B0602020202020204" pitchFamily="34" charset="0"/>
                </a:defRPr>
              </a:lvl1pPr>
            </a:lstStyle>
            <a:p>
              <a:pPr algn="l"/>
              <a:r>
                <a:rPr lang="en-US" altLang="zh-CN" sz="1200" b="1" dirty="0">
                  <a:solidFill>
                    <a:schemeClr val="bg1">
                      <a:lumMod val="50000"/>
                    </a:schemeClr>
                  </a:solidFill>
                  <a:latin typeface="+mj-ea"/>
                  <a:ea typeface="+mj-ea"/>
                </a:rPr>
                <a:t>2010</a:t>
              </a:r>
              <a:endParaRPr lang="zh-CN" altLang="en-US" sz="1200" b="1" dirty="0">
                <a:solidFill>
                  <a:schemeClr val="bg1">
                    <a:lumMod val="50000"/>
                  </a:schemeClr>
                </a:solidFill>
                <a:latin typeface="+mj-ea"/>
                <a:ea typeface="+mj-ea"/>
              </a:endParaRPr>
            </a:p>
          </p:txBody>
        </p:sp>
        <p:sp>
          <p:nvSpPr>
            <p:cNvPr id="97" name="文本框 31"/>
            <p:cNvSpPr txBox="1"/>
            <p:nvPr/>
          </p:nvSpPr>
          <p:spPr bwMode="auto">
            <a:xfrm>
              <a:off x="2291100" y="5071037"/>
              <a:ext cx="2038928" cy="1083373"/>
            </a:xfrm>
            <a:prstGeom prst="rect">
              <a:avLst/>
            </a:prstGeom>
            <a:noFill/>
          </p:spPr>
          <p:txBody>
            <a:bodyPr wrap="square">
              <a:spAutoFit/>
            </a:bodyPr>
            <a:lstStyle/>
            <a:p>
              <a:pPr>
                <a:lnSpc>
                  <a:spcPct val="130000"/>
                </a:lnSpc>
                <a:defRPr/>
              </a:pPr>
              <a:r>
                <a:rPr lang="zh-CN" altLang="en-US" sz="1200" b="1" dirty="0">
                  <a:solidFill>
                    <a:schemeClr val="bg1">
                      <a:lumMod val="50000"/>
                    </a:schemeClr>
                  </a:solidFill>
                  <a:latin typeface="+mj-ea"/>
                  <a:ea typeface="+mj-ea"/>
                </a:rPr>
                <a:t>扬帆起航，</a:t>
              </a:r>
              <a:r>
                <a:rPr lang="zh-CN" altLang="en-US" sz="1200" b="1" dirty="0">
                  <a:solidFill>
                    <a:schemeClr val="bg1">
                      <a:lumMod val="50000"/>
                    </a:schemeClr>
                  </a:solidFill>
                  <a:latin typeface="+mj-ea"/>
                </a:rPr>
                <a:t>具体自己添加文字</a:t>
              </a:r>
            </a:p>
            <a:p>
              <a:pPr>
                <a:lnSpc>
                  <a:spcPct val="130000"/>
                </a:lnSpc>
                <a:defRPr/>
              </a:pPr>
              <a:endParaRPr lang="zh-CN" altLang="en-US" sz="1200" b="1" dirty="0">
                <a:solidFill>
                  <a:schemeClr val="bg1">
                    <a:lumMod val="50000"/>
                  </a:schemeClr>
                </a:solidFill>
                <a:latin typeface="+mj-ea"/>
                <a:ea typeface="+mj-ea"/>
              </a:endParaRPr>
            </a:p>
          </p:txBody>
        </p:sp>
      </p:grpSp>
      <p:grpSp>
        <p:nvGrpSpPr>
          <p:cNvPr id="4" name="组合 97"/>
          <p:cNvGrpSpPr/>
          <p:nvPr/>
        </p:nvGrpSpPr>
        <p:grpSpPr>
          <a:xfrm>
            <a:off x="4785211" y="2355726"/>
            <a:ext cx="1529196" cy="1031514"/>
            <a:chOff x="2291100" y="4779056"/>
            <a:chExt cx="2038928" cy="1375350"/>
          </a:xfrm>
        </p:grpSpPr>
        <p:sp>
          <p:nvSpPr>
            <p:cNvPr id="99" name="文本框 33"/>
            <p:cNvSpPr txBox="1"/>
            <p:nvPr/>
          </p:nvSpPr>
          <p:spPr>
            <a:xfrm>
              <a:off x="2291100" y="4779056"/>
              <a:ext cx="770361" cy="369331"/>
            </a:xfrm>
            <a:prstGeom prst="rect">
              <a:avLst/>
            </a:prstGeom>
            <a:noFill/>
          </p:spPr>
          <p:txBody>
            <a:bodyPr wrap="square" rtlCol="0">
              <a:spAutoFit/>
            </a:bodyPr>
            <a:lstStyle>
              <a:defPPr>
                <a:defRPr lang="zh-CN"/>
              </a:defPPr>
              <a:lvl1pPr algn="ctr">
                <a:defRPr sz="1100">
                  <a:solidFill>
                    <a:schemeClr val="tx1">
                      <a:lumMod val="50000"/>
                      <a:lumOff val="50000"/>
                    </a:schemeClr>
                  </a:solidFill>
                  <a:latin typeface="ITC Avant Garde Std Md" panose="020B0602020202020204" pitchFamily="34" charset="0"/>
                </a:defRPr>
              </a:lvl1pPr>
            </a:lstStyle>
            <a:p>
              <a:pPr algn="l"/>
              <a:r>
                <a:rPr lang="en-US" altLang="zh-CN" sz="1200" b="1" dirty="0">
                  <a:solidFill>
                    <a:schemeClr val="bg1">
                      <a:lumMod val="50000"/>
                    </a:schemeClr>
                  </a:solidFill>
                  <a:latin typeface="+mj-ea"/>
                  <a:ea typeface="+mj-ea"/>
                </a:rPr>
                <a:t>2015</a:t>
              </a:r>
              <a:endParaRPr lang="zh-CN" altLang="en-US" sz="1200" b="1" dirty="0">
                <a:solidFill>
                  <a:schemeClr val="bg1">
                    <a:lumMod val="50000"/>
                  </a:schemeClr>
                </a:solidFill>
                <a:latin typeface="+mj-ea"/>
                <a:ea typeface="+mj-ea"/>
              </a:endParaRPr>
            </a:p>
          </p:txBody>
        </p:sp>
        <p:sp>
          <p:nvSpPr>
            <p:cNvPr id="100" name="文本框 34"/>
            <p:cNvSpPr txBox="1"/>
            <p:nvPr/>
          </p:nvSpPr>
          <p:spPr bwMode="auto">
            <a:xfrm>
              <a:off x="2291100" y="5071035"/>
              <a:ext cx="2038928" cy="1083371"/>
            </a:xfrm>
            <a:prstGeom prst="rect">
              <a:avLst/>
            </a:prstGeom>
            <a:noFill/>
          </p:spPr>
          <p:txBody>
            <a:bodyPr wrap="square">
              <a:spAutoFit/>
            </a:bodyPr>
            <a:lstStyle/>
            <a:p>
              <a:pPr>
                <a:lnSpc>
                  <a:spcPct val="130000"/>
                </a:lnSpc>
                <a:defRPr/>
              </a:pPr>
              <a:r>
                <a:rPr lang="zh-CN" altLang="en-US" sz="1200" b="1" dirty="0">
                  <a:solidFill>
                    <a:schemeClr val="bg1">
                      <a:lumMod val="50000"/>
                    </a:schemeClr>
                  </a:solidFill>
                  <a:latin typeface="+mj-ea"/>
                  <a:ea typeface="+mj-ea"/>
                </a:rPr>
                <a:t>团结行业。</a:t>
              </a:r>
              <a:r>
                <a:rPr lang="zh-CN" altLang="en-US" sz="1200" b="1" dirty="0">
                  <a:solidFill>
                    <a:schemeClr val="bg1">
                      <a:lumMod val="50000"/>
                    </a:schemeClr>
                  </a:solidFill>
                  <a:latin typeface="+mj-ea"/>
                </a:rPr>
                <a:t>具体自己添加文字</a:t>
              </a:r>
            </a:p>
            <a:p>
              <a:pPr>
                <a:lnSpc>
                  <a:spcPct val="130000"/>
                </a:lnSpc>
                <a:defRPr/>
              </a:pPr>
              <a:endParaRPr lang="zh-CN" altLang="en-US" sz="1200" b="1" dirty="0">
                <a:solidFill>
                  <a:schemeClr val="bg1">
                    <a:lumMod val="50000"/>
                  </a:schemeClr>
                </a:solidFill>
                <a:latin typeface="+mj-ea"/>
                <a:ea typeface="+mj-ea"/>
              </a:endParaRPr>
            </a:p>
          </p:txBody>
        </p:sp>
      </p:grpSp>
      <p:grpSp>
        <p:nvGrpSpPr>
          <p:cNvPr id="5" name="组合 100"/>
          <p:cNvGrpSpPr/>
          <p:nvPr/>
        </p:nvGrpSpPr>
        <p:grpSpPr>
          <a:xfrm>
            <a:off x="2625014" y="1203600"/>
            <a:ext cx="1529196" cy="800042"/>
            <a:chOff x="2198445" y="4764335"/>
            <a:chExt cx="2038928" cy="1066720"/>
          </a:xfrm>
        </p:grpSpPr>
        <p:sp>
          <p:nvSpPr>
            <p:cNvPr id="102" name="文本框 36"/>
            <p:cNvSpPr txBox="1"/>
            <p:nvPr/>
          </p:nvSpPr>
          <p:spPr>
            <a:xfrm>
              <a:off x="2291100" y="4764335"/>
              <a:ext cx="770361" cy="369333"/>
            </a:xfrm>
            <a:prstGeom prst="rect">
              <a:avLst/>
            </a:prstGeom>
            <a:noFill/>
          </p:spPr>
          <p:txBody>
            <a:bodyPr wrap="square" rtlCol="0">
              <a:spAutoFit/>
            </a:bodyPr>
            <a:lstStyle>
              <a:defPPr>
                <a:defRPr lang="zh-CN"/>
              </a:defPPr>
              <a:lvl1pPr algn="ctr">
                <a:defRPr sz="1100">
                  <a:solidFill>
                    <a:schemeClr val="tx1">
                      <a:lumMod val="50000"/>
                      <a:lumOff val="50000"/>
                    </a:schemeClr>
                  </a:solidFill>
                  <a:latin typeface="ITC Avant Garde Std Md" panose="020B0602020202020204" pitchFamily="34" charset="0"/>
                </a:defRPr>
              </a:lvl1pPr>
            </a:lstStyle>
            <a:p>
              <a:pPr algn="l"/>
              <a:r>
                <a:rPr lang="en-US" altLang="zh-CN" sz="1200" b="1" dirty="0">
                  <a:solidFill>
                    <a:schemeClr val="bg1">
                      <a:lumMod val="50000"/>
                    </a:schemeClr>
                  </a:solidFill>
                  <a:latin typeface="+mj-ea"/>
                  <a:ea typeface="+mj-ea"/>
                </a:rPr>
                <a:t>2012</a:t>
              </a:r>
              <a:endParaRPr lang="zh-CN" altLang="en-US" sz="1200" b="1" dirty="0">
                <a:solidFill>
                  <a:schemeClr val="bg1">
                    <a:lumMod val="50000"/>
                  </a:schemeClr>
                </a:solidFill>
                <a:latin typeface="+mj-ea"/>
                <a:ea typeface="+mj-ea"/>
              </a:endParaRPr>
            </a:p>
          </p:txBody>
        </p:sp>
        <p:sp>
          <p:nvSpPr>
            <p:cNvPr id="103" name="文本框 37"/>
            <p:cNvSpPr txBox="1"/>
            <p:nvPr/>
          </p:nvSpPr>
          <p:spPr bwMode="auto">
            <a:xfrm>
              <a:off x="2198445" y="5067771"/>
              <a:ext cx="2038928" cy="763284"/>
            </a:xfrm>
            <a:prstGeom prst="rect">
              <a:avLst/>
            </a:prstGeom>
            <a:noFill/>
          </p:spPr>
          <p:txBody>
            <a:bodyPr wrap="square">
              <a:spAutoFit/>
            </a:bodyPr>
            <a:lstStyle/>
            <a:p>
              <a:pPr>
                <a:lnSpc>
                  <a:spcPct val="130000"/>
                </a:lnSpc>
                <a:defRPr/>
              </a:pPr>
              <a:r>
                <a:rPr lang="zh-CN" altLang="en-US" sz="1200" b="1" dirty="0">
                  <a:solidFill>
                    <a:schemeClr val="bg1">
                      <a:lumMod val="50000"/>
                    </a:schemeClr>
                  </a:solidFill>
                  <a:latin typeface="+mj-ea"/>
                  <a:ea typeface="+mj-ea"/>
                </a:rPr>
                <a:t>努力拼搏，具体自己添加文字</a:t>
              </a:r>
            </a:p>
          </p:txBody>
        </p:sp>
      </p:grpSp>
      <p:grpSp>
        <p:nvGrpSpPr>
          <p:cNvPr id="6" name="组合 103"/>
          <p:cNvGrpSpPr/>
          <p:nvPr/>
        </p:nvGrpSpPr>
        <p:grpSpPr>
          <a:xfrm>
            <a:off x="6372200" y="1203598"/>
            <a:ext cx="1529196" cy="1042556"/>
            <a:chOff x="2291100" y="4764331"/>
            <a:chExt cx="2038928" cy="1390071"/>
          </a:xfrm>
        </p:grpSpPr>
        <p:sp>
          <p:nvSpPr>
            <p:cNvPr id="105" name="文本框 39"/>
            <p:cNvSpPr txBox="1"/>
            <p:nvPr/>
          </p:nvSpPr>
          <p:spPr>
            <a:xfrm>
              <a:off x="2291100" y="4764331"/>
              <a:ext cx="770361" cy="369331"/>
            </a:xfrm>
            <a:prstGeom prst="rect">
              <a:avLst/>
            </a:prstGeom>
            <a:noFill/>
          </p:spPr>
          <p:txBody>
            <a:bodyPr wrap="square" rtlCol="0">
              <a:spAutoFit/>
            </a:bodyPr>
            <a:lstStyle>
              <a:defPPr>
                <a:defRPr lang="zh-CN"/>
              </a:defPPr>
              <a:lvl1pPr algn="ctr">
                <a:defRPr sz="1100">
                  <a:solidFill>
                    <a:schemeClr val="tx1">
                      <a:lumMod val="50000"/>
                      <a:lumOff val="50000"/>
                    </a:schemeClr>
                  </a:solidFill>
                  <a:latin typeface="ITC Avant Garde Std Md" panose="020B0602020202020204" pitchFamily="34" charset="0"/>
                </a:defRPr>
              </a:lvl1pPr>
            </a:lstStyle>
            <a:p>
              <a:pPr algn="l"/>
              <a:r>
                <a:rPr lang="en-US" altLang="zh-CN" sz="1200" b="1" dirty="0">
                  <a:solidFill>
                    <a:schemeClr val="bg1">
                      <a:lumMod val="50000"/>
                    </a:schemeClr>
                  </a:solidFill>
                  <a:latin typeface="+mj-ea"/>
                  <a:ea typeface="+mj-ea"/>
                </a:rPr>
                <a:t>2017</a:t>
              </a:r>
              <a:endParaRPr lang="zh-CN" altLang="en-US" sz="1200" b="1" dirty="0">
                <a:solidFill>
                  <a:schemeClr val="bg1">
                    <a:lumMod val="50000"/>
                  </a:schemeClr>
                </a:solidFill>
                <a:latin typeface="+mj-ea"/>
                <a:ea typeface="+mj-ea"/>
              </a:endParaRPr>
            </a:p>
          </p:txBody>
        </p:sp>
        <p:sp>
          <p:nvSpPr>
            <p:cNvPr id="106" name="文本框 40"/>
            <p:cNvSpPr txBox="1"/>
            <p:nvPr/>
          </p:nvSpPr>
          <p:spPr bwMode="auto">
            <a:xfrm>
              <a:off x="2291100" y="5071032"/>
              <a:ext cx="2038928" cy="1083370"/>
            </a:xfrm>
            <a:prstGeom prst="rect">
              <a:avLst/>
            </a:prstGeom>
            <a:noFill/>
          </p:spPr>
          <p:txBody>
            <a:bodyPr wrap="square">
              <a:spAutoFit/>
            </a:bodyPr>
            <a:lstStyle/>
            <a:p>
              <a:pPr>
                <a:lnSpc>
                  <a:spcPct val="130000"/>
                </a:lnSpc>
                <a:defRPr/>
              </a:pPr>
              <a:r>
                <a:rPr lang="zh-CN" altLang="en-US" sz="1200" b="1" dirty="0">
                  <a:solidFill>
                    <a:schemeClr val="bg1">
                      <a:lumMod val="50000"/>
                    </a:schemeClr>
                  </a:solidFill>
                  <a:latin typeface="+mj-ea"/>
                  <a:ea typeface="+mj-ea"/>
                </a:rPr>
                <a:t>引领行业共赢，</a:t>
              </a:r>
              <a:r>
                <a:rPr lang="zh-CN" altLang="en-US" sz="1200" b="1" dirty="0">
                  <a:solidFill>
                    <a:schemeClr val="bg1">
                      <a:lumMod val="50000"/>
                    </a:schemeClr>
                  </a:solidFill>
                  <a:latin typeface="+mj-ea"/>
                </a:rPr>
                <a:t>具体自己添加文字</a:t>
              </a:r>
            </a:p>
            <a:p>
              <a:pPr>
                <a:lnSpc>
                  <a:spcPct val="130000"/>
                </a:lnSpc>
                <a:defRPr/>
              </a:pPr>
              <a:endParaRPr lang="zh-CN" altLang="en-US" sz="1200" b="1" dirty="0">
                <a:solidFill>
                  <a:schemeClr val="bg1">
                    <a:lumMod val="50000"/>
                  </a:schemeClr>
                </a:solidFill>
                <a:latin typeface="+mj-ea"/>
                <a:ea typeface="+mj-ea"/>
              </a:endParaRPr>
            </a:p>
          </p:txBody>
        </p:sp>
      </p:grpSp>
      <p:grpSp>
        <p:nvGrpSpPr>
          <p:cNvPr id="7" name="组合 106"/>
          <p:cNvGrpSpPr/>
          <p:nvPr/>
        </p:nvGrpSpPr>
        <p:grpSpPr>
          <a:xfrm>
            <a:off x="1475656" y="3363838"/>
            <a:ext cx="6129582" cy="1041780"/>
            <a:chOff x="2207942" y="2018652"/>
            <a:chExt cx="7776116" cy="1220497"/>
          </a:xfrm>
        </p:grpSpPr>
        <p:sp>
          <p:nvSpPr>
            <p:cNvPr id="108" name="圆角矩形 107"/>
            <p:cNvSpPr/>
            <p:nvPr/>
          </p:nvSpPr>
          <p:spPr>
            <a:xfrm>
              <a:off x="2207942" y="2018652"/>
              <a:ext cx="7776116" cy="1220497"/>
            </a:xfrm>
            <a:prstGeom prst="roundRect">
              <a:avLst>
                <a:gd name="adj" fmla="val 50000"/>
              </a:avLst>
            </a:prstGeom>
            <a:solidFill>
              <a:schemeClr val="bg1">
                <a:lumMod val="85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bg1">
                    <a:lumMod val="50000"/>
                  </a:schemeClr>
                </a:solidFill>
                <a:latin typeface="+mj-ea"/>
                <a:ea typeface="+mj-ea"/>
              </a:endParaRPr>
            </a:p>
          </p:txBody>
        </p:sp>
        <p:sp>
          <p:nvSpPr>
            <p:cNvPr id="109" name="圆角矩形 108"/>
            <p:cNvSpPr/>
            <p:nvPr/>
          </p:nvSpPr>
          <p:spPr>
            <a:xfrm>
              <a:off x="2314903" y="2115844"/>
              <a:ext cx="7562195" cy="1026111"/>
            </a:xfrm>
            <a:prstGeom prst="roundRect">
              <a:avLst>
                <a:gd name="adj" fmla="val 50000"/>
              </a:avLst>
            </a:prstGeom>
            <a:solidFill>
              <a:schemeClr val="bg1">
                <a:lumMod val="95000"/>
              </a:schemeClr>
            </a:solidFill>
            <a:ln w="50800">
              <a:noFill/>
            </a:ln>
            <a:effectLst>
              <a:outerShdw blurRad="127000" dist="63500" dir="2700000" algn="tl" rotWithShape="0">
                <a:schemeClr val="tx1">
                  <a:lumMod val="65000"/>
                  <a:lumOff val="35000"/>
                  <a:alpha val="64000"/>
                </a:schemeClr>
              </a:outerShdw>
            </a:effectLst>
            <a:scene3d>
              <a:camera prst="orthographicFront"/>
              <a:lightRig rig="threePt" dir="t"/>
            </a:scene3d>
            <a:sp3d prstMaterial="softEdge">
              <a:bevelT w="571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chemeClr val="bg1">
                    <a:lumMod val="50000"/>
                  </a:schemeClr>
                </a:solidFill>
                <a:latin typeface="+mj-ea"/>
                <a:ea typeface="+mj-ea"/>
              </a:endParaRPr>
            </a:p>
          </p:txBody>
        </p:sp>
      </p:grpSp>
      <p:grpSp>
        <p:nvGrpSpPr>
          <p:cNvPr id="8" name="组合 109"/>
          <p:cNvGrpSpPr/>
          <p:nvPr/>
        </p:nvGrpSpPr>
        <p:grpSpPr>
          <a:xfrm>
            <a:off x="2038940" y="3621429"/>
            <a:ext cx="906534" cy="630391"/>
            <a:chOff x="1514730" y="396832"/>
            <a:chExt cx="1208712" cy="840521"/>
          </a:xfrm>
        </p:grpSpPr>
        <p:sp>
          <p:nvSpPr>
            <p:cNvPr id="111" name="文本框 10"/>
            <p:cNvSpPr txBox="1"/>
            <p:nvPr/>
          </p:nvSpPr>
          <p:spPr>
            <a:xfrm>
              <a:off x="1514730" y="396832"/>
              <a:ext cx="1208712" cy="533480"/>
            </a:xfrm>
            <a:prstGeom prst="rect">
              <a:avLst/>
            </a:prstGeom>
            <a:noFill/>
          </p:spPr>
          <p:txBody>
            <a:bodyPr wrap="square" rtlCol="0">
              <a:spAutoFit/>
            </a:bodyPr>
            <a:lstStyle/>
            <a:p>
              <a:pPr algn="ctr"/>
              <a:r>
                <a:rPr lang="zh-CN" altLang="en-US" sz="2000" dirty="0">
                  <a:solidFill>
                    <a:schemeClr val="bg1">
                      <a:lumMod val="50000"/>
                    </a:schemeClr>
                  </a:solidFill>
                  <a:latin typeface="+mj-ea"/>
                  <a:ea typeface="+mj-ea"/>
                </a:rPr>
                <a:t>努力</a:t>
              </a:r>
            </a:p>
          </p:txBody>
        </p:sp>
        <p:sp>
          <p:nvSpPr>
            <p:cNvPr id="112" name="文本框 11"/>
            <p:cNvSpPr txBox="1"/>
            <p:nvPr/>
          </p:nvSpPr>
          <p:spPr>
            <a:xfrm>
              <a:off x="1563026" y="944965"/>
              <a:ext cx="1112119" cy="292388"/>
            </a:xfrm>
            <a:prstGeom prst="rect">
              <a:avLst/>
            </a:prstGeom>
            <a:noFill/>
          </p:spPr>
          <p:txBody>
            <a:bodyPr wrap="square" rtlCol="0">
              <a:spAutoFit/>
            </a:bodyPr>
            <a:lstStyle/>
            <a:p>
              <a:pPr algn="dist"/>
              <a:r>
                <a:rPr lang="en-US" altLang="zh-CN" sz="825" dirty="0">
                  <a:solidFill>
                    <a:schemeClr val="bg1">
                      <a:lumMod val="50000"/>
                    </a:schemeClr>
                  </a:solidFill>
                  <a:latin typeface="+mj-ea"/>
                  <a:ea typeface="+mj-ea"/>
                </a:rPr>
                <a:t>PERCEPTUAL</a:t>
              </a:r>
            </a:p>
          </p:txBody>
        </p:sp>
      </p:grpSp>
      <p:grpSp>
        <p:nvGrpSpPr>
          <p:cNvPr id="9" name="组合 112"/>
          <p:cNvGrpSpPr/>
          <p:nvPr/>
        </p:nvGrpSpPr>
        <p:grpSpPr>
          <a:xfrm>
            <a:off x="3353390" y="3621429"/>
            <a:ext cx="906534" cy="630391"/>
            <a:chOff x="1514730" y="396832"/>
            <a:chExt cx="1208712" cy="840521"/>
          </a:xfrm>
        </p:grpSpPr>
        <p:sp>
          <p:nvSpPr>
            <p:cNvPr id="114" name="文本框 13"/>
            <p:cNvSpPr txBox="1"/>
            <p:nvPr/>
          </p:nvSpPr>
          <p:spPr>
            <a:xfrm>
              <a:off x="1514730" y="396832"/>
              <a:ext cx="1208712" cy="533480"/>
            </a:xfrm>
            <a:prstGeom prst="rect">
              <a:avLst/>
            </a:prstGeom>
            <a:noFill/>
          </p:spPr>
          <p:txBody>
            <a:bodyPr wrap="square" rtlCol="0">
              <a:spAutoFit/>
            </a:bodyPr>
            <a:lstStyle/>
            <a:p>
              <a:pPr algn="ctr"/>
              <a:r>
                <a:rPr lang="zh-CN" altLang="en-US" sz="2000" dirty="0">
                  <a:solidFill>
                    <a:schemeClr val="bg1">
                      <a:lumMod val="50000"/>
                    </a:schemeClr>
                  </a:solidFill>
                  <a:latin typeface="+mj-ea"/>
                  <a:ea typeface="+mj-ea"/>
                </a:rPr>
                <a:t>拼搏</a:t>
              </a:r>
            </a:p>
          </p:txBody>
        </p:sp>
        <p:sp>
          <p:nvSpPr>
            <p:cNvPr id="115" name="文本框 14"/>
            <p:cNvSpPr txBox="1"/>
            <p:nvPr/>
          </p:nvSpPr>
          <p:spPr>
            <a:xfrm>
              <a:off x="1563026" y="944965"/>
              <a:ext cx="1112119" cy="292388"/>
            </a:xfrm>
            <a:prstGeom prst="rect">
              <a:avLst/>
            </a:prstGeom>
            <a:noFill/>
          </p:spPr>
          <p:txBody>
            <a:bodyPr wrap="square" rtlCol="0">
              <a:spAutoFit/>
            </a:bodyPr>
            <a:lstStyle/>
            <a:p>
              <a:pPr algn="dist"/>
              <a:r>
                <a:rPr lang="en-US" altLang="zh-CN" sz="825" dirty="0">
                  <a:solidFill>
                    <a:schemeClr val="bg1">
                      <a:lumMod val="50000"/>
                    </a:schemeClr>
                  </a:solidFill>
                  <a:latin typeface="+mj-ea"/>
                  <a:ea typeface="+mj-ea"/>
                </a:rPr>
                <a:t>PERCEPTUAL</a:t>
              </a:r>
            </a:p>
          </p:txBody>
        </p:sp>
      </p:grpSp>
      <p:grpSp>
        <p:nvGrpSpPr>
          <p:cNvPr id="10" name="组合 115"/>
          <p:cNvGrpSpPr/>
          <p:nvPr/>
        </p:nvGrpSpPr>
        <p:grpSpPr>
          <a:xfrm>
            <a:off x="4667840" y="3621429"/>
            <a:ext cx="906534" cy="630391"/>
            <a:chOff x="1514730" y="396832"/>
            <a:chExt cx="1208712" cy="840521"/>
          </a:xfrm>
        </p:grpSpPr>
        <p:sp>
          <p:nvSpPr>
            <p:cNvPr id="117" name="文本框 16"/>
            <p:cNvSpPr txBox="1"/>
            <p:nvPr/>
          </p:nvSpPr>
          <p:spPr>
            <a:xfrm>
              <a:off x="1514730" y="396832"/>
              <a:ext cx="1208712" cy="533480"/>
            </a:xfrm>
            <a:prstGeom prst="rect">
              <a:avLst/>
            </a:prstGeom>
            <a:noFill/>
          </p:spPr>
          <p:txBody>
            <a:bodyPr wrap="square" rtlCol="0">
              <a:spAutoFit/>
            </a:bodyPr>
            <a:lstStyle/>
            <a:p>
              <a:pPr algn="ctr"/>
              <a:r>
                <a:rPr lang="zh-CN" altLang="en-US" sz="2000" dirty="0">
                  <a:solidFill>
                    <a:schemeClr val="bg1">
                      <a:lumMod val="50000"/>
                    </a:schemeClr>
                  </a:solidFill>
                  <a:latin typeface="+mj-ea"/>
                  <a:ea typeface="+mj-ea"/>
                </a:rPr>
                <a:t>团结</a:t>
              </a:r>
            </a:p>
          </p:txBody>
        </p:sp>
        <p:sp>
          <p:nvSpPr>
            <p:cNvPr id="118" name="文本框 17"/>
            <p:cNvSpPr txBox="1"/>
            <p:nvPr/>
          </p:nvSpPr>
          <p:spPr>
            <a:xfrm>
              <a:off x="1563026" y="944965"/>
              <a:ext cx="1112119" cy="292388"/>
            </a:xfrm>
            <a:prstGeom prst="rect">
              <a:avLst/>
            </a:prstGeom>
            <a:noFill/>
          </p:spPr>
          <p:txBody>
            <a:bodyPr wrap="square" rtlCol="0">
              <a:spAutoFit/>
            </a:bodyPr>
            <a:lstStyle/>
            <a:p>
              <a:pPr algn="dist"/>
              <a:r>
                <a:rPr lang="en-US" altLang="zh-CN" sz="825" dirty="0">
                  <a:solidFill>
                    <a:schemeClr val="bg1">
                      <a:lumMod val="50000"/>
                    </a:schemeClr>
                  </a:solidFill>
                  <a:latin typeface="+mj-ea"/>
                  <a:ea typeface="+mj-ea"/>
                </a:rPr>
                <a:t>PERCEPTUAL</a:t>
              </a:r>
            </a:p>
          </p:txBody>
        </p:sp>
      </p:grpSp>
      <p:grpSp>
        <p:nvGrpSpPr>
          <p:cNvPr id="11" name="组合 118"/>
          <p:cNvGrpSpPr/>
          <p:nvPr/>
        </p:nvGrpSpPr>
        <p:grpSpPr>
          <a:xfrm>
            <a:off x="5982290" y="3621429"/>
            <a:ext cx="906534" cy="630391"/>
            <a:chOff x="1514730" y="396832"/>
            <a:chExt cx="1208712" cy="840521"/>
          </a:xfrm>
        </p:grpSpPr>
        <p:sp>
          <p:nvSpPr>
            <p:cNvPr id="120" name="文本框 19"/>
            <p:cNvSpPr txBox="1"/>
            <p:nvPr/>
          </p:nvSpPr>
          <p:spPr>
            <a:xfrm>
              <a:off x="1514730" y="396832"/>
              <a:ext cx="1208712" cy="533480"/>
            </a:xfrm>
            <a:prstGeom prst="rect">
              <a:avLst/>
            </a:prstGeom>
            <a:noFill/>
          </p:spPr>
          <p:txBody>
            <a:bodyPr wrap="square" rtlCol="0">
              <a:spAutoFit/>
            </a:bodyPr>
            <a:lstStyle/>
            <a:p>
              <a:pPr algn="ctr"/>
              <a:r>
                <a:rPr lang="zh-CN" altLang="en-US" sz="2000" dirty="0">
                  <a:solidFill>
                    <a:schemeClr val="bg1">
                      <a:lumMod val="50000"/>
                    </a:schemeClr>
                  </a:solidFill>
                  <a:latin typeface="+mj-ea"/>
                  <a:ea typeface="+mj-ea"/>
                </a:rPr>
                <a:t>共赢</a:t>
              </a:r>
            </a:p>
          </p:txBody>
        </p:sp>
        <p:sp>
          <p:nvSpPr>
            <p:cNvPr id="121" name="文本框 20"/>
            <p:cNvSpPr txBox="1"/>
            <p:nvPr/>
          </p:nvSpPr>
          <p:spPr>
            <a:xfrm>
              <a:off x="1563026" y="944965"/>
              <a:ext cx="1112119" cy="292388"/>
            </a:xfrm>
            <a:prstGeom prst="rect">
              <a:avLst/>
            </a:prstGeom>
            <a:noFill/>
          </p:spPr>
          <p:txBody>
            <a:bodyPr wrap="square" rtlCol="0">
              <a:spAutoFit/>
            </a:bodyPr>
            <a:lstStyle/>
            <a:p>
              <a:pPr algn="dist"/>
              <a:r>
                <a:rPr lang="en-US" altLang="zh-CN" sz="825" dirty="0">
                  <a:solidFill>
                    <a:schemeClr val="bg1">
                      <a:lumMod val="50000"/>
                    </a:schemeClr>
                  </a:solidFill>
                  <a:latin typeface="+mj-ea"/>
                  <a:ea typeface="+mj-ea"/>
                </a:rPr>
                <a:t>PERCEPTUAL</a:t>
              </a:r>
            </a:p>
          </p:txBody>
        </p:sp>
      </p:grpSp>
      <p:cxnSp>
        <p:nvCxnSpPr>
          <p:cNvPr id="122" name="直接连接符 121"/>
          <p:cNvCxnSpPr/>
          <p:nvPr/>
        </p:nvCxnSpPr>
        <p:spPr>
          <a:xfrm>
            <a:off x="3143717" y="3651868"/>
            <a:ext cx="0" cy="50395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4463882" y="3651868"/>
            <a:ext cx="0" cy="50395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5784047" y="3651868"/>
            <a:ext cx="0" cy="503957"/>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004725"/>
      </p:ext>
    </p:extLst>
  </p:cSld>
  <p:clrMapOvr>
    <a:masterClrMapping/>
  </p:clrMapOvr>
  <p:transition spd="med" advClick="0" advTm="1133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89"/>
                                        </p:tgtEl>
                                        <p:attrNameLst>
                                          <p:attrName>style.visibility</p:attrName>
                                        </p:attrNameLst>
                                      </p:cBhvr>
                                      <p:to>
                                        <p:strVal val="visible"/>
                                      </p:to>
                                    </p:set>
                                    <p:anim calcmode="lin" valueType="num">
                                      <p:cBhvr>
                                        <p:cTn id="7" dur="500" fill="hold"/>
                                        <p:tgtEl>
                                          <p:spTgt spid="89"/>
                                        </p:tgtEl>
                                        <p:attrNameLst>
                                          <p:attrName>ppt_w</p:attrName>
                                        </p:attrNameLst>
                                      </p:cBhvr>
                                      <p:tavLst>
                                        <p:tav tm="0">
                                          <p:val>
                                            <p:fltVal val="0"/>
                                          </p:val>
                                        </p:tav>
                                        <p:tav tm="100000">
                                          <p:val>
                                            <p:strVal val="#ppt_w"/>
                                          </p:val>
                                        </p:tav>
                                      </p:tavLst>
                                    </p:anim>
                                    <p:anim calcmode="lin" valueType="num">
                                      <p:cBhvr>
                                        <p:cTn id="8" dur="500" fill="hold"/>
                                        <p:tgtEl>
                                          <p:spTgt spid="89"/>
                                        </p:tgtEl>
                                        <p:attrNameLst>
                                          <p:attrName>ppt_h</p:attrName>
                                        </p:attrNameLst>
                                      </p:cBhvr>
                                      <p:tavLst>
                                        <p:tav tm="0">
                                          <p:val>
                                            <p:fltVal val="0"/>
                                          </p:val>
                                        </p:tav>
                                        <p:tav tm="100000">
                                          <p:val>
                                            <p:strVal val="#ppt_h"/>
                                          </p:val>
                                        </p:tav>
                                      </p:tavLst>
                                    </p:anim>
                                    <p:animEffect transition="in" filter="fade">
                                      <p:cBhvr>
                                        <p:cTn id="9" dur="500"/>
                                        <p:tgtEl>
                                          <p:spTgt spid="89"/>
                                        </p:tgtEl>
                                      </p:cBhvr>
                                    </p:animEffect>
                                  </p:childTnLst>
                                </p:cTn>
                              </p:par>
                            </p:childTnLst>
                          </p:cTn>
                        </p:par>
                        <p:par>
                          <p:cTn id="10" fill="hold">
                            <p:stCondLst>
                              <p:cond delay="6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3300"/>
                                        <p:tgtEl>
                                          <p:spTgt spid="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anim calcmode="lin" valueType="num">
                                      <p:cBhvr>
                                        <p:cTn id="16" dur="500" fill="hold"/>
                                        <p:tgtEl>
                                          <p:spTgt spid="85"/>
                                        </p:tgtEl>
                                        <p:attrNameLst>
                                          <p:attrName>ppt_w</p:attrName>
                                        </p:attrNameLst>
                                      </p:cBhvr>
                                      <p:tavLst>
                                        <p:tav tm="0">
                                          <p:val>
                                            <p:fltVal val="0"/>
                                          </p:val>
                                        </p:tav>
                                        <p:tav tm="100000">
                                          <p:val>
                                            <p:strVal val="#ppt_w"/>
                                          </p:val>
                                        </p:tav>
                                      </p:tavLst>
                                    </p:anim>
                                    <p:anim calcmode="lin" valueType="num">
                                      <p:cBhvr>
                                        <p:cTn id="17" dur="500" fill="hold"/>
                                        <p:tgtEl>
                                          <p:spTgt spid="85"/>
                                        </p:tgtEl>
                                        <p:attrNameLst>
                                          <p:attrName>ppt_h</p:attrName>
                                        </p:attrNameLst>
                                      </p:cBhvr>
                                      <p:tavLst>
                                        <p:tav tm="0">
                                          <p:val>
                                            <p:fltVal val="0"/>
                                          </p:val>
                                        </p:tav>
                                        <p:tav tm="100000">
                                          <p:val>
                                            <p:strVal val="#ppt_h"/>
                                          </p:val>
                                        </p:tav>
                                      </p:tavLst>
                                    </p:anim>
                                    <p:animEffect transition="in" filter="fade">
                                      <p:cBhvr>
                                        <p:cTn id="18" dur="500"/>
                                        <p:tgtEl>
                                          <p:spTgt spid="85"/>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53" presetClass="entr" presetSubtype="16" fill="hold" grpId="0" nodeType="withEffect">
                                  <p:stCondLst>
                                    <p:cond delay="700"/>
                                  </p:stCondLst>
                                  <p:childTnLst>
                                    <p:set>
                                      <p:cBhvr>
                                        <p:cTn id="23" dur="1" fill="hold">
                                          <p:stCondLst>
                                            <p:cond delay="0"/>
                                          </p:stCondLst>
                                        </p:cTn>
                                        <p:tgtEl>
                                          <p:spTgt spid="86"/>
                                        </p:tgtEl>
                                        <p:attrNameLst>
                                          <p:attrName>style.visibility</p:attrName>
                                        </p:attrNameLst>
                                      </p:cBhvr>
                                      <p:to>
                                        <p:strVal val="visible"/>
                                      </p:to>
                                    </p:set>
                                    <p:anim calcmode="lin" valueType="num">
                                      <p:cBhvr>
                                        <p:cTn id="24" dur="500" fill="hold"/>
                                        <p:tgtEl>
                                          <p:spTgt spid="86"/>
                                        </p:tgtEl>
                                        <p:attrNameLst>
                                          <p:attrName>ppt_w</p:attrName>
                                        </p:attrNameLst>
                                      </p:cBhvr>
                                      <p:tavLst>
                                        <p:tav tm="0">
                                          <p:val>
                                            <p:fltVal val="0"/>
                                          </p:val>
                                        </p:tav>
                                        <p:tav tm="100000">
                                          <p:val>
                                            <p:strVal val="#ppt_w"/>
                                          </p:val>
                                        </p:tav>
                                      </p:tavLst>
                                    </p:anim>
                                    <p:anim calcmode="lin" valueType="num">
                                      <p:cBhvr>
                                        <p:cTn id="25" dur="500" fill="hold"/>
                                        <p:tgtEl>
                                          <p:spTgt spid="86"/>
                                        </p:tgtEl>
                                        <p:attrNameLst>
                                          <p:attrName>ppt_h</p:attrName>
                                        </p:attrNameLst>
                                      </p:cBhvr>
                                      <p:tavLst>
                                        <p:tav tm="0">
                                          <p:val>
                                            <p:fltVal val="0"/>
                                          </p:val>
                                        </p:tav>
                                        <p:tav tm="100000">
                                          <p:val>
                                            <p:strVal val="#ppt_h"/>
                                          </p:val>
                                        </p:tav>
                                      </p:tavLst>
                                    </p:anim>
                                    <p:animEffect transition="in" filter="fade">
                                      <p:cBhvr>
                                        <p:cTn id="26" dur="500"/>
                                        <p:tgtEl>
                                          <p:spTgt spid="86"/>
                                        </p:tgtEl>
                                      </p:cBhvr>
                                    </p:animEffect>
                                  </p:childTnLst>
                                </p:cTn>
                              </p:par>
                              <p:par>
                                <p:cTn id="27" presetID="10" presetClass="entr" presetSubtype="0" fill="hold" nodeType="withEffect">
                                  <p:stCondLst>
                                    <p:cond delay="7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53" presetClass="entr" presetSubtype="16" fill="hold" grpId="0" nodeType="withEffect">
                                  <p:stCondLst>
                                    <p:cond delay="1400"/>
                                  </p:stCondLst>
                                  <p:childTnLst>
                                    <p:set>
                                      <p:cBhvr>
                                        <p:cTn id="31" dur="1" fill="hold">
                                          <p:stCondLst>
                                            <p:cond delay="0"/>
                                          </p:stCondLst>
                                        </p:cTn>
                                        <p:tgtEl>
                                          <p:spTgt spid="87"/>
                                        </p:tgtEl>
                                        <p:attrNameLst>
                                          <p:attrName>style.visibility</p:attrName>
                                        </p:attrNameLst>
                                      </p:cBhvr>
                                      <p:to>
                                        <p:strVal val="visible"/>
                                      </p:to>
                                    </p:set>
                                    <p:anim calcmode="lin" valueType="num">
                                      <p:cBhvr>
                                        <p:cTn id="32" dur="500" fill="hold"/>
                                        <p:tgtEl>
                                          <p:spTgt spid="87"/>
                                        </p:tgtEl>
                                        <p:attrNameLst>
                                          <p:attrName>ppt_w</p:attrName>
                                        </p:attrNameLst>
                                      </p:cBhvr>
                                      <p:tavLst>
                                        <p:tav tm="0">
                                          <p:val>
                                            <p:fltVal val="0"/>
                                          </p:val>
                                        </p:tav>
                                        <p:tav tm="100000">
                                          <p:val>
                                            <p:strVal val="#ppt_w"/>
                                          </p:val>
                                        </p:tav>
                                      </p:tavLst>
                                    </p:anim>
                                    <p:anim calcmode="lin" valueType="num">
                                      <p:cBhvr>
                                        <p:cTn id="33" dur="500" fill="hold"/>
                                        <p:tgtEl>
                                          <p:spTgt spid="87"/>
                                        </p:tgtEl>
                                        <p:attrNameLst>
                                          <p:attrName>ppt_h</p:attrName>
                                        </p:attrNameLst>
                                      </p:cBhvr>
                                      <p:tavLst>
                                        <p:tav tm="0">
                                          <p:val>
                                            <p:fltVal val="0"/>
                                          </p:val>
                                        </p:tav>
                                        <p:tav tm="100000">
                                          <p:val>
                                            <p:strVal val="#ppt_h"/>
                                          </p:val>
                                        </p:tav>
                                      </p:tavLst>
                                    </p:anim>
                                    <p:animEffect transition="in" filter="fade">
                                      <p:cBhvr>
                                        <p:cTn id="34" dur="500"/>
                                        <p:tgtEl>
                                          <p:spTgt spid="87"/>
                                        </p:tgtEl>
                                      </p:cBhvr>
                                    </p:animEffect>
                                  </p:childTnLst>
                                </p:cTn>
                              </p:par>
                              <p:par>
                                <p:cTn id="35" presetID="10" presetClass="entr" presetSubtype="0" fill="hold" nodeType="withEffect">
                                  <p:stCondLst>
                                    <p:cond delay="140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53" presetClass="entr" presetSubtype="16" fill="hold" grpId="0" nodeType="withEffect">
                                  <p:stCondLst>
                                    <p:cond delay="2100"/>
                                  </p:stCondLst>
                                  <p:childTnLst>
                                    <p:set>
                                      <p:cBhvr>
                                        <p:cTn id="39" dur="1" fill="hold">
                                          <p:stCondLst>
                                            <p:cond delay="0"/>
                                          </p:stCondLst>
                                        </p:cTn>
                                        <p:tgtEl>
                                          <p:spTgt spid="88"/>
                                        </p:tgtEl>
                                        <p:attrNameLst>
                                          <p:attrName>style.visibility</p:attrName>
                                        </p:attrNameLst>
                                      </p:cBhvr>
                                      <p:to>
                                        <p:strVal val="visible"/>
                                      </p:to>
                                    </p:set>
                                    <p:anim calcmode="lin" valueType="num">
                                      <p:cBhvr>
                                        <p:cTn id="40" dur="500" fill="hold"/>
                                        <p:tgtEl>
                                          <p:spTgt spid="88"/>
                                        </p:tgtEl>
                                        <p:attrNameLst>
                                          <p:attrName>ppt_w</p:attrName>
                                        </p:attrNameLst>
                                      </p:cBhvr>
                                      <p:tavLst>
                                        <p:tav tm="0">
                                          <p:val>
                                            <p:fltVal val="0"/>
                                          </p:val>
                                        </p:tav>
                                        <p:tav tm="100000">
                                          <p:val>
                                            <p:strVal val="#ppt_w"/>
                                          </p:val>
                                        </p:tav>
                                      </p:tavLst>
                                    </p:anim>
                                    <p:anim calcmode="lin" valueType="num">
                                      <p:cBhvr>
                                        <p:cTn id="41" dur="500" fill="hold"/>
                                        <p:tgtEl>
                                          <p:spTgt spid="88"/>
                                        </p:tgtEl>
                                        <p:attrNameLst>
                                          <p:attrName>ppt_h</p:attrName>
                                        </p:attrNameLst>
                                      </p:cBhvr>
                                      <p:tavLst>
                                        <p:tav tm="0">
                                          <p:val>
                                            <p:fltVal val="0"/>
                                          </p:val>
                                        </p:tav>
                                        <p:tav tm="100000">
                                          <p:val>
                                            <p:strVal val="#ppt_h"/>
                                          </p:val>
                                        </p:tav>
                                      </p:tavLst>
                                    </p:anim>
                                    <p:animEffect transition="in" filter="fade">
                                      <p:cBhvr>
                                        <p:cTn id="42" dur="500"/>
                                        <p:tgtEl>
                                          <p:spTgt spid="88"/>
                                        </p:tgtEl>
                                      </p:cBhvr>
                                    </p:animEffect>
                                  </p:childTnLst>
                                </p:cTn>
                              </p:par>
                              <p:par>
                                <p:cTn id="43" presetID="10" presetClass="entr" presetSubtype="0" fill="hold" nodeType="withEffect">
                                  <p:stCondLst>
                                    <p:cond delay="210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par>
                          <p:cTn id="46" fill="hold">
                            <p:stCondLst>
                              <p:cond delay="3900"/>
                            </p:stCondLst>
                            <p:childTnLst>
                              <p:par>
                                <p:cTn id="47" presetID="22" presetClass="entr" presetSubtype="8"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4400"/>
                            </p:stCondLst>
                            <p:childTnLst>
                              <p:par>
                                <p:cTn id="51" presetID="2" presetClass="entr" presetSubtype="4" accel="60000"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childTnLst>
                          </p:cTn>
                        </p:par>
                        <p:par>
                          <p:cTn id="55" fill="hold">
                            <p:stCondLst>
                              <p:cond delay="4900"/>
                            </p:stCondLst>
                            <p:childTnLst>
                              <p:par>
                                <p:cTn id="56" presetID="16" presetClass="entr" presetSubtype="42" fill="hold" nodeType="afterEffect">
                                  <p:stCondLst>
                                    <p:cond delay="0"/>
                                  </p:stCondLst>
                                  <p:childTnLst>
                                    <p:set>
                                      <p:cBhvr>
                                        <p:cTn id="57" dur="1" fill="hold">
                                          <p:stCondLst>
                                            <p:cond delay="0"/>
                                          </p:stCondLst>
                                        </p:cTn>
                                        <p:tgtEl>
                                          <p:spTgt spid="122"/>
                                        </p:tgtEl>
                                        <p:attrNameLst>
                                          <p:attrName>style.visibility</p:attrName>
                                        </p:attrNameLst>
                                      </p:cBhvr>
                                      <p:to>
                                        <p:strVal val="visible"/>
                                      </p:to>
                                    </p:set>
                                    <p:animEffect transition="in" filter="barn(outHorizontal)">
                                      <p:cBhvr>
                                        <p:cTn id="58" dur="500"/>
                                        <p:tgtEl>
                                          <p:spTgt spid="122"/>
                                        </p:tgtEl>
                                      </p:cBhvr>
                                    </p:animEffect>
                                  </p:childTnLst>
                                </p:cTn>
                              </p:par>
                            </p:childTnLst>
                          </p:cTn>
                        </p:par>
                        <p:par>
                          <p:cTn id="59" fill="hold">
                            <p:stCondLst>
                              <p:cond delay="5400"/>
                            </p:stCondLst>
                            <p:childTnLst>
                              <p:par>
                                <p:cTn id="60" presetID="2" presetClass="entr" presetSubtype="4" accel="60000" fill="hold" nodeType="after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500" fill="hold"/>
                                        <p:tgtEl>
                                          <p:spTgt spid="9"/>
                                        </p:tgtEl>
                                        <p:attrNameLst>
                                          <p:attrName>ppt_x</p:attrName>
                                        </p:attrNameLst>
                                      </p:cBhvr>
                                      <p:tavLst>
                                        <p:tav tm="0">
                                          <p:val>
                                            <p:strVal val="#ppt_x"/>
                                          </p:val>
                                        </p:tav>
                                        <p:tav tm="100000">
                                          <p:val>
                                            <p:strVal val="#ppt_x"/>
                                          </p:val>
                                        </p:tav>
                                      </p:tavLst>
                                    </p:anim>
                                    <p:anim calcmode="lin" valueType="num">
                                      <p:cBhvr additive="base">
                                        <p:cTn id="63" dur="500" fill="hold"/>
                                        <p:tgtEl>
                                          <p:spTgt spid="9"/>
                                        </p:tgtEl>
                                        <p:attrNameLst>
                                          <p:attrName>ppt_y</p:attrName>
                                        </p:attrNameLst>
                                      </p:cBhvr>
                                      <p:tavLst>
                                        <p:tav tm="0">
                                          <p:val>
                                            <p:strVal val="1+#ppt_h/2"/>
                                          </p:val>
                                        </p:tav>
                                        <p:tav tm="100000">
                                          <p:val>
                                            <p:strVal val="#ppt_y"/>
                                          </p:val>
                                        </p:tav>
                                      </p:tavLst>
                                    </p:anim>
                                  </p:childTnLst>
                                </p:cTn>
                              </p:par>
                            </p:childTnLst>
                          </p:cTn>
                        </p:par>
                        <p:par>
                          <p:cTn id="64" fill="hold">
                            <p:stCondLst>
                              <p:cond delay="5900"/>
                            </p:stCondLst>
                            <p:childTnLst>
                              <p:par>
                                <p:cTn id="65" presetID="16" presetClass="entr" presetSubtype="42" fill="hold" nodeType="afterEffect">
                                  <p:stCondLst>
                                    <p:cond delay="0"/>
                                  </p:stCondLst>
                                  <p:childTnLst>
                                    <p:set>
                                      <p:cBhvr>
                                        <p:cTn id="66" dur="1" fill="hold">
                                          <p:stCondLst>
                                            <p:cond delay="0"/>
                                          </p:stCondLst>
                                        </p:cTn>
                                        <p:tgtEl>
                                          <p:spTgt spid="123"/>
                                        </p:tgtEl>
                                        <p:attrNameLst>
                                          <p:attrName>style.visibility</p:attrName>
                                        </p:attrNameLst>
                                      </p:cBhvr>
                                      <p:to>
                                        <p:strVal val="visible"/>
                                      </p:to>
                                    </p:set>
                                    <p:animEffect transition="in" filter="barn(outHorizontal)">
                                      <p:cBhvr>
                                        <p:cTn id="67" dur="500"/>
                                        <p:tgtEl>
                                          <p:spTgt spid="123"/>
                                        </p:tgtEl>
                                      </p:cBhvr>
                                    </p:animEffect>
                                  </p:childTnLst>
                                </p:cTn>
                              </p:par>
                            </p:childTnLst>
                          </p:cTn>
                        </p:par>
                        <p:par>
                          <p:cTn id="68" fill="hold">
                            <p:stCondLst>
                              <p:cond delay="6400"/>
                            </p:stCondLst>
                            <p:childTnLst>
                              <p:par>
                                <p:cTn id="69" presetID="2" presetClass="entr" presetSubtype="4" accel="60000" fill="hold"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500" fill="hold"/>
                                        <p:tgtEl>
                                          <p:spTgt spid="10"/>
                                        </p:tgtEl>
                                        <p:attrNameLst>
                                          <p:attrName>ppt_x</p:attrName>
                                        </p:attrNameLst>
                                      </p:cBhvr>
                                      <p:tavLst>
                                        <p:tav tm="0">
                                          <p:val>
                                            <p:strVal val="#ppt_x"/>
                                          </p:val>
                                        </p:tav>
                                        <p:tav tm="100000">
                                          <p:val>
                                            <p:strVal val="#ppt_x"/>
                                          </p:val>
                                        </p:tav>
                                      </p:tavLst>
                                    </p:anim>
                                    <p:anim calcmode="lin" valueType="num">
                                      <p:cBhvr additive="base">
                                        <p:cTn id="72" dur="500" fill="hold"/>
                                        <p:tgtEl>
                                          <p:spTgt spid="10"/>
                                        </p:tgtEl>
                                        <p:attrNameLst>
                                          <p:attrName>ppt_y</p:attrName>
                                        </p:attrNameLst>
                                      </p:cBhvr>
                                      <p:tavLst>
                                        <p:tav tm="0">
                                          <p:val>
                                            <p:strVal val="1+#ppt_h/2"/>
                                          </p:val>
                                        </p:tav>
                                        <p:tav tm="100000">
                                          <p:val>
                                            <p:strVal val="#ppt_y"/>
                                          </p:val>
                                        </p:tav>
                                      </p:tavLst>
                                    </p:anim>
                                  </p:childTnLst>
                                </p:cTn>
                              </p:par>
                            </p:childTnLst>
                          </p:cTn>
                        </p:par>
                        <p:par>
                          <p:cTn id="73" fill="hold">
                            <p:stCondLst>
                              <p:cond delay="6900"/>
                            </p:stCondLst>
                            <p:childTnLst>
                              <p:par>
                                <p:cTn id="74" presetID="16" presetClass="entr" presetSubtype="42" fill="hold" nodeType="afterEffect">
                                  <p:stCondLst>
                                    <p:cond delay="0"/>
                                  </p:stCondLst>
                                  <p:childTnLst>
                                    <p:set>
                                      <p:cBhvr>
                                        <p:cTn id="75" dur="1" fill="hold">
                                          <p:stCondLst>
                                            <p:cond delay="0"/>
                                          </p:stCondLst>
                                        </p:cTn>
                                        <p:tgtEl>
                                          <p:spTgt spid="124"/>
                                        </p:tgtEl>
                                        <p:attrNameLst>
                                          <p:attrName>style.visibility</p:attrName>
                                        </p:attrNameLst>
                                      </p:cBhvr>
                                      <p:to>
                                        <p:strVal val="visible"/>
                                      </p:to>
                                    </p:set>
                                    <p:animEffect transition="in" filter="barn(outHorizontal)">
                                      <p:cBhvr>
                                        <p:cTn id="76" dur="500"/>
                                        <p:tgtEl>
                                          <p:spTgt spid="124"/>
                                        </p:tgtEl>
                                      </p:cBhvr>
                                    </p:animEffect>
                                  </p:childTnLst>
                                </p:cTn>
                              </p:par>
                            </p:childTnLst>
                          </p:cTn>
                        </p:par>
                        <p:par>
                          <p:cTn id="77" fill="hold">
                            <p:stCondLst>
                              <p:cond delay="7400"/>
                            </p:stCondLst>
                            <p:childTnLst>
                              <p:par>
                                <p:cTn id="78" presetID="2" presetClass="entr" presetSubtype="4" accel="60000" fill="hold" nodeType="after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additive="base">
                                        <p:cTn id="80" dur="500" fill="hold"/>
                                        <p:tgtEl>
                                          <p:spTgt spid="11"/>
                                        </p:tgtEl>
                                        <p:attrNameLst>
                                          <p:attrName>ppt_x</p:attrName>
                                        </p:attrNameLst>
                                      </p:cBhvr>
                                      <p:tavLst>
                                        <p:tav tm="0">
                                          <p:val>
                                            <p:strVal val="#ppt_x"/>
                                          </p:val>
                                        </p:tav>
                                        <p:tav tm="100000">
                                          <p:val>
                                            <p:strVal val="#ppt_x"/>
                                          </p:val>
                                        </p:tav>
                                      </p:tavLst>
                                    </p:anim>
                                    <p:anim calcmode="lin" valueType="num">
                                      <p:cBhvr additive="base">
                                        <p:cTn id="8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1"/>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colorTemperature colorTemp="59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0" y="1346607"/>
            <a:ext cx="9145588" cy="2104679"/>
          </a:xfrm>
          <a:prstGeom prst="rect">
            <a:avLst/>
          </a:prstGeom>
        </p:spPr>
      </p:pic>
      <p:pic>
        <p:nvPicPr>
          <p:cNvPr id="41" name="Picture 2" descr="Monitor.png"/>
          <p:cNvPicPr>
            <a:picLocks noChangeAspect="1"/>
          </p:cNvPicPr>
          <p:nvPr/>
        </p:nvPicPr>
        <p:blipFill>
          <a:blip r:embed="rId5" cstate="print"/>
          <a:stretch>
            <a:fillRect/>
          </a:stretch>
        </p:blipFill>
        <p:spPr>
          <a:xfrm>
            <a:off x="4043582" y="836561"/>
            <a:ext cx="3143817" cy="2620202"/>
          </a:xfrm>
          <a:prstGeom prst="rect">
            <a:avLst/>
          </a:prstGeom>
        </p:spPr>
      </p:pic>
      <p:pic>
        <p:nvPicPr>
          <p:cNvPr id="42"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89750" y="979484"/>
            <a:ext cx="2821444" cy="1643580"/>
          </a:xfrm>
          <a:prstGeom prst="rect">
            <a:avLst/>
          </a:prstGeom>
          <a:blipFill>
            <a:blip r:embed="rId7" cstate="print"/>
            <a:stretch>
              <a:fillRect/>
            </a:stretch>
          </a:blipFill>
          <a:effectLst>
            <a:innerShdw blurRad="63500" dist="25400" dir="13500000">
              <a:prstClr val="black">
                <a:alpha val="21000"/>
              </a:prstClr>
            </a:innerShdw>
          </a:effectLst>
        </p:spPr>
      </p:pic>
      <p:pic>
        <p:nvPicPr>
          <p:cNvPr id="43" name="Picture 4" descr="Monitor-Light.png"/>
          <p:cNvPicPr>
            <a:picLocks noChangeAspect="1"/>
          </p:cNvPicPr>
          <p:nvPr/>
        </p:nvPicPr>
        <p:blipFill>
          <a:blip r:embed="rId8" cstate="print"/>
          <a:stretch>
            <a:fillRect/>
          </a:stretch>
        </p:blipFill>
        <p:spPr>
          <a:xfrm>
            <a:off x="5914332" y="908024"/>
            <a:ext cx="1201618" cy="1470168"/>
          </a:xfrm>
          <a:prstGeom prst="rect">
            <a:avLst/>
          </a:prstGeom>
        </p:spPr>
      </p:pic>
      <p:pic>
        <p:nvPicPr>
          <p:cNvPr id="44" name="Picture 5" descr="ipad.png"/>
          <p:cNvPicPr>
            <a:picLocks noChangeAspect="1"/>
          </p:cNvPicPr>
          <p:nvPr/>
        </p:nvPicPr>
        <p:blipFill>
          <a:blip r:embed="rId9" cstate="print"/>
          <a:stretch>
            <a:fillRect/>
          </a:stretch>
        </p:blipFill>
        <p:spPr>
          <a:xfrm>
            <a:off x="5825387" y="1342009"/>
            <a:ext cx="2980912" cy="2858402"/>
          </a:xfrm>
          <a:prstGeom prst="rect">
            <a:avLst/>
          </a:prstGeom>
        </p:spPr>
      </p:pic>
      <p:pic>
        <p:nvPicPr>
          <p:cNvPr id="45"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91411" y="1505744"/>
            <a:ext cx="1560546" cy="1882185"/>
          </a:xfrm>
          <a:prstGeom prst="rect">
            <a:avLst/>
          </a:prstGeom>
          <a:effectLst>
            <a:innerShdw blurRad="63500" dist="25400" dir="13500000">
              <a:prstClr val="black">
                <a:alpha val="26000"/>
              </a:prstClr>
            </a:innerShdw>
          </a:effectLst>
        </p:spPr>
      </p:pic>
      <p:pic>
        <p:nvPicPr>
          <p:cNvPr id="46" name="Picture 7" descr="ipad-light.png"/>
          <p:cNvPicPr>
            <a:picLocks noChangeAspect="1"/>
          </p:cNvPicPr>
          <p:nvPr/>
        </p:nvPicPr>
        <p:blipFill>
          <a:blip r:embed="rId11" cstate="print"/>
          <a:stretch>
            <a:fillRect/>
          </a:stretch>
        </p:blipFill>
        <p:spPr>
          <a:xfrm flipH="1">
            <a:off x="7214452" y="1405022"/>
            <a:ext cx="915621" cy="2072317"/>
          </a:xfrm>
          <a:prstGeom prst="rect">
            <a:avLst/>
          </a:prstGeom>
        </p:spPr>
      </p:pic>
      <p:sp>
        <p:nvSpPr>
          <p:cNvPr id="47" name="TextBox 46"/>
          <p:cNvSpPr txBox="1"/>
          <p:nvPr/>
        </p:nvSpPr>
        <p:spPr>
          <a:xfrm>
            <a:off x="1259632" y="3700085"/>
            <a:ext cx="1061811" cy="346239"/>
          </a:xfrm>
          <a:prstGeom prst="rect">
            <a:avLst/>
          </a:prstGeom>
          <a:noFill/>
        </p:spPr>
        <p:txBody>
          <a:bodyPr wrap="none" lIns="68571" tIns="34285" rIns="68571" bIns="3428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chemeClr val="bg1">
                    <a:lumMod val="50000"/>
                  </a:schemeClr>
                </a:solidFill>
                <a:effectLst/>
                <a:uLnTx/>
                <a:uFillTx/>
                <a:latin typeface="微软雅黑"/>
                <a:ea typeface="微软雅黑"/>
              </a:rPr>
              <a:t>项目分析</a:t>
            </a:r>
          </a:p>
        </p:txBody>
      </p:sp>
      <p:sp>
        <p:nvSpPr>
          <p:cNvPr id="48" name="TextBox 47"/>
          <p:cNvSpPr txBox="1"/>
          <p:nvPr/>
        </p:nvSpPr>
        <p:spPr>
          <a:xfrm>
            <a:off x="3851920" y="3700085"/>
            <a:ext cx="1061811" cy="346239"/>
          </a:xfrm>
          <a:prstGeom prst="rect">
            <a:avLst/>
          </a:prstGeom>
          <a:noFill/>
        </p:spPr>
        <p:txBody>
          <a:bodyPr wrap="none" lIns="68571" tIns="34285" rIns="68571" bIns="34285"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2000" i="0" u="none" strike="noStrike" kern="0" cap="none" spc="0" normalizeH="0" baseline="0">
                <a:ln>
                  <a:noFill/>
                </a:ln>
                <a:solidFill>
                  <a:srgbClr val="1B323D"/>
                </a:solidFill>
                <a:effectLst/>
                <a:uLnTx/>
                <a:uFillTx/>
                <a:latin typeface="微软雅黑"/>
                <a:ea typeface="微软雅黑"/>
              </a:defRPr>
            </a:lvl1pPr>
          </a:lstStyle>
          <a:p>
            <a:pPr lvl="0">
              <a:defRPr/>
            </a:pPr>
            <a:r>
              <a:rPr lang="zh-CN" altLang="en-US" sz="1800" dirty="0">
                <a:solidFill>
                  <a:schemeClr val="bg1">
                    <a:lumMod val="50000"/>
                  </a:schemeClr>
                </a:solidFill>
              </a:rPr>
              <a:t>项目分析</a:t>
            </a:r>
          </a:p>
        </p:txBody>
      </p:sp>
      <p:sp>
        <p:nvSpPr>
          <p:cNvPr id="49" name="TextBox 48"/>
          <p:cNvSpPr txBox="1"/>
          <p:nvPr/>
        </p:nvSpPr>
        <p:spPr>
          <a:xfrm>
            <a:off x="6588224" y="3700085"/>
            <a:ext cx="1061811" cy="346239"/>
          </a:xfrm>
          <a:prstGeom prst="rect">
            <a:avLst/>
          </a:prstGeom>
          <a:noFill/>
        </p:spPr>
        <p:txBody>
          <a:bodyPr wrap="none" lIns="68571" tIns="34285" rIns="68571" bIns="34285"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2000" i="0" u="none" strike="noStrike" kern="0" cap="none" spc="0" normalizeH="0" baseline="0">
                <a:ln>
                  <a:noFill/>
                </a:ln>
                <a:solidFill>
                  <a:srgbClr val="FF9900"/>
                </a:solidFill>
                <a:effectLst/>
                <a:uLnTx/>
                <a:uFillTx/>
                <a:latin typeface="微软雅黑"/>
                <a:ea typeface="微软雅黑"/>
              </a:defRPr>
            </a:lvl1pPr>
          </a:lstStyle>
          <a:p>
            <a:pPr lvl="0">
              <a:defRPr/>
            </a:pPr>
            <a:r>
              <a:rPr lang="zh-CN" altLang="en-US" sz="1800" dirty="0">
                <a:solidFill>
                  <a:schemeClr val="bg1">
                    <a:lumMod val="50000"/>
                  </a:schemeClr>
                </a:solidFill>
              </a:rPr>
              <a:t>项目分析</a:t>
            </a:r>
          </a:p>
        </p:txBody>
      </p:sp>
      <p:sp>
        <p:nvSpPr>
          <p:cNvPr id="50" name="TextBox 49"/>
          <p:cNvSpPr txBox="1"/>
          <p:nvPr/>
        </p:nvSpPr>
        <p:spPr>
          <a:xfrm>
            <a:off x="759048" y="4108753"/>
            <a:ext cx="2197036" cy="623237"/>
          </a:xfrm>
          <a:prstGeom prst="rect">
            <a:avLst/>
          </a:prstGeom>
          <a:noFill/>
        </p:spPr>
        <p:txBody>
          <a:bodyPr wrap="square" lIns="68571" tIns="34285" rIns="68571" bIns="34285"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chemeClr val="bg1">
                    <a:lumMod val="50000"/>
                  </a:schemeClr>
                </a:solidFill>
                <a:effectLst/>
                <a:uLnTx/>
                <a:uFillTx/>
                <a:latin typeface="微软雅黑"/>
                <a:ea typeface="微软雅黑"/>
              </a:rPr>
              <a:t>这里可以添加主要内容这里可以添加主要内容这里可以添加主要内容这里可以添加主要内容可以添加主要内容这里可以添加主要内容</a:t>
            </a:r>
          </a:p>
        </p:txBody>
      </p:sp>
      <p:sp>
        <p:nvSpPr>
          <p:cNvPr id="51" name="TextBox 50"/>
          <p:cNvSpPr txBox="1"/>
          <p:nvPr/>
        </p:nvSpPr>
        <p:spPr>
          <a:xfrm>
            <a:off x="3366358" y="4108753"/>
            <a:ext cx="2197036" cy="623237"/>
          </a:xfrm>
          <a:prstGeom prst="rect">
            <a:avLst/>
          </a:prstGeom>
          <a:noFill/>
        </p:spPr>
        <p:txBody>
          <a:bodyPr wrap="square" lIns="68571" tIns="34285" rIns="68571" bIns="34285"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chemeClr val="bg1">
                    <a:lumMod val="50000"/>
                  </a:schemeClr>
                </a:solidFill>
                <a:effectLst/>
                <a:uLnTx/>
                <a:uFillTx/>
                <a:latin typeface="微软雅黑"/>
                <a:ea typeface="微软雅黑"/>
              </a:rPr>
              <a:t>这里可以添加主要内容这里可以添加主要内容这里可以添加主要内容这里可以添加主要内容可以添加主要内容这里可以添加主要内容</a:t>
            </a:r>
          </a:p>
        </p:txBody>
      </p:sp>
      <p:sp>
        <p:nvSpPr>
          <p:cNvPr id="52" name="TextBox 51"/>
          <p:cNvSpPr txBox="1"/>
          <p:nvPr/>
        </p:nvSpPr>
        <p:spPr>
          <a:xfrm>
            <a:off x="6054948" y="4108753"/>
            <a:ext cx="2197036" cy="623237"/>
          </a:xfrm>
          <a:prstGeom prst="rect">
            <a:avLst/>
          </a:prstGeom>
          <a:noFill/>
        </p:spPr>
        <p:txBody>
          <a:bodyPr wrap="square" lIns="68571" tIns="34285" rIns="68571" bIns="34285"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chemeClr val="bg1">
                    <a:lumMod val="50000"/>
                  </a:schemeClr>
                </a:solidFill>
                <a:effectLst/>
                <a:uLnTx/>
                <a:uFillTx/>
                <a:latin typeface="微软雅黑"/>
                <a:ea typeface="微软雅黑"/>
              </a:rPr>
              <a:t>这里可以添加主要内容这里可以添加主要内容这里可以添加主要内容这里可以添加主要内容可以添加主要内容这里可以添加主要内容</a:t>
            </a:r>
          </a:p>
        </p:txBody>
      </p:sp>
      <p:sp>
        <p:nvSpPr>
          <p:cNvPr id="53" name="文本框 37"/>
          <p:cNvSpPr>
            <a:spLocks noChangeArrowheads="1"/>
          </p:cNvSpPr>
          <p:nvPr/>
        </p:nvSpPr>
        <p:spPr bwMode="auto">
          <a:xfrm>
            <a:off x="179512" y="2483912"/>
            <a:ext cx="4010238" cy="807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2" tIns="34292" rIns="68582" bIns="34292">
            <a:spAutoFit/>
          </a:bodyPr>
          <a:lstStyle/>
          <a:p>
            <a:pPr algn="l"/>
            <a:r>
              <a:rPr lang="en-US" sz="4800" dirty="0">
                <a:solidFill>
                  <a:schemeClr val="bg1"/>
                </a:solidFill>
                <a:latin typeface="+mj-ea"/>
                <a:ea typeface="+mj-ea"/>
                <a:sym typeface="Arial" pitchFamily="34" charset="0"/>
              </a:rPr>
              <a:t>P</a:t>
            </a:r>
            <a:r>
              <a:rPr lang="en-US" sz="2400" dirty="0">
                <a:solidFill>
                  <a:schemeClr val="bg1"/>
                </a:solidFill>
                <a:latin typeface="+mj-ea"/>
                <a:ea typeface="+mj-ea"/>
                <a:sym typeface="Arial" pitchFamily="34" charset="0"/>
              </a:rPr>
              <a:t>ROJECT DISPLAY</a:t>
            </a:r>
            <a:endParaRPr lang="zh-CN" altLang="en-US" sz="2400" b="0" baseline="-3000" dirty="0">
              <a:solidFill>
                <a:schemeClr val="bg1"/>
              </a:solidFill>
              <a:latin typeface="+mj-ea"/>
              <a:ea typeface="+mj-ea"/>
              <a:sym typeface="Arial" pitchFamily="34" charset="0"/>
            </a:endParaRPr>
          </a:p>
        </p:txBody>
      </p:sp>
    </p:spTree>
    <p:extLst>
      <p:ext uri="{BB962C8B-B14F-4D97-AF65-F5344CB8AC3E}">
        <p14:creationId xmlns:p14="http://schemas.microsoft.com/office/powerpoint/2010/main" val="1668502148"/>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randombar(horizontal)">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1000"/>
                                        <p:tgtEl>
                                          <p:spTgt spid="41"/>
                                        </p:tgtEl>
                                      </p:cBhvr>
                                    </p:animEffect>
                                    <p:anim calcmode="lin" valueType="num">
                                      <p:cBhvr>
                                        <p:cTn id="16" dur="1000" fill="hold"/>
                                        <p:tgtEl>
                                          <p:spTgt spid="41"/>
                                        </p:tgtEl>
                                        <p:attrNameLst>
                                          <p:attrName>ppt_x</p:attrName>
                                        </p:attrNameLst>
                                      </p:cBhvr>
                                      <p:tavLst>
                                        <p:tav tm="0">
                                          <p:val>
                                            <p:strVal val="#ppt_x"/>
                                          </p:val>
                                        </p:tav>
                                        <p:tav tm="100000">
                                          <p:val>
                                            <p:strVal val="#ppt_x"/>
                                          </p:val>
                                        </p:tav>
                                      </p:tavLst>
                                    </p:anim>
                                    <p:anim calcmode="lin" valueType="num">
                                      <p:cBhvr>
                                        <p:cTn id="17" dur="1000" fill="hold"/>
                                        <p:tgtEl>
                                          <p:spTgt spid="41"/>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par>
                                <p:cTn id="22" presetID="22" presetClass="entr" presetSubtype="1"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500"/>
                                        <p:tgtEl>
                                          <p:spTgt spid="43"/>
                                        </p:tgtEl>
                                      </p:cBhvr>
                                    </p:animEffect>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1000"/>
                                        <p:tgtEl>
                                          <p:spTgt spid="44"/>
                                        </p:tgtEl>
                                      </p:cBhvr>
                                    </p:animEffect>
                                    <p:anim calcmode="lin" valueType="num">
                                      <p:cBhvr>
                                        <p:cTn id="29" dur="1000" fill="hold"/>
                                        <p:tgtEl>
                                          <p:spTgt spid="44"/>
                                        </p:tgtEl>
                                        <p:attrNameLst>
                                          <p:attrName>ppt_x</p:attrName>
                                        </p:attrNameLst>
                                      </p:cBhvr>
                                      <p:tavLst>
                                        <p:tav tm="0">
                                          <p:val>
                                            <p:strVal val="#ppt_x"/>
                                          </p:val>
                                        </p:tav>
                                        <p:tav tm="100000">
                                          <p:val>
                                            <p:strVal val="#ppt_x"/>
                                          </p:val>
                                        </p:tav>
                                      </p:tavLst>
                                    </p:anim>
                                    <p:anim calcmode="lin" valueType="num">
                                      <p:cBhvr>
                                        <p:cTn id="30" dur="1000" fill="hold"/>
                                        <p:tgtEl>
                                          <p:spTgt spid="44"/>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22" presetClass="entr" presetSubtype="1" fill="hold"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up)">
                                      <p:cBhvr>
                                        <p:cTn id="34" dur="500"/>
                                        <p:tgtEl>
                                          <p:spTgt spid="45"/>
                                        </p:tgtEl>
                                      </p:cBhvr>
                                    </p:animEffect>
                                  </p:childTnLst>
                                </p:cTn>
                              </p:par>
                              <p:par>
                                <p:cTn id="35" presetID="22" presetClass="entr" presetSubtype="1"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up)">
                                      <p:cBhvr>
                                        <p:cTn id="37" dur="500"/>
                                        <p:tgtEl>
                                          <p:spTgt spid="46"/>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500"/>
                                        <p:tgtEl>
                                          <p:spTgt spid="4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left)">
                                      <p:cBhvr>
                                        <p:cTn id="47" dur="500"/>
                                        <p:tgtEl>
                                          <p:spTgt spid="49"/>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wipe(up)">
                                      <p:cBhvr>
                                        <p:cTn id="51" dur="500"/>
                                        <p:tgtEl>
                                          <p:spTgt spid="50"/>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up)">
                                      <p:cBhvr>
                                        <p:cTn id="5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P spid="52" grpId="0"/>
      <p:bldP spid="5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11.jpg"/>
          <p:cNvPicPr>
            <a:picLocks noChangeAspect="1" noChangeArrowheads="1"/>
          </p:cNvPicPr>
          <p:nvPr/>
        </p:nvPicPr>
        <p:blipFill>
          <a:blip r:embed="rId3" cstate="print"/>
          <a:srcRect/>
          <a:stretch>
            <a:fillRect/>
          </a:stretch>
        </p:blipFill>
        <p:spPr bwMode="auto">
          <a:xfrm>
            <a:off x="0" y="-4762"/>
            <a:ext cx="9144000" cy="5148262"/>
          </a:xfrm>
          <a:prstGeom prst="rect">
            <a:avLst/>
          </a:prstGeom>
          <a:noFill/>
        </p:spPr>
      </p:pic>
      <p:sp>
        <p:nvSpPr>
          <p:cNvPr id="10" name="TextBox 9"/>
          <p:cNvSpPr txBox="1"/>
          <p:nvPr/>
        </p:nvSpPr>
        <p:spPr>
          <a:xfrm>
            <a:off x="781447" y="2366416"/>
            <a:ext cx="2909771" cy="369332"/>
          </a:xfrm>
          <a:prstGeom prst="rect">
            <a:avLst/>
          </a:prstGeom>
          <a:noFill/>
        </p:spPr>
        <p:txBody>
          <a:bodyPr wrap="none" rtlCol="0">
            <a:spAutoFit/>
          </a:bodyPr>
          <a:lstStyle/>
          <a:p>
            <a:r>
              <a:rPr lang="en-US" altLang="zh-CN" dirty="0">
                <a:solidFill>
                  <a:schemeClr val="tx1">
                    <a:lumMod val="75000"/>
                    <a:lumOff val="25000"/>
                  </a:schemeClr>
                </a:solidFill>
                <a:latin typeface="微软雅黑" pitchFamily="34" charset="-122"/>
                <a:ea typeface="微软雅黑" pitchFamily="34" charset="-122"/>
              </a:rPr>
              <a:t>BUSINESS POWERPOINT</a:t>
            </a:r>
          </a:p>
        </p:txBody>
      </p:sp>
      <p:sp>
        <p:nvSpPr>
          <p:cNvPr id="11" name="TextBox 10"/>
          <p:cNvSpPr txBox="1"/>
          <p:nvPr/>
        </p:nvSpPr>
        <p:spPr>
          <a:xfrm>
            <a:off x="755576" y="1842959"/>
            <a:ext cx="4711949" cy="584775"/>
          </a:xfrm>
          <a:prstGeom prst="rect">
            <a:avLst/>
          </a:prstGeom>
          <a:noFill/>
        </p:spPr>
        <p:txBody>
          <a:bodyPr wrap="square" rtlCol="0">
            <a:spAutoFit/>
          </a:bodyPr>
          <a:lstStyle/>
          <a:p>
            <a:r>
              <a:rPr lang="zh-CN" altLang="en-US" sz="3200" b="1" dirty="0">
                <a:solidFill>
                  <a:schemeClr val="tx1">
                    <a:lumMod val="75000"/>
                    <a:lumOff val="25000"/>
                  </a:schemeClr>
                </a:solidFill>
                <a:latin typeface="微软雅黑" pitchFamily="34" charset="-122"/>
                <a:ea typeface="微软雅黑" pitchFamily="34" charset="-122"/>
              </a:rPr>
              <a:t>演讲完毕，谢谢观看！</a:t>
            </a:r>
          </a:p>
        </p:txBody>
      </p:sp>
      <p:grpSp>
        <p:nvGrpSpPr>
          <p:cNvPr id="3" name="组合 63"/>
          <p:cNvGrpSpPr/>
          <p:nvPr/>
        </p:nvGrpSpPr>
        <p:grpSpPr>
          <a:xfrm>
            <a:off x="1755733" y="3490242"/>
            <a:ext cx="305647" cy="305644"/>
            <a:chOff x="5196486" y="5946187"/>
            <a:chExt cx="305647" cy="305644"/>
          </a:xfrm>
        </p:grpSpPr>
        <p:grpSp>
          <p:nvGrpSpPr>
            <p:cNvPr id="4" name="组合 64"/>
            <p:cNvGrpSpPr/>
            <p:nvPr/>
          </p:nvGrpSpPr>
          <p:grpSpPr>
            <a:xfrm>
              <a:off x="5196486" y="5946187"/>
              <a:ext cx="305647" cy="305644"/>
              <a:chOff x="1517330" y="1125257"/>
              <a:chExt cx="2204282" cy="2204282"/>
            </a:xfrm>
          </p:grpSpPr>
          <p:sp>
            <p:nvSpPr>
              <p:cNvPr id="15" name="椭圆 14"/>
              <p:cNvSpPr/>
              <p:nvPr/>
            </p:nvSpPr>
            <p:spPr>
              <a:xfrm>
                <a:off x="1517330"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sp>
            <p:nvSpPr>
              <p:cNvPr id="16" name="椭圆 15"/>
              <p:cNvSpPr/>
              <p:nvPr/>
            </p:nvSpPr>
            <p:spPr>
              <a:xfrm>
                <a:off x="1719372" y="1327298"/>
                <a:ext cx="1800200" cy="1800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sp>
          <p:nvSpPr>
            <p:cNvPr id="14" name="Freeform 44"/>
            <p:cNvSpPr>
              <a:spLocks noEditPoints="1"/>
            </p:cNvSpPr>
            <p:nvPr/>
          </p:nvSpPr>
          <p:spPr bwMode="auto">
            <a:xfrm>
              <a:off x="5276888" y="6030324"/>
              <a:ext cx="170620" cy="137369"/>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bg1">
                <a:lumMod val="95000"/>
              </a:schemeClr>
            </a:solidFill>
            <a:ln>
              <a:noFill/>
            </a:ln>
          </p:spPr>
          <p:txBody>
            <a:bodyPr vert="horz" wrap="square" lIns="81015" tIns="40507" rIns="81015" bIns="40507"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grpSp>
      <p:grpSp>
        <p:nvGrpSpPr>
          <p:cNvPr id="5" name="组合 68"/>
          <p:cNvGrpSpPr/>
          <p:nvPr/>
        </p:nvGrpSpPr>
        <p:grpSpPr>
          <a:xfrm>
            <a:off x="2198130" y="3490242"/>
            <a:ext cx="305647" cy="305644"/>
            <a:chOff x="5638883" y="5946187"/>
            <a:chExt cx="305647" cy="305644"/>
          </a:xfrm>
        </p:grpSpPr>
        <p:grpSp>
          <p:nvGrpSpPr>
            <p:cNvPr id="6" name="组合 69"/>
            <p:cNvGrpSpPr/>
            <p:nvPr/>
          </p:nvGrpSpPr>
          <p:grpSpPr>
            <a:xfrm>
              <a:off x="5638883" y="5946187"/>
              <a:ext cx="305647" cy="305644"/>
              <a:chOff x="1517330" y="1125257"/>
              <a:chExt cx="2204282" cy="2204282"/>
            </a:xfrm>
          </p:grpSpPr>
          <p:sp>
            <p:nvSpPr>
              <p:cNvPr id="20" name="椭圆 19"/>
              <p:cNvSpPr/>
              <p:nvPr/>
            </p:nvSpPr>
            <p:spPr>
              <a:xfrm>
                <a:off x="1517330"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sp>
            <p:nvSpPr>
              <p:cNvPr id="21" name="椭圆 20"/>
              <p:cNvSpPr/>
              <p:nvPr/>
            </p:nvSpPr>
            <p:spPr>
              <a:xfrm>
                <a:off x="1719372" y="1327298"/>
                <a:ext cx="1800200" cy="1800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sp>
          <p:nvSpPr>
            <p:cNvPr id="19" name="Freeform 6"/>
            <p:cNvSpPr>
              <a:spLocks noEditPoints="1"/>
            </p:cNvSpPr>
            <p:nvPr/>
          </p:nvSpPr>
          <p:spPr bwMode="auto">
            <a:xfrm>
              <a:off x="5694390" y="6035130"/>
              <a:ext cx="194632" cy="113061"/>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grpSp>
      <p:grpSp>
        <p:nvGrpSpPr>
          <p:cNvPr id="7" name="组合 73"/>
          <p:cNvGrpSpPr/>
          <p:nvPr/>
        </p:nvGrpSpPr>
        <p:grpSpPr>
          <a:xfrm>
            <a:off x="859013" y="3490242"/>
            <a:ext cx="305647" cy="305644"/>
            <a:chOff x="4299766" y="5946187"/>
            <a:chExt cx="305647" cy="305644"/>
          </a:xfrm>
        </p:grpSpPr>
        <p:grpSp>
          <p:nvGrpSpPr>
            <p:cNvPr id="8" name="组合 74"/>
            <p:cNvGrpSpPr/>
            <p:nvPr/>
          </p:nvGrpSpPr>
          <p:grpSpPr>
            <a:xfrm>
              <a:off x="4299766" y="5946187"/>
              <a:ext cx="305647" cy="305644"/>
              <a:chOff x="1517330" y="1125257"/>
              <a:chExt cx="2204282" cy="2204282"/>
            </a:xfrm>
          </p:grpSpPr>
          <p:sp>
            <p:nvSpPr>
              <p:cNvPr id="28" name="椭圆 27"/>
              <p:cNvSpPr/>
              <p:nvPr/>
            </p:nvSpPr>
            <p:spPr>
              <a:xfrm>
                <a:off x="1517330"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sp>
            <p:nvSpPr>
              <p:cNvPr id="29" name="椭圆 28"/>
              <p:cNvSpPr/>
              <p:nvPr/>
            </p:nvSpPr>
            <p:spPr>
              <a:xfrm>
                <a:off x="1719372" y="1327298"/>
                <a:ext cx="1800200" cy="1800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sp>
          <p:nvSpPr>
            <p:cNvPr id="25" name="Freeform 45"/>
            <p:cNvSpPr>
              <a:spLocks noEditPoints="1"/>
            </p:cNvSpPr>
            <p:nvPr/>
          </p:nvSpPr>
          <p:spPr bwMode="auto">
            <a:xfrm>
              <a:off x="4381353" y="6022165"/>
              <a:ext cx="142472" cy="146367"/>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chemeClr val="bg1">
                <a:lumMod val="95000"/>
              </a:schemeClr>
            </a:solidFill>
            <a:ln>
              <a:noFill/>
            </a:ln>
          </p:spPr>
          <p:txBody>
            <a:bodyPr vert="horz" wrap="square" lIns="81015" tIns="40507" rIns="81015" bIns="40507"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grpSp>
      <p:grpSp>
        <p:nvGrpSpPr>
          <p:cNvPr id="9" name="组合 78"/>
          <p:cNvGrpSpPr/>
          <p:nvPr/>
        </p:nvGrpSpPr>
        <p:grpSpPr>
          <a:xfrm>
            <a:off x="1299637" y="3490242"/>
            <a:ext cx="305647" cy="305644"/>
            <a:chOff x="4740390" y="5946187"/>
            <a:chExt cx="305647" cy="305644"/>
          </a:xfrm>
        </p:grpSpPr>
        <p:grpSp>
          <p:nvGrpSpPr>
            <p:cNvPr id="12" name="组合 79"/>
            <p:cNvGrpSpPr/>
            <p:nvPr/>
          </p:nvGrpSpPr>
          <p:grpSpPr>
            <a:xfrm>
              <a:off x="4740390" y="5946187"/>
              <a:ext cx="305647" cy="305644"/>
              <a:chOff x="1517330" y="1125257"/>
              <a:chExt cx="2204282" cy="2204282"/>
            </a:xfrm>
          </p:grpSpPr>
          <p:sp>
            <p:nvSpPr>
              <p:cNvPr id="35" name="椭圆 34"/>
              <p:cNvSpPr/>
              <p:nvPr/>
            </p:nvSpPr>
            <p:spPr>
              <a:xfrm>
                <a:off x="1517330"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sp>
            <p:nvSpPr>
              <p:cNvPr id="36" name="椭圆 35"/>
              <p:cNvSpPr/>
              <p:nvPr/>
            </p:nvSpPr>
            <p:spPr>
              <a:xfrm>
                <a:off x="1719372" y="1327298"/>
                <a:ext cx="1800200" cy="1800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latin typeface="微软雅黑" pitchFamily="34" charset="-122"/>
                  <a:ea typeface="微软雅黑" pitchFamily="34" charset="-122"/>
                </a:endParaRPr>
              </a:p>
            </p:txBody>
          </p:sp>
        </p:grpSp>
        <p:sp>
          <p:nvSpPr>
            <p:cNvPr id="32" name="Freeform 39"/>
            <p:cNvSpPr>
              <a:spLocks noEditPoints="1"/>
            </p:cNvSpPr>
            <p:nvPr/>
          </p:nvSpPr>
          <p:spPr bwMode="auto">
            <a:xfrm>
              <a:off x="4814511" y="6022165"/>
              <a:ext cx="157403" cy="145529"/>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chemeClr val="bg1">
                <a:lumMod val="95000"/>
              </a:schemeClr>
            </a:solidFill>
            <a:ln>
              <a:noFill/>
            </a:ln>
          </p:spPr>
          <p:txBody>
            <a:bodyPr vert="horz" wrap="square" lIns="81015" tIns="40507" rIns="81015" bIns="40507" numCol="1" anchor="t" anchorCtr="0" compatLnSpc="1">
              <a:prstTxWarp prst="textNoShape">
                <a:avLst/>
              </a:prstTxWarp>
            </a:bodyPr>
            <a:lstStyle/>
            <a:p>
              <a:endParaRPr lang="zh-CN" altLang="en-US">
                <a:solidFill>
                  <a:schemeClr val="bg1">
                    <a:lumMod val="50000"/>
                  </a:schemeClr>
                </a:solidFill>
                <a:latin typeface="微软雅黑" pitchFamily="34" charset="-122"/>
                <a:ea typeface="微软雅黑" pitchFamily="34" charset="-122"/>
              </a:endParaRPr>
            </a:p>
          </p:txBody>
        </p:sp>
      </p:grpSp>
      <p:cxnSp>
        <p:nvCxnSpPr>
          <p:cNvPr id="37" name="直接连接符 36"/>
          <p:cNvCxnSpPr/>
          <p:nvPr/>
        </p:nvCxnSpPr>
        <p:spPr>
          <a:xfrm>
            <a:off x="833641" y="2736779"/>
            <a:ext cx="3880999" cy="0"/>
          </a:xfrm>
          <a:prstGeom prst="line">
            <a:avLst/>
          </a:prstGeom>
          <a:ln>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87005" y="2830918"/>
            <a:ext cx="3929011" cy="461665"/>
          </a:xfrm>
          <a:prstGeom prst="rect">
            <a:avLst/>
          </a:prstGeom>
          <a:noFill/>
          <a:effectLst/>
        </p:spPr>
        <p:txBody>
          <a:bodyPr wrap="square" rtlCol="0">
            <a:spAutoFit/>
          </a:bodyPr>
          <a:lstStyle/>
          <a:p>
            <a:r>
              <a:rPr lang="en-US" altLang="zh-CN" sz="800" dirty="0">
                <a:solidFill>
                  <a:schemeClr val="tx1">
                    <a:lumMod val="75000"/>
                    <a:lumOff val="25000"/>
                  </a:schemeClr>
                </a:solidFill>
                <a:latin typeface="微软雅黑" pitchFamily="34" charset="-122"/>
                <a:ea typeface="微软雅黑" pitchFamily="34" charset="-122"/>
              </a:rPr>
              <a:t>Your content to play here, or through your copy, paste in this box, and select only the text. Your content to play here, or through your copy, paste in </a:t>
            </a:r>
          </a:p>
          <a:p>
            <a:r>
              <a:rPr lang="en-US" altLang="zh-CN" sz="800" dirty="0">
                <a:solidFill>
                  <a:schemeClr val="tx1">
                    <a:lumMod val="75000"/>
                    <a:lumOff val="25000"/>
                  </a:schemeClr>
                </a:solidFill>
                <a:latin typeface="微软雅黑" pitchFamily="34" charset="-122"/>
                <a:ea typeface="微软雅黑" pitchFamily="34" charset="-122"/>
              </a:rPr>
              <a:t>this box, and select only</a:t>
            </a:r>
          </a:p>
        </p:txBody>
      </p:sp>
      <p:sp>
        <p:nvSpPr>
          <p:cNvPr id="33" name="原创设计师QQ598969553      _2"/>
          <p:cNvSpPr txBox="1"/>
          <p:nvPr/>
        </p:nvSpPr>
        <p:spPr>
          <a:xfrm>
            <a:off x="755576" y="1051599"/>
            <a:ext cx="2376264" cy="892061"/>
          </a:xfrm>
          <a:prstGeom prst="rect">
            <a:avLst/>
          </a:prstGeom>
          <a:noFill/>
        </p:spPr>
        <p:txBody>
          <a:bodyPr wrap="square" lIns="60474" tIns="30237" rIns="60474" bIns="30237" rtlCol="0">
            <a:spAutoFit/>
          </a:bodyPr>
          <a:lstStyle/>
          <a:p>
            <a:r>
              <a:rPr lang="en-US" altLang="zh-CN" sz="5400" dirty="0">
                <a:solidFill>
                  <a:schemeClr val="accent1"/>
                </a:solidFill>
                <a:latin typeface="Broadway" pitchFamily="82" charset="0"/>
                <a:ea typeface="微软雅黑" panose="020B0503020204020204" pitchFamily="34" charset="-122"/>
              </a:rPr>
              <a:t>2019</a:t>
            </a:r>
            <a:endParaRPr lang="zh-CN" altLang="en-US" sz="5400" dirty="0">
              <a:solidFill>
                <a:schemeClr val="accent1"/>
              </a:solidFill>
              <a:latin typeface="Broadway" pitchFamily="82" charset="0"/>
              <a:ea typeface="微软雅黑" panose="020B0503020204020204" pitchFamily="34" charset="-122"/>
            </a:endParaRPr>
          </a:p>
        </p:txBody>
      </p:sp>
    </p:spTree>
  </p:cSld>
  <p:clrMapOvr>
    <a:masterClrMapping/>
  </p:clrMapOvr>
  <p:transition spd="med" advClick="0" advTm="600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8" fill="hold" grpId="0" nodeType="afterEffect">
                                  <p:stCondLst>
                                    <p:cond delay="0"/>
                                  </p:stCondLst>
                                  <p:iterate type="lt">
                                    <p:tmPct val="1000"/>
                                  </p:iterate>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p:tgtEl>
                                          <p:spTgt spid="33"/>
                                        </p:tgtEl>
                                        <p:attrNameLst>
                                          <p:attrName>ppt_x</p:attrName>
                                        </p:attrNameLst>
                                      </p:cBhvr>
                                      <p:tavLst>
                                        <p:tav tm="0">
                                          <p:val>
                                            <p:strVal val="#ppt_x-#ppt_w*1.125000"/>
                                          </p:val>
                                        </p:tav>
                                        <p:tav tm="100000">
                                          <p:val>
                                            <p:strVal val="#ppt_x"/>
                                          </p:val>
                                        </p:tav>
                                      </p:tavLst>
                                    </p:anim>
                                    <p:animEffect transition="in" filter="wipe(right)">
                                      <p:cBhvr>
                                        <p:cTn id="14" dur="500"/>
                                        <p:tgtEl>
                                          <p:spTgt spid="33"/>
                                        </p:tgtEl>
                                      </p:cBhvr>
                                    </p:animEffect>
                                  </p:childTnLst>
                                </p:cTn>
                              </p:par>
                            </p:childTnLst>
                          </p:cTn>
                        </p:par>
                        <p:par>
                          <p:cTn id="15" fill="hold">
                            <p:stCondLst>
                              <p:cond delay="1515"/>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1"/>
                                        </p:tgtEl>
                                        <p:attrNameLst>
                                          <p:attrName>ppt_y</p:attrName>
                                        </p:attrNameLst>
                                      </p:cBhvr>
                                      <p:tavLst>
                                        <p:tav tm="0">
                                          <p:val>
                                            <p:strVal val="#ppt_y"/>
                                          </p:val>
                                        </p:tav>
                                        <p:tav tm="100000">
                                          <p:val>
                                            <p:strVal val="#ppt_y"/>
                                          </p:val>
                                        </p:tav>
                                      </p:tavLst>
                                    </p:anim>
                                    <p:anim calcmode="lin" valueType="num">
                                      <p:cBhvr>
                                        <p:cTn id="2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1"/>
                                        </p:tgtEl>
                                      </p:cBhvr>
                                    </p:animEffect>
                                  </p:childTnLst>
                                </p:cTn>
                              </p:par>
                            </p:childTnLst>
                          </p:cTn>
                        </p:par>
                        <p:par>
                          <p:cTn id="23" fill="hold">
                            <p:stCondLst>
                              <p:cond delay="2465"/>
                            </p:stCondLst>
                            <p:childTnLst>
                              <p:par>
                                <p:cTn id="24" presetID="1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800"/>
                                        <p:tgtEl>
                                          <p:spTgt spid="10"/>
                                        </p:tgtEl>
                                        <p:attrNameLst>
                                          <p:attrName>ppt_y</p:attrName>
                                        </p:attrNameLst>
                                      </p:cBhvr>
                                      <p:tavLst>
                                        <p:tav tm="0">
                                          <p:val>
                                            <p:strVal val="#ppt_y-#ppt_h*1.125000"/>
                                          </p:val>
                                        </p:tav>
                                        <p:tav tm="100000">
                                          <p:val>
                                            <p:strVal val="#ppt_y"/>
                                          </p:val>
                                        </p:tav>
                                      </p:tavLst>
                                    </p:anim>
                                    <p:animEffect transition="in" filter="wipe(down)">
                                      <p:cBhvr>
                                        <p:cTn id="27" dur="800"/>
                                        <p:tgtEl>
                                          <p:spTgt spid="10"/>
                                        </p:tgtEl>
                                      </p:cBhvr>
                                    </p:animEffect>
                                  </p:childTnLst>
                                </p:cTn>
                              </p:par>
                            </p:childTnLst>
                          </p:cTn>
                        </p:par>
                        <p:par>
                          <p:cTn id="28" fill="hold">
                            <p:stCondLst>
                              <p:cond delay="3265"/>
                            </p:stCondLst>
                            <p:childTnLst>
                              <p:par>
                                <p:cTn id="29" presetID="10"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3765"/>
                            </p:stCondLst>
                            <p:childTnLst>
                              <p:par>
                                <p:cTn id="33" presetID="10" presetClass="entr" presetSubtype="0"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par>
                          <p:cTn id="36" fill="hold">
                            <p:stCondLst>
                              <p:cond delay="4265"/>
                            </p:stCondLst>
                            <p:childTnLst>
                              <p:par>
                                <p:cTn id="37" presetID="2" presetClass="entr" presetSubtype="2"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1+#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2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1+#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40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1+#ppt_w/2"/>
                                          </p:val>
                                        </p:tav>
                                        <p:tav tm="100000">
                                          <p:val>
                                            <p:strVal val="#ppt_x"/>
                                          </p:val>
                                        </p:tav>
                                      </p:tavLst>
                                    </p:anim>
                                    <p:anim calcmode="lin" valueType="num">
                                      <p:cBhvr additive="base">
                                        <p:cTn id="48" dur="500" fill="hold"/>
                                        <p:tgtEl>
                                          <p:spTgt spid="3"/>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60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1+#ppt_w/2"/>
                                          </p:val>
                                        </p:tav>
                                        <p:tav tm="100000">
                                          <p:val>
                                            <p:strVal val="#ppt_x"/>
                                          </p:val>
                                        </p:tav>
                                      </p:tavLst>
                                    </p:anim>
                                    <p:anim calcmode="lin" valueType="num">
                                      <p:cBhvr additive="base">
                                        <p:cTn id="5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8"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3" name="TextBox 26">
            <a:extLst>
              <a:ext uri="{FF2B5EF4-FFF2-40B4-BE49-F238E27FC236}">
                <a16:creationId xmlns:a16="http://schemas.microsoft.com/office/drawing/2014/main" id="{4C77F973-C260-E891-B671-F37FD2D41F5C}"/>
              </a:ext>
            </a:extLst>
          </p:cNvPr>
          <p:cNvSpPr txBox="1"/>
          <p:nvPr/>
        </p:nvSpPr>
        <p:spPr>
          <a:xfrm>
            <a:off x="443671" y="2705572"/>
            <a:ext cx="2371123" cy="1680973"/>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sz="1600" dirty="0">
                <a:solidFill>
                  <a:schemeClr val="bg1">
                    <a:lumMod val="50000"/>
                  </a:schemeClr>
                </a:solidFill>
              </a:rPr>
              <a:t>确定任务目标：</a:t>
            </a:r>
            <a:endParaRPr lang="en-US" altLang="zh-CN" sz="1600" dirty="0">
              <a:solidFill>
                <a:schemeClr val="bg1">
                  <a:lumMod val="50000"/>
                </a:schemeClr>
              </a:solidFill>
            </a:endParaRPr>
          </a:p>
          <a:p>
            <a:r>
              <a:rPr lang="zh-CN" altLang="en-US" sz="1600" dirty="0">
                <a:solidFill>
                  <a:schemeClr val="bg1">
                    <a:lumMod val="50000"/>
                  </a:schemeClr>
                </a:solidFill>
              </a:rPr>
              <a:t>检测 </a:t>
            </a:r>
            <a:r>
              <a:rPr lang="en-US" altLang="zh-CN" sz="1600" dirty="0">
                <a:solidFill>
                  <a:schemeClr val="bg1">
                    <a:lumMod val="50000"/>
                  </a:schemeClr>
                </a:solidFill>
              </a:rPr>
              <a:t>1.8*0.9mm</a:t>
            </a:r>
            <a:r>
              <a:rPr lang="zh-CN" altLang="en-US" sz="1600" dirty="0">
                <a:solidFill>
                  <a:schemeClr val="bg1">
                    <a:lumMod val="50000"/>
                  </a:schemeClr>
                </a:solidFill>
              </a:rPr>
              <a:t>电容器</a:t>
            </a:r>
            <a:endParaRPr lang="en-US" altLang="zh-CN" sz="1600" dirty="0">
              <a:solidFill>
                <a:schemeClr val="bg1">
                  <a:lumMod val="50000"/>
                </a:schemeClr>
              </a:solidFill>
            </a:endParaRPr>
          </a:p>
          <a:p>
            <a:r>
              <a:rPr lang="zh-CN" altLang="en-US" sz="1600" dirty="0">
                <a:solidFill>
                  <a:schemeClr val="bg1">
                    <a:lumMod val="50000"/>
                  </a:schemeClr>
                </a:solidFill>
              </a:rPr>
              <a:t>精度 </a:t>
            </a:r>
            <a:r>
              <a:rPr lang="en-US" altLang="zh-CN" sz="1600" dirty="0">
                <a:solidFill>
                  <a:schemeClr val="bg1">
                    <a:lumMod val="50000"/>
                  </a:schemeClr>
                </a:solidFill>
              </a:rPr>
              <a:t>0.01mm</a:t>
            </a:r>
          </a:p>
          <a:p>
            <a:r>
              <a:rPr lang="zh-CN" altLang="en-US" sz="1600" dirty="0">
                <a:solidFill>
                  <a:schemeClr val="bg1">
                    <a:lumMod val="50000"/>
                  </a:schemeClr>
                </a:solidFill>
              </a:rPr>
              <a:t>检测速率  </a:t>
            </a:r>
            <a:endParaRPr lang="en-US" altLang="zh-CN" sz="1600" dirty="0">
              <a:solidFill>
                <a:schemeClr val="bg1">
                  <a:lumMod val="50000"/>
                </a:schemeClr>
              </a:solidFill>
            </a:endParaRPr>
          </a:p>
          <a:p>
            <a:endParaRPr lang="en-US" altLang="zh-CN" dirty="0">
              <a:solidFill>
                <a:schemeClr val="bg1">
                  <a:lumMod val="50000"/>
                </a:schemeClr>
              </a:solidFill>
            </a:endParaRPr>
          </a:p>
        </p:txBody>
      </p:sp>
      <p:sp>
        <p:nvSpPr>
          <p:cNvPr id="7" name="燕尾形箭头 30">
            <a:extLst>
              <a:ext uri="{FF2B5EF4-FFF2-40B4-BE49-F238E27FC236}">
                <a16:creationId xmlns:a16="http://schemas.microsoft.com/office/drawing/2014/main" id="{0FBF36F6-F890-3388-A1DC-38CF89981459}"/>
              </a:ext>
            </a:extLst>
          </p:cNvPr>
          <p:cNvSpPr/>
          <p:nvPr/>
        </p:nvSpPr>
        <p:spPr>
          <a:xfrm>
            <a:off x="467544" y="2283718"/>
            <a:ext cx="8208912" cy="228600"/>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nvGrpSpPr>
          <p:cNvPr id="36" name="组合 31">
            <a:extLst>
              <a:ext uri="{FF2B5EF4-FFF2-40B4-BE49-F238E27FC236}">
                <a16:creationId xmlns:a16="http://schemas.microsoft.com/office/drawing/2014/main" id="{8149EFC2-4CF5-87A0-2BC1-B55FAFEA27F2}"/>
              </a:ext>
            </a:extLst>
          </p:cNvPr>
          <p:cNvGrpSpPr/>
          <p:nvPr/>
        </p:nvGrpSpPr>
        <p:grpSpPr>
          <a:xfrm>
            <a:off x="220713" y="274369"/>
            <a:ext cx="1697385" cy="1697385"/>
            <a:chOff x="1278794" y="3334906"/>
            <a:chExt cx="914014" cy="914014"/>
          </a:xfrm>
        </p:grpSpPr>
        <p:grpSp>
          <p:nvGrpSpPr>
            <p:cNvPr id="37" name="组合 32">
              <a:extLst>
                <a:ext uri="{FF2B5EF4-FFF2-40B4-BE49-F238E27FC236}">
                  <a16:creationId xmlns:a16="http://schemas.microsoft.com/office/drawing/2014/main" id="{6594B4C2-3029-A9F8-B17F-F16B956C9232}"/>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9" name="同心圆 34">
                <a:extLst>
                  <a:ext uri="{FF2B5EF4-FFF2-40B4-BE49-F238E27FC236}">
                    <a16:creationId xmlns:a16="http://schemas.microsoft.com/office/drawing/2014/main" id="{0B30FCB4-6F2C-5331-7FDB-59CBC56D7C7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40" name="椭圆 39">
                <a:extLst>
                  <a:ext uri="{FF2B5EF4-FFF2-40B4-BE49-F238E27FC236}">
                    <a16:creationId xmlns:a16="http://schemas.microsoft.com/office/drawing/2014/main" id="{F368F506-6315-BE3F-8B61-9E2ADF1666EE}"/>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38" name="TextBox 33">
              <a:extLst>
                <a:ext uri="{FF2B5EF4-FFF2-40B4-BE49-F238E27FC236}">
                  <a16:creationId xmlns:a16="http://schemas.microsoft.com/office/drawing/2014/main" id="{F812F0B1-B706-4C02-E03A-43F029A54BE6}"/>
                </a:ext>
              </a:extLst>
            </p:cNvPr>
            <p:cNvSpPr txBox="1"/>
            <p:nvPr/>
          </p:nvSpPr>
          <p:spPr>
            <a:xfrm>
              <a:off x="1477940" y="3742514"/>
              <a:ext cx="513771" cy="174019"/>
            </a:xfrm>
            <a:prstGeom prst="rect">
              <a:avLst/>
            </a:prstGeom>
            <a:noFill/>
          </p:spPr>
          <p:txBody>
            <a:bodyPr wrap="none" rtlCol="0">
              <a:spAutoFit/>
            </a:bodyPr>
            <a:lstStyle/>
            <a:p>
              <a:pPr algn="ctr"/>
              <a:r>
                <a:rPr lang="zh-CN" altLang="en-US" sz="1500" b="1" dirty="0">
                  <a:solidFill>
                    <a:schemeClr val="accent1"/>
                  </a:solidFill>
                  <a:latin typeface="微软雅黑" pitchFamily="34" charset="-122"/>
                  <a:ea typeface="微软雅黑" pitchFamily="34" charset="-122"/>
                </a:rPr>
                <a:t>第一阶段</a:t>
              </a:r>
            </a:p>
          </p:txBody>
        </p:sp>
      </p:grpSp>
      <p:sp>
        <p:nvSpPr>
          <p:cNvPr id="41" name="椭圆 40">
            <a:extLst>
              <a:ext uri="{FF2B5EF4-FFF2-40B4-BE49-F238E27FC236}">
                <a16:creationId xmlns:a16="http://schemas.microsoft.com/office/drawing/2014/main" id="{705D0A35-7372-985E-5DAF-43B1A1334EA7}"/>
              </a:ext>
            </a:extLst>
          </p:cNvPr>
          <p:cNvSpPr/>
          <p:nvPr/>
        </p:nvSpPr>
        <p:spPr>
          <a:xfrm>
            <a:off x="220713" y="123478"/>
            <a:ext cx="645364" cy="645364"/>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42" name="Freeform 34">
            <a:extLst>
              <a:ext uri="{FF2B5EF4-FFF2-40B4-BE49-F238E27FC236}">
                <a16:creationId xmlns:a16="http://schemas.microsoft.com/office/drawing/2014/main" id="{53A2083A-F3BB-571E-5B7C-B48EF03B8DDA}"/>
              </a:ext>
            </a:extLst>
          </p:cNvPr>
          <p:cNvSpPr>
            <a:spLocks noEditPoints="1"/>
          </p:cNvSpPr>
          <p:nvPr/>
        </p:nvSpPr>
        <p:spPr bwMode="auto">
          <a:xfrm>
            <a:off x="397266" y="274369"/>
            <a:ext cx="334257" cy="343054"/>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500"/>
          </a:p>
        </p:txBody>
      </p:sp>
      <p:pic>
        <p:nvPicPr>
          <p:cNvPr id="44" name="图片 43">
            <a:extLst>
              <a:ext uri="{FF2B5EF4-FFF2-40B4-BE49-F238E27FC236}">
                <a16:creationId xmlns:a16="http://schemas.microsoft.com/office/drawing/2014/main" id="{0503DFC3-DBC2-D646-B8DD-EFF07D5DD2BC}"/>
              </a:ext>
            </a:extLst>
          </p:cNvPr>
          <p:cNvPicPr>
            <a:picLocks noChangeAspect="1"/>
          </p:cNvPicPr>
          <p:nvPr/>
        </p:nvPicPr>
        <p:blipFill>
          <a:blip r:embed="rId3"/>
          <a:stretch>
            <a:fillRect/>
          </a:stretch>
        </p:blipFill>
        <p:spPr>
          <a:xfrm>
            <a:off x="2814794" y="3560731"/>
            <a:ext cx="854536" cy="752924"/>
          </a:xfrm>
          <a:prstGeom prst="rect">
            <a:avLst/>
          </a:prstGeom>
        </p:spPr>
      </p:pic>
    </p:spTree>
    <p:extLst>
      <p:ext uri="{BB962C8B-B14F-4D97-AF65-F5344CB8AC3E}">
        <p14:creationId xmlns:p14="http://schemas.microsoft.com/office/powerpoint/2010/main" val="47050290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000"/>
                                        <p:tgtEl>
                                          <p:spTgt spid="47"/>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3000"/>
                            </p:stCondLst>
                            <p:childTnLst>
                              <p:par>
                                <p:cTn id="13" presetID="22" presetClass="entr" presetSubtype="2"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par>
                          <p:cTn id="16" fill="hold">
                            <p:stCondLst>
                              <p:cond delay="3500"/>
                            </p:stCondLst>
                            <p:childTnLst>
                              <p:par>
                                <p:cTn id="17" presetID="2" presetClass="entr" presetSubtype="4" accel="6100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1300" fill="hold"/>
                                        <p:tgtEl>
                                          <p:spTgt spid="36"/>
                                        </p:tgtEl>
                                        <p:attrNameLst>
                                          <p:attrName>ppt_x</p:attrName>
                                        </p:attrNameLst>
                                      </p:cBhvr>
                                      <p:tavLst>
                                        <p:tav tm="0">
                                          <p:val>
                                            <p:strVal val="#ppt_x"/>
                                          </p:val>
                                        </p:tav>
                                        <p:tav tm="100000">
                                          <p:val>
                                            <p:strVal val="#ppt_x"/>
                                          </p:val>
                                        </p:tav>
                                      </p:tavLst>
                                    </p:anim>
                                    <p:anim calcmode="lin" valueType="num">
                                      <p:cBhvr additive="base">
                                        <p:cTn id="20" dur="1300" fill="hold"/>
                                        <p:tgtEl>
                                          <p:spTgt spid="36"/>
                                        </p:tgtEl>
                                        <p:attrNameLst>
                                          <p:attrName>ppt_y</p:attrName>
                                        </p:attrNameLst>
                                      </p:cBhvr>
                                      <p:tavLst>
                                        <p:tav tm="0">
                                          <p:val>
                                            <p:strVal val="1+#ppt_h/2"/>
                                          </p:val>
                                        </p:tav>
                                        <p:tav tm="100000">
                                          <p:val>
                                            <p:strVal val="#ppt_y"/>
                                          </p:val>
                                        </p:tav>
                                      </p:tavLst>
                                    </p:anim>
                                  </p:childTnLst>
                                </p:cTn>
                              </p:par>
                            </p:childTnLst>
                          </p:cTn>
                        </p:par>
                        <p:par>
                          <p:cTn id="21" fill="hold">
                            <p:stCondLst>
                              <p:cond delay="4800"/>
                            </p:stCondLst>
                            <p:childTnLst>
                              <p:par>
                                <p:cTn id="22" presetID="2" presetClass="entr" presetSubtype="4" accel="46154"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1300" fill="hold"/>
                                        <p:tgtEl>
                                          <p:spTgt spid="41"/>
                                        </p:tgtEl>
                                        <p:attrNameLst>
                                          <p:attrName>ppt_x</p:attrName>
                                        </p:attrNameLst>
                                      </p:cBhvr>
                                      <p:tavLst>
                                        <p:tav tm="0">
                                          <p:val>
                                            <p:strVal val="#ppt_x"/>
                                          </p:val>
                                        </p:tav>
                                        <p:tav tm="100000">
                                          <p:val>
                                            <p:strVal val="#ppt_x"/>
                                          </p:val>
                                        </p:tav>
                                      </p:tavLst>
                                    </p:anim>
                                    <p:anim calcmode="lin" valueType="num">
                                      <p:cBhvr additive="base">
                                        <p:cTn id="25" dur="1300" fill="hold"/>
                                        <p:tgtEl>
                                          <p:spTgt spid="41"/>
                                        </p:tgtEl>
                                        <p:attrNameLst>
                                          <p:attrName>ppt_y</p:attrName>
                                        </p:attrNameLst>
                                      </p:cBhvr>
                                      <p:tavLst>
                                        <p:tav tm="0">
                                          <p:val>
                                            <p:strVal val="1+#ppt_h/2"/>
                                          </p:val>
                                        </p:tav>
                                        <p:tav tm="100000">
                                          <p:val>
                                            <p:strVal val="#ppt_y"/>
                                          </p:val>
                                        </p:tav>
                                      </p:tavLst>
                                    </p:anim>
                                  </p:childTnLst>
                                </p:cTn>
                              </p:par>
                              <p:par>
                                <p:cTn id="26" presetID="31" presetClass="entr" presetSubtype="0" fill="hold" grpId="0" nodeType="withEffect">
                                  <p:stCondLst>
                                    <p:cond delay="40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 calcmode="lin" valueType="num">
                                      <p:cBhvr>
                                        <p:cTn id="30" dur="500" fill="hold"/>
                                        <p:tgtEl>
                                          <p:spTgt spid="42"/>
                                        </p:tgtEl>
                                        <p:attrNameLst>
                                          <p:attrName>style.rotation</p:attrName>
                                        </p:attrNameLst>
                                      </p:cBhvr>
                                      <p:tavLst>
                                        <p:tav tm="0">
                                          <p:val>
                                            <p:fltVal val="90"/>
                                          </p:val>
                                        </p:tav>
                                        <p:tav tm="100000">
                                          <p:val>
                                            <p:fltVal val="0"/>
                                          </p:val>
                                        </p:tav>
                                      </p:tavLst>
                                    </p:anim>
                                    <p:animEffect transition="in" filter="fade">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1000"/>
                                        <p:tgtEl>
                                          <p:spTgt spid="44"/>
                                        </p:tgtEl>
                                      </p:cBhvr>
                                    </p:animEffect>
                                    <p:anim calcmode="lin" valueType="num">
                                      <p:cBhvr>
                                        <p:cTn id="37" dur="1000" fill="hold"/>
                                        <p:tgtEl>
                                          <p:spTgt spid="44"/>
                                        </p:tgtEl>
                                        <p:attrNameLst>
                                          <p:attrName>ppt_x</p:attrName>
                                        </p:attrNameLst>
                                      </p:cBhvr>
                                      <p:tavLst>
                                        <p:tav tm="0">
                                          <p:val>
                                            <p:strVal val="#ppt_x"/>
                                          </p:val>
                                        </p:tav>
                                        <p:tav tm="100000">
                                          <p:val>
                                            <p:strVal val="#ppt_x"/>
                                          </p:val>
                                        </p:tav>
                                      </p:tavLst>
                                    </p:anim>
                                    <p:anim calcmode="lin" valueType="num">
                                      <p:cBhvr>
                                        <p:cTn id="3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 grpId="0"/>
      <p:bldP spid="7" grpId="0" animBg="1"/>
      <p:bldP spid="41"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3" name="TextBox 26">
            <a:extLst>
              <a:ext uri="{FF2B5EF4-FFF2-40B4-BE49-F238E27FC236}">
                <a16:creationId xmlns:a16="http://schemas.microsoft.com/office/drawing/2014/main" id="{4C77F973-C260-E891-B671-F37FD2D41F5C}"/>
              </a:ext>
            </a:extLst>
          </p:cNvPr>
          <p:cNvSpPr txBox="1"/>
          <p:nvPr/>
        </p:nvSpPr>
        <p:spPr>
          <a:xfrm>
            <a:off x="443671" y="2705572"/>
            <a:ext cx="2371123" cy="1803186"/>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sz="1600" dirty="0">
                <a:solidFill>
                  <a:schemeClr val="bg1">
                    <a:lumMod val="50000"/>
                  </a:schemeClr>
                </a:solidFill>
              </a:rPr>
              <a:t>硬件选型：</a:t>
            </a:r>
            <a:endParaRPr lang="en-US" altLang="zh-CN" sz="1600" dirty="0">
              <a:solidFill>
                <a:schemeClr val="bg1">
                  <a:lumMod val="50000"/>
                </a:schemeClr>
              </a:solidFill>
            </a:endParaRPr>
          </a:p>
          <a:p>
            <a:endParaRPr lang="en-US" altLang="zh-CN" sz="1600" dirty="0">
              <a:solidFill>
                <a:schemeClr val="bg1">
                  <a:lumMod val="50000"/>
                </a:schemeClr>
              </a:solidFill>
            </a:endParaRPr>
          </a:p>
          <a:p>
            <a:endParaRPr lang="en-US" altLang="zh-CN" sz="1600" dirty="0">
              <a:solidFill>
                <a:schemeClr val="bg1">
                  <a:lumMod val="50000"/>
                </a:schemeClr>
              </a:solidFill>
            </a:endParaRPr>
          </a:p>
          <a:p>
            <a:endParaRPr lang="en-US" altLang="zh-CN" sz="1600" dirty="0">
              <a:solidFill>
                <a:schemeClr val="bg1">
                  <a:lumMod val="50000"/>
                </a:schemeClr>
              </a:solidFill>
            </a:endParaRPr>
          </a:p>
          <a:p>
            <a:endParaRPr lang="en-US" altLang="zh-CN" sz="1600" dirty="0">
              <a:solidFill>
                <a:schemeClr val="bg1">
                  <a:lumMod val="50000"/>
                </a:schemeClr>
              </a:solidFill>
            </a:endParaRPr>
          </a:p>
        </p:txBody>
      </p:sp>
      <p:sp>
        <p:nvSpPr>
          <p:cNvPr id="7" name="燕尾形箭头 30">
            <a:extLst>
              <a:ext uri="{FF2B5EF4-FFF2-40B4-BE49-F238E27FC236}">
                <a16:creationId xmlns:a16="http://schemas.microsoft.com/office/drawing/2014/main" id="{0FBF36F6-F890-3388-A1DC-38CF89981459}"/>
              </a:ext>
            </a:extLst>
          </p:cNvPr>
          <p:cNvSpPr/>
          <p:nvPr/>
        </p:nvSpPr>
        <p:spPr>
          <a:xfrm>
            <a:off x="467544" y="2283718"/>
            <a:ext cx="8208912" cy="228600"/>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nvGrpSpPr>
          <p:cNvPr id="36" name="组合 31">
            <a:extLst>
              <a:ext uri="{FF2B5EF4-FFF2-40B4-BE49-F238E27FC236}">
                <a16:creationId xmlns:a16="http://schemas.microsoft.com/office/drawing/2014/main" id="{8149EFC2-4CF5-87A0-2BC1-B55FAFEA27F2}"/>
              </a:ext>
            </a:extLst>
          </p:cNvPr>
          <p:cNvGrpSpPr/>
          <p:nvPr/>
        </p:nvGrpSpPr>
        <p:grpSpPr>
          <a:xfrm>
            <a:off x="220713" y="274369"/>
            <a:ext cx="1697385" cy="1697385"/>
            <a:chOff x="1278794" y="3334906"/>
            <a:chExt cx="914014" cy="914014"/>
          </a:xfrm>
        </p:grpSpPr>
        <p:grpSp>
          <p:nvGrpSpPr>
            <p:cNvPr id="37" name="组合 32">
              <a:extLst>
                <a:ext uri="{FF2B5EF4-FFF2-40B4-BE49-F238E27FC236}">
                  <a16:creationId xmlns:a16="http://schemas.microsoft.com/office/drawing/2014/main" id="{6594B4C2-3029-A9F8-B17F-F16B956C9232}"/>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9" name="同心圆 34">
                <a:extLst>
                  <a:ext uri="{FF2B5EF4-FFF2-40B4-BE49-F238E27FC236}">
                    <a16:creationId xmlns:a16="http://schemas.microsoft.com/office/drawing/2014/main" id="{0B30FCB4-6F2C-5331-7FDB-59CBC56D7C7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40" name="椭圆 39">
                <a:extLst>
                  <a:ext uri="{FF2B5EF4-FFF2-40B4-BE49-F238E27FC236}">
                    <a16:creationId xmlns:a16="http://schemas.microsoft.com/office/drawing/2014/main" id="{F368F506-6315-BE3F-8B61-9E2ADF1666EE}"/>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a:p>
                <a:pPr algn="ctr"/>
                <a:endParaRPr lang="zh-CN" altLang="en-US" sz="1500" dirty="0"/>
              </a:p>
            </p:txBody>
          </p:sp>
        </p:grpSp>
        <p:sp>
          <p:nvSpPr>
            <p:cNvPr id="38" name="TextBox 33">
              <a:extLst>
                <a:ext uri="{FF2B5EF4-FFF2-40B4-BE49-F238E27FC236}">
                  <a16:creationId xmlns:a16="http://schemas.microsoft.com/office/drawing/2014/main" id="{F812F0B1-B706-4C02-E03A-43F029A54BE6}"/>
                </a:ext>
              </a:extLst>
            </p:cNvPr>
            <p:cNvSpPr txBox="1"/>
            <p:nvPr/>
          </p:nvSpPr>
          <p:spPr>
            <a:xfrm>
              <a:off x="1477508" y="3742514"/>
              <a:ext cx="514635" cy="174019"/>
            </a:xfrm>
            <a:prstGeom prst="rect">
              <a:avLst/>
            </a:prstGeom>
            <a:noFill/>
          </p:spPr>
          <p:txBody>
            <a:bodyPr wrap="none" rtlCol="0">
              <a:spAutoFit/>
            </a:bodyPr>
            <a:lstStyle/>
            <a:p>
              <a:pPr algn="ctr"/>
              <a:r>
                <a:rPr lang="zh-CN" altLang="en-US" sz="1500" b="1" dirty="0">
                  <a:solidFill>
                    <a:schemeClr val="accent1"/>
                  </a:solidFill>
                  <a:latin typeface="微软雅黑" pitchFamily="34" charset="-122"/>
                  <a:ea typeface="微软雅黑" pitchFamily="34" charset="-122"/>
                </a:rPr>
                <a:t>第二阶段</a:t>
              </a:r>
            </a:p>
          </p:txBody>
        </p:sp>
      </p:grpSp>
      <p:sp>
        <p:nvSpPr>
          <p:cNvPr id="41" name="椭圆 40">
            <a:extLst>
              <a:ext uri="{FF2B5EF4-FFF2-40B4-BE49-F238E27FC236}">
                <a16:creationId xmlns:a16="http://schemas.microsoft.com/office/drawing/2014/main" id="{705D0A35-7372-985E-5DAF-43B1A1334EA7}"/>
              </a:ext>
            </a:extLst>
          </p:cNvPr>
          <p:cNvSpPr/>
          <p:nvPr/>
        </p:nvSpPr>
        <p:spPr>
          <a:xfrm>
            <a:off x="220713" y="123478"/>
            <a:ext cx="645364" cy="645364"/>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42" name="Freeform 34">
            <a:extLst>
              <a:ext uri="{FF2B5EF4-FFF2-40B4-BE49-F238E27FC236}">
                <a16:creationId xmlns:a16="http://schemas.microsoft.com/office/drawing/2014/main" id="{53A2083A-F3BB-571E-5B7C-B48EF03B8DDA}"/>
              </a:ext>
            </a:extLst>
          </p:cNvPr>
          <p:cNvSpPr>
            <a:spLocks noEditPoints="1"/>
          </p:cNvSpPr>
          <p:nvPr/>
        </p:nvSpPr>
        <p:spPr bwMode="auto">
          <a:xfrm>
            <a:off x="397266" y="274369"/>
            <a:ext cx="334257" cy="343054"/>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500"/>
          </a:p>
        </p:txBody>
      </p:sp>
      <p:pic>
        <p:nvPicPr>
          <p:cNvPr id="4" name="图片 3">
            <a:extLst>
              <a:ext uri="{FF2B5EF4-FFF2-40B4-BE49-F238E27FC236}">
                <a16:creationId xmlns:a16="http://schemas.microsoft.com/office/drawing/2014/main" id="{EDC519BB-CD3F-B580-4C80-AA9CFAD5A33A}"/>
              </a:ext>
            </a:extLst>
          </p:cNvPr>
          <p:cNvPicPr>
            <a:picLocks noChangeAspect="1"/>
          </p:cNvPicPr>
          <p:nvPr/>
        </p:nvPicPr>
        <p:blipFill>
          <a:blip r:embed="rId3"/>
          <a:stretch>
            <a:fillRect/>
          </a:stretch>
        </p:blipFill>
        <p:spPr>
          <a:xfrm>
            <a:off x="2333059" y="799229"/>
            <a:ext cx="1303133" cy="1135478"/>
          </a:xfrm>
          <a:prstGeom prst="rect">
            <a:avLst/>
          </a:prstGeom>
        </p:spPr>
      </p:pic>
      <p:pic>
        <p:nvPicPr>
          <p:cNvPr id="6" name="图片 5">
            <a:extLst>
              <a:ext uri="{FF2B5EF4-FFF2-40B4-BE49-F238E27FC236}">
                <a16:creationId xmlns:a16="http://schemas.microsoft.com/office/drawing/2014/main" id="{53F8A17E-592D-8434-82A2-82C437B94EF8}"/>
              </a:ext>
            </a:extLst>
          </p:cNvPr>
          <p:cNvPicPr>
            <a:picLocks noChangeAspect="1"/>
          </p:cNvPicPr>
          <p:nvPr/>
        </p:nvPicPr>
        <p:blipFill>
          <a:blip r:embed="rId4"/>
          <a:stretch>
            <a:fillRect/>
          </a:stretch>
        </p:blipFill>
        <p:spPr>
          <a:xfrm>
            <a:off x="3995936" y="543535"/>
            <a:ext cx="4320776" cy="4175296"/>
          </a:xfrm>
          <a:prstGeom prst="rect">
            <a:avLst/>
          </a:prstGeom>
        </p:spPr>
      </p:pic>
    </p:spTree>
    <p:extLst>
      <p:ext uri="{BB962C8B-B14F-4D97-AF65-F5344CB8AC3E}">
        <p14:creationId xmlns:p14="http://schemas.microsoft.com/office/powerpoint/2010/main" val="38349837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000"/>
                                        <p:tgtEl>
                                          <p:spTgt spid="47"/>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3000"/>
                            </p:stCondLst>
                            <p:childTnLst>
                              <p:par>
                                <p:cTn id="13" presetID="22" presetClass="entr" presetSubtype="2"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par>
                          <p:cTn id="16" fill="hold">
                            <p:stCondLst>
                              <p:cond delay="3500"/>
                            </p:stCondLst>
                            <p:childTnLst>
                              <p:par>
                                <p:cTn id="17" presetID="2" presetClass="entr" presetSubtype="4" accel="6100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1300" fill="hold"/>
                                        <p:tgtEl>
                                          <p:spTgt spid="36"/>
                                        </p:tgtEl>
                                        <p:attrNameLst>
                                          <p:attrName>ppt_x</p:attrName>
                                        </p:attrNameLst>
                                      </p:cBhvr>
                                      <p:tavLst>
                                        <p:tav tm="0">
                                          <p:val>
                                            <p:strVal val="#ppt_x"/>
                                          </p:val>
                                        </p:tav>
                                        <p:tav tm="100000">
                                          <p:val>
                                            <p:strVal val="#ppt_x"/>
                                          </p:val>
                                        </p:tav>
                                      </p:tavLst>
                                    </p:anim>
                                    <p:anim calcmode="lin" valueType="num">
                                      <p:cBhvr additive="base">
                                        <p:cTn id="20" dur="1300" fill="hold"/>
                                        <p:tgtEl>
                                          <p:spTgt spid="36"/>
                                        </p:tgtEl>
                                        <p:attrNameLst>
                                          <p:attrName>ppt_y</p:attrName>
                                        </p:attrNameLst>
                                      </p:cBhvr>
                                      <p:tavLst>
                                        <p:tav tm="0">
                                          <p:val>
                                            <p:strVal val="1+#ppt_h/2"/>
                                          </p:val>
                                        </p:tav>
                                        <p:tav tm="100000">
                                          <p:val>
                                            <p:strVal val="#ppt_y"/>
                                          </p:val>
                                        </p:tav>
                                      </p:tavLst>
                                    </p:anim>
                                  </p:childTnLst>
                                </p:cTn>
                              </p:par>
                            </p:childTnLst>
                          </p:cTn>
                        </p:par>
                        <p:par>
                          <p:cTn id="21" fill="hold">
                            <p:stCondLst>
                              <p:cond delay="4800"/>
                            </p:stCondLst>
                            <p:childTnLst>
                              <p:par>
                                <p:cTn id="22" presetID="2" presetClass="entr" presetSubtype="4" accel="46154"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1300" fill="hold"/>
                                        <p:tgtEl>
                                          <p:spTgt spid="41"/>
                                        </p:tgtEl>
                                        <p:attrNameLst>
                                          <p:attrName>ppt_x</p:attrName>
                                        </p:attrNameLst>
                                      </p:cBhvr>
                                      <p:tavLst>
                                        <p:tav tm="0">
                                          <p:val>
                                            <p:strVal val="#ppt_x"/>
                                          </p:val>
                                        </p:tav>
                                        <p:tav tm="100000">
                                          <p:val>
                                            <p:strVal val="#ppt_x"/>
                                          </p:val>
                                        </p:tav>
                                      </p:tavLst>
                                    </p:anim>
                                    <p:anim calcmode="lin" valueType="num">
                                      <p:cBhvr additive="base">
                                        <p:cTn id="25" dur="1300" fill="hold"/>
                                        <p:tgtEl>
                                          <p:spTgt spid="41"/>
                                        </p:tgtEl>
                                        <p:attrNameLst>
                                          <p:attrName>ppt_y</p:attrName>
                                        </p:attrNameLst>
                                      </p:cBhvr>
                                      <p:tavLst>
                                        <p:tav tm="0">
                                          <p:val>
                                            <p:strVal val="1+#ppt_h/2"/>
                                          </p:val>
                                        </p:tav>
                                        <p:tav tm="100000">
                                          <p:val>
                                            <p:strVal val="#ppt_y"/>
                                          </p:val>
                                        </p:tav>
                                      </p:tavLst>
                                    </p:anim>
                                  </p:childTnLst>
                                </p:cTn>
                              </p:par>
                              <p:par>
                                <p:cTn id="26" presetID="31" presetClass="entr" presetSubtype="0" fill="hold" grpId="0" nodeType="withEffect">
                                  <p:stCondLst>
                                    <p:cond delay="40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 calcmode="lin" valueType="num">
                                      <p:cBhvr>
                                        <p:cTn id="30" dur="500" fill="hold"/>
                                        <p:tgtEl>
                                          <p:spTgt spid="42"/>
                                        </p:tgtEl>
                                        <p:attrNameLst>
                                          <p:attrName>style.rotation</p:attrName>
                                        </p:attrNameLst>
                                      </p:cBhvr>
                                      <p:tavLst>
                                        <p:tav tm="0">
                                          <p:val>
                                            <p:fltVal val="90"/>
                                          </p:val>
                                        </p:tav>
                                        <p:tav tm="100000">
                                          <p:val>
                                            <p:fltVal val="0"/>
                                          </p:val>
                                        </p:tav>
                                      </p:tavLst>
                                    </p:anim>
                                    <p:animEffect transition="in" filter="fade">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 grpId="0"/>
      <p:bldP spid="7" grpId="0" animBg="1"/>
      <p:bldP spid="41"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7" name="燕尾形箭头 30">
            <a:extLst>
              <a:ext uri="{FF2B5EF4-FFF2-40B4-BE49-F238E27FC236}">
                <a16:creationId xmlns:a16="http://schemas.microsoft.com/office/drawing/2014/main" id="{0FBF36F6-F890-3388-A1DC-38CF89981459}"/>
              </a:ext>
            </a:extLst>
          </p:cNvPr>
          <p:cNvSpPr/>
          <p:nvPr/>
        </p:nvSpPr>
        <p:spPr>
          <a:xfrm>
            <a:off x="467544" y="2283718"/>
            <a:ext cx="8208912" cy="228600"/>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pic>
        <p:nvPicPr>
          <p:cNvPr id="9" name="图片 8">
            <a:extLst>
              <a:ext uri="{FF2B5EF4-FFF2-40B4-BE49-F238E27FC236}">
                <a16:creationId xmlns:a16="http://schemas.microsoft.com/office/drawing/2014/main" id="{6B0675A7-931D-2A12-3ADC-A05379276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0297"/>
            <a:ext cx="9144000" cy="4364041"/>
          </a:xfrm>
          <a:prstGeom prst="rect">
            <a:avLst/>
          </a:prstGeom>
        </p:spPr>
      </p:pic>
    </p:spTree>
    <p:extLst>
      <p:ext uri="{BB962C8B-B14F-4D97-AF65-F5344CB8AC3E}">
        <p14:creationId xmlns:p14="http://schemas.microsoft.com/office/powerpoint/2010/main" val="93134250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000"/>
                                        <p:tgtEl>
                                          <p:spTgt spid="47"/>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3" name="TextBox 26">
            <a:extLst>
              <a:ext uri="{FF2B5EF4-FFF2-40B4-BE49-F238E27FC236}">
                <a16:creationId xmlns:a16="http://schemas.microsoft.com/office/drawing/2014/main" id="{4C77F973-C260-E891-B671-F37FD2D41F5C}"/>
              </a:ext>
            </a:extLst>
          </p:cNvPr>
          <p:cNvSpPr txBox="1"/>
          <p:nvPr/>
        </p:nvSpPr>
        <p:spPr>
          <a:xfrm>
            <a:off x="443671" y="2705572"/>
            <a:ext cx="2371123" cy="1680973"/>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sz="1600" dirty="0">
                <a:solidFill>
                  <a:schemeClr val="bg1">
                    <a:lumMod val="50000"/>
                  </a:schemeClr>
                </a:solidFill>
              </a:rPr>
              <a:t>软件设计：</a:t>
            </a:r>
            <a:endParaRPr lang="en-US" altLang="zh-CN" sz="1600" dirty="0">
              <a:solidFill>
                <a:schemeClr val="bg1">
                  <a:lumMod val="50000"/>
                </a:schemeClr>
              </a:solidFill>
            </a:endParaRPr>
          </a:p>
          <a:p>
            <a:r>
              <a:rPr lang="zh-CN" altLang="en-US" sz="1600" dirty="0">
                <a:solidFill>
                  <a:schemeClr val="bg1">
                    <a:lumMod val="50000"/>
                  </a:schemeClr>
                </a:solidFill>
              </a:rPr>
              <a:t>检测 </a:t>
            </a:r>
            <a:r>
              <a:rPr lang="en-US" altLang="zh-CN" sz="1600" dirty="0">
                <a:solidFill>
                  <a:schemeClr val="bg1">
                    <a:lumMod val="50000"/>
                  </a:schemeClr>
                </a:solidFill>
              </a:rPr>
              <a:t>1.8*0.9mm</a:t>
            </a:r>
            <a:r>
              <a:rPr lang="zh-CN" altLang="en-US" sz="1600" dirty="0">
                <a:solidFill>
                  <a:schemeClr val="bg1">
                    <a:lumMod val="50000"/>
                  </a:schemeClr>
                </a:solidFill>
              </a:rPr>
              <a:t>电容器</a:t>
            </a:r>
            <a:endParaRPr lang="en-US" altLang="zh-CN" sz="1600" dirty="0">
              <a:solidFill>
                <a:schemeClr val="bg1">
                  <a:lumMod val="50000"/>
                </a:schemeClr>
              </a:solidFill>
            </a:endParaRPr>
          </a:p>
          <a:p>
            <a:r>
              <a:rPr lang="zh-CN" altLang="en-US" sz="1600" dirty="0">
                <a:solidFill>
                  <a:schemeClr val="bg1">
                    <a:lumMod val="50000"/>
                  </a:schemeClr>
                </a:solidFill>
              </a:rPr>
              <a:t>精度 </a:t>
            </a:r>
            <a:r>
              <a:rPr lang="en-US" altLang="zh-CN" sz="1600" dirty="0">
                <a:solidFill>
                  <a:schemeClr val="bg1">
                    <a:lumMod val="50000"/>
                  </a:schemeClr>
                </a:solidFill>
              </a:rPr>
              <a:t>0.01mm</a:t>
            </a:r>
          </a:p>
          <a:p>
            <a:r>
              <a:rPr lang="zh-CN" altLang="en-US" sz="1600" dirty="0">
                <a:solidFill>
                  <a:schemeClr val="bg1">
                    <a:lumMod val="50000"/>
                  </a:schemeClr>
                </a:solidFill>
              </a:rPr>
              <a:t>检测速率  </a:t>
            </a:r>
            <a:endParaRPr lang="en-US" altLang="zh-CN" sz="1600" dirty="0">
              <a:solidFill>
                <a:schemeClr val="bg1">
                  <a:lumMod val="50000"/>
                </a:schemeClr>
              </a:solidFill>
            </a:endParaRPr>
          </a:p>
          <a:p>
            <a:endParaRPr lang="en-US" altLang="zh-CN" dirty="0">
              <a:solidFill>
                <a:schemeClr val="bg1">
                  <a:lumMod val="50000"/>
                </a:schemeClr>
              </a:solidFill>
            </a:endParaRPr>
          </a:p>
        </p:txBody>
      </p:sp>
      <p:sp>
        <p:nvSpPr>
          <p:cNvPr id="7" name="燕尾形箭头 30">
            <a:extLst>
              <a:ext uri="{FF2B5EF4-FFF2-40B4-BE49-F238E27FC236}">
                <a16:creationId xmlns:a16="http://schemas.microsoft.com/office/drawing/2014/main" id="{0FBF36F6-F890-3388-A1DC-38CF89981459}"/>
              </a:ext>
            </a:extLst>
          </p:cNvPr>
          <p:cNvSpPr/>
          <p:nvPr/>
        </p:nvSpPr>
        <p:spPr>
          <a:xfrm>
            <a:off x="467544" y="2283718"/>
            <a:ext cx="8208912" cy="228600"/>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nvGrpSpPr>
          <p:cNvPr id="36" name="组合 31">
            <a:extLst>
              <a:ext uri="{FF2B5EF4-FFF2-40B4-BE49-F238E27FC236}">
                <a16:creationId xmlns:a16="http://schemas.microsoft.com/office/drawing/2014/main" id="{8149EFC2-4CF5-87A0-2BC1-B55FAFEA27F2}"/>
              </a:ext>
            </a:extLst>
          </p:cNvPr>
          <p:cNvGrpSpPr/>
          <p:nvPr/>
        </p:nvGrpSpPr>
        <p:grpSpPr>
          <a:xfrm>
            <a:off x="220713" y="274369"/>
            <a:ext cx="1697385" cy="1697385"/>
            <a:chOff x="1278794" y="3334906"/>
            <a:chExt cx="914014" cy="914014"/>
          </a:xfrm>
        </p:grpSpPr>
        <p:grpSp>
          <p:nvGrpSpPr>
            <p:cNvPr id="37" name="组合 32">
              <a:extLst>
                <a:ext uri="{FF2B5EF4-FFF2-40B4-BE49-F238E27FC236}">
                  <a16:creationId xmlns:a16="http://schemas.microsoft.com/office/drawing/2014/main" id="{6594B4C2-3029-A9F8-B17F-F16B956C9232}"/>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9" name="同心圆 34">
                <a:extLst>
                  <a:ext uri="{FF2B5EF4-FFF2-40B4-BE49-F238E27FC236}">
                    <a16:creationId xmlns:a16="http://schemas.microsoft.com/office/drawing/2014/main" id="{0B30FCB4-6F2C-5331-7FDB-59CBC56D7C7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40" name="椭圆 39">
                <a:extLst>
                  <a:ext uri="{FF2B5EF4-FFF2-40B4-BE49-F238E27FC236}">
                    <a16:creationId xmlns:a16="http://schemas.microsoft.com/office/drawing/2014/main" id="{F368F506-6315-BE3F-8B61-9E2ADF1666EE}"/>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38" name="TextBox 33">
              <a:extLst>
                <a:ext uri="{FF2B5EF4-FFF2-40B4-BE49-F238E27FC236}">
                  <a16:creationId xmlns:a16="http://schemas.microsoft.com/office/drawing/2014/main" id="{F812F0B1-B706-4C02-E03A-43F029A54BE6}"/>
                </a:ext>
              </a:extLst>
            </p:cNvPr>
            <p:cNvSpPr txBox="1"/>
            <p:nvPr/>
          </p:nvSpPr>
          <p:spPr>
            <a:xfrm>
              <a:off x="1477939" y="3742514"/>
              <a:ext cx="513771" cy="174019"/>
            </a:xfrm>
            <a:prstGeom prst="rect">
              <a:avLst/>
            </a:prstGeom>
            <a:noFill/>
          </p:spPr>
          <p:txBody>
            <a:bodyPr wrap="none" rtlCol="0">
              <a:spAutoFit/>
            </a:bodyPr>
            <a:lstStyle/>
            <a:p>
              <a:pPr algn="ctr"/>
              <a:r>
                <a:rPr lang="zh-CN" altLang="en-US" sz="1500" b="1" dirty="0">
                  <a:solidFill>
                    <a:schemeClr val="accent1"/>
                  </a:solidFill>
                  <a:latin typeface="微软雅黑" pitchFamily="34" charset="-122"/>
                  <a:ea typeface="微软雅黑" pitchFamily="34" charset="-122"/>
                </a:rPr>
                <a:t>第三阶段</a:t>
              </a:r>
            </a:p>
          </p:txBody>
        </p:sp>
      </p:grpSp>
      <p:sp>
        <p:nvSpPr>
          <p:cNvPr id="41" name="椭圆 40">
            <a:extLst>
              <a:ext uri="{FF2B5EF4-FFF2-40B4-BE49-F238E27FC236}">
                <a16:creationId xmlns:a16="http://schemas.microsoft.com/office/drawing/2014/main" id="{705D0A35-7372-985E-5DAF-43B1A1334EA7}"/>
              </a:ext>
            </a:extLst>
          </p:cNvPr>
          <p:cNvSpPr/>
          <p:nvPr/>
        </p:nvSpPr>
        <p:spPr>
          <a:xfrm>
            <a:off x="220713" y="123478"/>
            <a:ext cx="645364" cy="645364"/>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42" name="Freeform 34">
            <a:extLst>
              <a:ext uri="{FF2B5EF4-FFF2-40B4-BE49-F238E27FC236}">
                <a16:creationId xmlns:a16="http://schemas.microsoft.com/office/drawing/2014/main" id="{53A2083A-F3BB-571E-5B7C-B48EF03B8DDA}"/>
              </a:ext>
            </a:extLst>
          </p:cNvPr>
          <p:cNvSpPr>
            <a:spLocks noEditPoints="1"/>
          </p:cNvSpPr>
          <p:nvPr/>
        </p:nvSpPr>
        <p:spPr bwMode="auto">
          <a:xfrm>
            <a:off x="397266" y="274369"/>
            <a:ext cx="334257" cy="343054"/>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500"/>
          </a:p>
        </p:txBody>
      </p:sp>
      <p:pic>
        <p:nvPicPr>
          <p:cNvPr id="44" name="图片 43">
            <a:extLst>
              <a:ext uri="{FF2B5EF4-FFF2-40B4-BE49-F238E27FC236}">
                <a16:creationId xmlns:a16="http://schemas.microsoft.com/office/drawing/2014/main" id="{0503DFC3-DBC2-D646-B8DD-EFF07D5DD2BC}"/>
              </a:ext>
            </a:extLst>
          </p:cNvPr>
          <p:cNvPicPr>
            <a:picLocks noChangeAspect="1"/>
          </p:cNvPicPr>
          <p:nvPr/>
        </p:nvPicPr>
        <p:blipFill>
          <a:blip r:embed="rId3"/>
          <a:stretch>
            <a:fillRect/>
          </a:stretch>
        </p:blipFill>
        <p:spPr>
          <a:xfrm>
            <a:off x="2814794" y="3560731"/>
            <a:ext cx="854536" cy="752924"/>
          </a:xfrm>
          <a:prstGeom prst="rect">
            <a:avLst/>
          </a:prstGeom>
        </p:spPr>
      </p:pic>
    </p:spTree>
    <p:extLst>
      <p:ext uri="{BB962C8B-B14F-4D97-AF65-F5344CB8AC3E}">
        <p14:creationId xmlns:p14="http://schemas.microsoft.com/office/powerpoint/2010/main" val="364998189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000"/>
                                        <p:tgtEl>
                                          <p:spTgt spid="47"/>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3000"/>
                            </p:stCondLst>
                            <p:childTnLst>
                              <p:par>
                                <p:cTn id="13" presetID="22" presetClass="entr" presetSubtype="2"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par>
                          <p:cTn id="16" fill="hold">
                            <p:stCondLst>
                              <p:cond delay="3500"/>
                            </p:stCondLst>
                            <p:childTnLst>
                              <p:par>
                                <p:cTn id="17" presetID="2" presetClass="entr" presetSubtype="4" accel="6100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1300" fill="hold"/>
                                        <p:tgtEl>
                                          <p:spTgt spid="36"/>
                                        </p:tgtEl>
                                        <p:attrNameLst>
                                          <p:attrName>ppt_x</p:attrName>
                                        </p:attrNameLst>
                                      </p:cBhvr>
                                      <p:tavLst>
                                        <p:tav tm="0">
                                          <p:val>
                                            <p:strVal val="#ppt_x"/>
                                          </p:val>
                                        </p:tav>
                                        <p:tav tm="100000">
                                          <p:val>
                                            <p:strVal val="#ppt_x"/>
                                          </p:val>
                                        </p:tav>
                                      </p:tavLst>
                                    </p:anim>
                                    <p:anim calcmode="lin" valueType="num">
                                      <p:cBhvr additive="base">
                                        <p:cTn id="20" dur="1300" fill="hold"/>
                                        <p:tgtEl>
                                          <p:spTgt spid="36"/>
                                        </p:tgtEl>
                                        <p:attrNameLst>
                                          <p:attrName>ppt_y</p:attrName>
                                        </p:attrNameLst>
                                      </p:cBhvr>
                                      <p:tavLst>
                                        <p:tav tm="0">
                                          <p:val>
                                            <p:strVal val="1+#ppt_h/2"/>
                                          </p:val>
                                        </p:tav>
                                        <p:tav tm="100000">
                                          <p:val>
                                            <p:strVal val="#ppt_y"/>
                                          </p:val>
                                        </p:tav>
                                      </p:tavLst>
                                    </p:anim>
                                  </p:childTnLst>
                                </p:cTn>
                              </p:par>
                            </p:childTnLst>
                          </p:cTn>
                        </p:par>
                        <p:par>
                          <p:cTn id="21" fill="hold">
                            <p:stCondLst>
                              <p:cond delay="4800"/>
                            </p:stCondLst>
                            <p:childTnLst>
                              <p:par>
                                <p:cTn id="22" presetID="2" presetClass="entr" presetSubtype="4" accel="46154"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1300" fill="hold"/>
                                        <p:tgtEl>
                                          <p:spTgt spid="41"/>
                                        </p:tgtEl>
                                        <p:attrNameLst>
                                          <p:attrName>ppt_x</p:attrName>
                                        </p:attrNameLst>
                                      </p:cBhvr>
                                      <p:tavLst>
                                        <p:tav tm="0">
                                          <p:val>
                                            <p:strVal val="#ppt_x"/>
                                          </p:val>
                                        </p:tav>
                                        <p:tav tm="100000">
                                          <p:val>
                                            <p:strVal val="#ppt_x"/>
                                          </p:val>
                                        </p:tav>
                                      </p:tavLst>
                                    </p:anim>
                                    <p:anim calcmode="lin" valueType="num">
                                      <p:cBhvr additive="base">
                                        <p:cTn id="25" dur="1300" fill="hold"/>
                                        <p:tgtEl>
                                          <p:spTgt spid="41"/>
                                        </p:tgtEl>
                                        <p:attrNameLst>
                                          <p:attrName>ppt_y</p:attrName>
                                        </p:attrNameLst>
                                      </p:cBhvr>
                                      <p:tavLst>
                                        <p:tav tm="0">
                                          <p:val>
                                            <p:strVal val="1+#ppt_h/2"/>
                                          </p:val>
                                        </p:tav>
                                        <p:tav tm="100000">
                                          <p:val>
                                            <p:strVal val="#ppt_y"/>
                                          </p:val>
                                        </p:tav>
                                      </p:tavLst>
                                    </p:anim>
                                  </p:childTnLst>
                                </p:cTn>
                              </p:par>
                              <p:par>
                                <p:cTn id="26" presetID="31" presetClass="entr" presetSubtype="0" fill="hold" grpId="0" nodeType="withEffect">
                                  <p:stCondLst>
                                    <p:cond delay="40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 calcmode="lin" valueType="num">
                                      <p:cBhvr>
                                        <p:cTn id="30" dur="500" fill="hold"/>
                                        <p:tgtEl>
                                          <p:spTgt spid="42"/>
                                        </p:tgtEl>
                                        <p:attrNameLst>
                                          <p:attrName>style.rotation</p:attrName>
                                        </p:attrNameLst>
                                      </p:cBhvr>
                                      <p:tavLst>
                                        <p:tav tm="0">
                                          <p:val>
                                            <p:fltVal val="90"/>
                                          </p:val>
                                        </p:tav>
                                        <p:tav tm="100000">
                                          <p:val>
                                            <p:fltVal val="0"/>
                                          </p:val>
                                        </p:tav>
                                      </p:tavLst>
                                    </p:anim>
                                    <p:animEffect transition="in" filter="fade">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 grpId="0"/>
      <p:bldP spid="7"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3" name="TextBox 26">
            <a:extLst>
              <a:ext uri="{FF2B5EF4-FFF2-40B4-BE49-F238E27FC236}">
                <a16:creationId xmlns:a16="http://schemas.microsoft.com/office/drawing/2014/main" id="{4C77F973-C260-E891-B671-F37FD2D41F5C}"/>
              </a:ext>
            </a:extLst>
          </p:cNvPr>
          <p:cNvSpPr txBox="1"/>
          <p:nvPr/>
        </p:nvSpPr>
        <p:spPr>
          <a:xfrm>
            <a:off x="443671" y="2705572"/>
            <a:ext cx="2371123" cy="1680973"/>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r>
              <a:rPr lang="zh-CN" altLang="en-US" sz="1600" dirty="0">
                <a:solidFill>
                  <a:schemeClr val="bg1">
                    <a:lumMod val="50000"/>
                  </a:schemeClr>
                </a:solidFill>
              </a:rPr>
              <a:t>校验：</a:t>
            </a:r>
            <a:endParaRPr lang="en-US" altLang="zh-CN" sz="1600" dirty="0">
              <a:solidFill>
                <a:schemeClr val="bg1">
                  <a:lumMod val="50000"/>
                </a:schemeClr>
              </a:solidFill>
            </a:endParaRPr>
          </a:p>
          <a:p>
            <a:r>
              <a:rPr lang="zh-CN" altLang="en-US" sz="1600" dirty="0">
                <a:solidFill>
                  <a:schemeClr val="bg1">
                    <a:lumMod val="50000"/>
                  </a:schemeClr>
                </a:solidFill>
              </a:rPr>
              <a:t>检测 </a:t>
            </a:r>
            <a:r>
              <a:rPr lang="en-US" altLang="zh-CN" sz="1600" dirty="0">
                <a:solidFill>
                  <a:schemeClr val="bg1">
                    <a:lumMod val="50000"/>
                  </a:schemeClr>
                </a:solidFill>
              </a:rPr>
              <a:t>1.8*0.9mm</a:t>
            </a:r>
            <a:r>
              <a:rPr lang="zh-CN" altLang="en-US" sz="1600" dirty="0">
                <a:solidFill>
                  <a:schemeClr val="bg1">
                    <a:lumMod val="50000"/>
                  </a:schemeClr>
                </a:solidFill>
              </a:rPr>
              <a:t>电容器</a:t>
            </a:r>
            <a:endParaRPr lang="en-US" altLang="zh-CN" sz="1600" dirty="0">
              <a:solidFill>
                <a:schemeClr val="bg1">
                  <a:lumMod val="50000"/>
                </a:schemeClr>
              </a:solidFill>
            </a:endParaRPr>
          </a:p>
          <a:p>
            <a:r>
              <a:rPr lang="zh-CN" altLang="en-US" sz="1600" dirty="0">
                <a:solidFill>
                  <a:schemeClr val="bg1">
                    <a:lumMod val="50000"/>
                  </a:schemeClr>
                </a:solidFill>
              </a:rPr>
              <a:t>精度 </a:t>
            </a:r>
            <a:r>
              <a:rPr lang="en-US" altLang="zh-CN" sz="1600" dirty="0">
                <a:solidFill>
                  <a:schemeClr val="bg1">
                    <a:lumMod val="50000"/>
                  </a:schemeClr>
                </a:solidFill>
              </a:rPr>
              <a:t>0.01mm</a:t>
            </a:r>
          </a:p>
          <a:p>
            <a:r>
              <a:rPr lang="zh-CN" altLang="en-US" sz="1600" dirty="0">
                <a:solidFill>
                  <a:schemeClr val="bg1">
                    <a:lumMod val="50000"/>
                  </a:schemeClr>
                </a:solidFill>
              </a:rPr>
              <a:t>检测速率  </a:t>
            </a:r>
            <a:endParaRPr lang="en-US" altLang="zh-CN" sz="1600" dirty="0">
              <a:solidFill>
                <a:schemeClr val="bg1">
                  <a:lumMod val="50000"/>
                </a:schemeClr>
              </a:solidFill>
            </a:endParaRPr>
          </a:p>
          <a:p>
            <a:endParaRPr lang="en-US" altLang="zh-CN" dirty="0">
              <a:solidFill>
                <a:schemeClr val="bg1">
                  <a:lumMod val="50000"/>
                </a:schemeClr>
              </a:solidFill>
            </a:endParaRPr>
          </a:p>
        </p:txBody>
      </p:sp>
      <p:sp>
        <p:nvSpPr>
          <p:cNvPr id="7" name="燕尾形箭头 30">
            <a:extLst>
              <a:ext uri="{FF2B5EF4-FFF2-40B4-BE49-F238E27FC236}">
                <a16:creationId xmlns:a16="http://schemas.microsoft.com/office/drawing/2014/main" id="{0FBF36F6-F890-3388-A1DC-38CF89981459}"/>
              </a:ext>
            </a:extLst>
          </p:cNvPr>
          <p:cNvSpPr/>
          <p:nvPr/>
        </p:nvSpPr>
        <p:spPr>
          <a:xfrm>
            <a:off x="467544" y="2283718"/>
            <a:ext cx="8208912" cy="228600"/>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nvGrpSpPr>
          <p:cNvPr id="36" name="组合 31">
            <a:extLst>
              <a:ext uri="{FF2B5EF4-FFF2-40B4-BE49-F238E27FC236}">
                <a16:creationId xmlns:a16="http://schemas.microsoft.com/office/drawing/2014/main" id="{8149EFC2-4CF5-87A0-2BC1-B55FAFEA27F2}"/>
              </a:ext>
            </a:extLst>
          </p:cNvPr>
          <p:cNvGrpSpPr/>
          <p:nvPr/>
        </p:nvGrpSpPr>
        <p:grpSpPr>
          <a:xfrm>
            <a:off x="220713" y="274369"/>
            <a:ext cx="1697385" cy="1697385"/>
            <a:chOff x="1278794" y="3334906"/>
            <a:chExt cx="914014" cy="914014"/>
          </a:xfrm>
        </p:grpSpPr>
        <p:grpSp>
          <p:nvGrpSpPr>
            <p:cNvPr id="37" name="组合 32">
              <a:extLst>
                <a:ext uri="{FF2B5EF4-FFF2-40B4-BE49-F238E27FC236}">
                  <a16:creationId xmlns:a16="http://schemas.microsoft.com/office/drawing/2014/main" id="{6594B4C2-3029-A9F8-B17F-F16B956C9232}"/>
                </a:ext>
              </a:extLst>
            </p:cNvPr>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9" name="同心圆 34">
                <a:extLst>
                  <a:ext uri="{FF2B5EF4-FFF2-40B4-BE49-F238E27FC236}">
                    <a16:creationId xmlns:a16="http://schemas.microsoft.com/office/drawing/2014/main" id="{0B30FCB4-6F2C-5331-7FDB-59CBC56D7C7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40" name="椭圆 39">
                <a:extLst>
                  <a:ext uri="{FF2B5EF4-FFF2-40B4-BE49-F238E27FC236}">
                    <a16:creationId xmlns:a16="http://schemas.microsoft.com/office/drawing/2014/main" id="{F368F506-6315-BE3F-8B61-9E2ADF1666EE}"/>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38" name="TextBox 33">
              <a:extLst>
                <a:ext uri="{FF2B5EF4-FFF2-40B4-BE49-F238E27FC236}">
                  <a16:creationId xmlns:a16="http://schemas.microsoft.com/office/drawing/2014/main" id="{F812F0B1-B706-4C02-E03A-43F029A54BE6}"/>
                </a:ext>
              </a:extLst>
            </p:cNvPr>
            <p:cNvSpPr txBox="1"/>
            <p:nvPr/>
          </p:nvSpPr>
          <p:spPr>
            <a:xfrm>
              <a:off x="1477939" y="3742514"/>
              <a:ext cx="513771" cy="174019"/>
            </a:xfrm>
            <a:prstGeom prst="rect">
              <a:avLst/>
            </a:prstGeom>
            <a:noFill/>
          </p:spPr>
          <p:txBody>
            <a:bodyPr wrap="none" rtlCol="0">
              <a:spAutoFit/>
            </a:bodyPr>
            <a:lstStyle/>
            <a:p>
              <a:pPr algn="ctr"/>
              <a:r>
                <a:rPr lang="zh-CN" altLang="en-US" sz="1500" b="1" dirty="0">
                  <a:solidFill>
                    <a:schemeClr val="accent1"/>
                  </a:solidFill>
                  <a:latin typeface="微软雅黑" pitchFamily="34" charset="-122"/>
                  <a:ea typeface="微软雅黑" pitchFamily="34" charset="-122"/>
                </a:rPr>
                <a:t>第四阶段</a:t>
              </a:r>
            </a:p>
          </p:txBody>
        </p:sp>
      </p:grpSp>
      <p:sp>
        <p:nvSpPr>
          <p:cNvPr id="41" name="椭圆 40">
            <a:extLst>
              <a:ext uri="{FF2B5EF4-FFF2-40B4-BE49-F238E27FC236}">
                <a16:creationId xmlns:a16="http://schemas.microsoft.com/office/drawing/2014/main" id="{705D0A35-7372-985E-5DAF-43B1A1334EA7}"/>
              </a:ext>
            </a:extLst>
          </p:cNvPr>
          <p:cNvSpPr/>
          <p:nvPr/>
        </p:nvSpPr>
        <p:spPr>
          <a:xfrm>
            <a:off x="220713" y="123478"/>
            <a:ext cx="645364" cy="645364"/>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42" name="Freeform 34">
            <a:extLst>
              <a:ext uri="{FF2B5EF4-FFF2-40B4-BE49-F238E27FC236}">
                <a16:creationId xmlns:a16="http://schemas.microsoft.com/office/drawing/2014/main" id="{53A2083A-F3BB-571E-5B7C-B48EF03B8DDA}"/>
              </a:ext>
            </a:extLst>
          </p:cNvPr>
          <p:cNvSpPr>
            <a:spLocks noEditPoints="1"/>
          </p:cNvSpPr>
          <p:nvPr/>
        </p:nvSpPr>
        <p:spPr bwMode="auto">
          <a:xfrm>
            <a:off x="397266" y="274369"/>
            <a:ext cx="334257" cy="343054"/>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500"/>
          </a:p>
        </p:txBody>
      </p:sp>
    </p:spTree>
    <p:extLst>
      <p:ext uri="{BB962C8B-B14F-4D97-AF65-F5344CB8AC3E}">
        <p14:creationId xmlns:p14="http://schemas.microsoft.com/office/powerpoint/2010/main" val="72938168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000"/>
                                        <p:tgtEl>
                                          <p:spTgt spid="47"/>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3000"/>
                            </p:stCondLst>
                            <p:childTnLst>
                              <p:par>
                                <p:cTn id="13" presetID="22" presetClass="entr" presetSubtype="2"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right)">
                                      <p:cBhvr>
                                        <p:cTn id="15" dur="500"/>
                                        <p:tgtEl>
                                          <p:spTgt spid="3"/>
                                        </p:tgtEl>
                                      </p:cBhvr>
                                    </p:animEffect>
                                  </p:childTnLst>
                                </p:cTn>
                              </p:par>
                            </p:childTnLst>
                          </p:cTn>
                        </p:par>
                        <p:par>
                          <p:cTn id="16" fill="hold">
                            <p:stCondLst>
                              <p:cond delay="3500"/>
                            </p:stCondLst>
                            <p:childTnLst>
                              <p:par>
                                <p:cTn id="17" presetID="2" presetClass="entr" presetSubtype="4" accel="6100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1300" fill="hold"/>
                                        <p:tgtEl>
                                          <p:spTgt spid="36"/>
                                        </p:tgtEl>
                                        <p:attrNameLst>
                                          <p:attrName>ppt_x</p:attrName>
                                        </p:attrNameLst>
                                      </p:cBhvr>
                                      <p:tavLst>
                                        <p:tav tm="0">
                                          <p:val>
                                            <p:strVal val="#ppt_x"/>
                                          </p:val>
                                        </p:tav>
                                        <p:tav tm="100000">
                                          <p:val>
                                            <p:strVal val="#ppt_x"/>
                                          </p:val>
                                        </p:tav>
                                      </p:tavLst>
                                    </p:anim>
                                    <p:anim calcmode="lin" valueType="num">
                                      <p:cBhvr additive="base">
                                        <p:cTn id="20" dur="1300" fill="hold"/>
                                        <p:tgtEl>
                                          <p:spTgt spid="36"/>
                                        </p:tgtEl>
                                        <p:attrNameLst>
                                          <p:attrName>ppt_y</p:attrName>
                                        </p:attrNameLst>
                                      </p:cBhvr>
                                      <p:tavLst>
                                        <p:tav tm="0">
                                          <p:val>
                                            <p:strVal val="1+#ppt_h/2"/>
                                          </p:val>
                                        </p:tav>
                                        <p:tav tm="100000">
                                          <p:val>
                                            <p:strVal val="#ppt_y"/>
                                          </p:val>
                                        </p:tav>
                                      </p:tavLst>
                                    </p:anim>
                                  </p:childTnLst>
                                </p:cTn>
                              </p:par>
                            </p:childTnLst>
                          </p:cTn>
                        </p:par>
                        <p:par>
                          <p:cTn id="21" fill="hold">
                            <p:stCondLst>
                              <p:cond delay="4800"/>
                            </p:stCondLst>
                            <p:childTnLst>
                              <p:par>
                                <p:cTn id="22" presetID="2" presetClass="entr" presetSubtype="4" accel="46154"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1300" fill="hold"/>
                                        <p:tgtEl>
                                          <p:spTgt spid="41"/>
                                        </p:tgtEl>
                                        <p:attrNameLst>
                                          <p:attrName>ppt_x</p:attrName>
                                        </p:attrNameLst>
                                      </p:cBhvr>
                                      <p:tavLst>
                                        <p:tav tm="0">
                                          <p:val>
                                            <p:strVal val="#ppt_x"/>
                                          </p:val>
                                        </p:tav>
                                        <p:tav tm="100000">
                                          <p:val>
                                            <p:strVal val="#ppt_x"/>
                                          </p:val>
                                        </p:tav>
                                      </p:tavLst>
                                    </p:anim>
                                    <p:anim calcmode="lin" valueType="num">
                                      <p:cBhvr additive="base">
                                        <p:cTn id="25" dur="1300" fill="hold"/>
                                        <p:tgtEl>
                                          <p:spTgt spid="41"/>
                                        </p:tgtEl>
                                        <p:attrNameLst>
                                          <p:attrName>ppt_y</p:attrName>
                                        </p:attrNameLst>
                                      </p:cBhvr>
                                      <p:tavLst>
                                        <p:tav tm="0">
                                          <p:val>
                                            <p:strVal val="1+#ppt_h/2"/>
                                          </p:val>
                                        </p:tav>
                                        <p:tav tm="100000">
                                          <p:val>
                                            <p:strVal val="#ppt_y"/>
                                          </p:val>
                                        </p:tav>
                                      </p:tavLst>
                                    </p:anim>
                                  </p:childTnLst>
                                </p:cTn>
                              </p:par>
                              <p:par>
                                <p:cTn id="26" presetID="31" presetClass="entr" presetSubtype="0" fill="hold" grpId="0" nodeType="withEffect">
                                  <p:stCondLst>
                                    <p:cond delay="40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 calcmode="lin" valueType="num">
                                      <p:cBhvr>
                                        <p:cTn id="30" dur="500" fill="hold"/>
                                        <p:tgtEl>
                                          <p:spTgt spid="42"/>
                                        </p:tgtEl>
                                        <p:attrNameLst>
                                          <p:attrName>style.rotation</p:attrName>
                                        </p:attrNameLst>
                                      </p:cBhvr>
                                      <p:tavLst>
                                        <p:tav tm="0">
                                          <p:val>
                                            <p:fltVal val="90"/>
                                          </p:val>
                                        </p:tav>
                                        <p:tav tm="100000">
                                          <p:val>
                                            <p:fltVal val="0"/>
                                          </p:val>
                                        </p:tav>
                                      </p:tavLst>
                                    </p:anim>
                                    <p:animEffect transition="in" filter="fade">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 grpId="0"/>
      <p:bldP spid="7" grpId="0" animBg="1"/>
      <p:bldP spid="41"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0"/>
          <p:cNvGrpSpPr/>
          <p:nvPr/>
        </p:nvGrpSpPr>
        <p:grpSpPr>
          <a:xfrm>
            <a:off x="2064628" y="1988265"/>
            <a:ext cx="1384430" cy="1248546"/>
            <a:chOff x="3720691" y="2824413"/>
            <a:chExt cx="1341120" cy="1209172"/>
          </a:xfrm>
        </p:grpSpPr>
        <p:sp>
          <p:nvSpPr>
            <p:cNvPr id="172" name="Freeform 5"/>
            <p:cNvSpPr>
              <a:spLocks/>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headEnd/>
              <a:tailEnd/>
            </a:ln>
            <a:effectLst>
              <a:outerShdw blurRad="190500" dist="1143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
            <p:cNvSpPr>
              <a:spLocks/>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5"/>
          <p:cNvSpPr>
            <a:spLocks/>
          </p:cNvSpPr>
          <p:nvPr/>
        </p:nvSpPr>
        <p:spPr bwMode="auto">
          <a:xfrm rot="1855731">
            <a:off x="2159429" y="2073762"/>
            <a:ext cx="1194827" cy="107755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headEnd/>
            <a:tailEnd/>
          </a:ln>
          <a:effectLst/>
        </p:spPr>
        <p:txBody>
          <a:bodyPr vert="horz" wrap="square" lIns="68562" tIns="34281" rIns="68562" bIns="34281" numCol="1" anchor="t" anchorCtr="0" compatLnSpc="1">
            <a:prstTxWarp prst="textNoShape">
              <a:avLst/>
            </a:prstTxWarp>
          </a:bodyPr>
          <a:lstStyle/>
          <a:p>
            <a:endParaRPr lang="zh-CN" altLang="en-US"/>
          </a:p>
        </p:txBody>
      </p:sp>
      <p:sp>
        <p:nvSpPr>
          <p:cNvPr id="47" name="TextBox 46"/>
          <p:cNvSpPr txBox="1"/>
          <p:nvPr/>
        </p:nvSpPr>
        <p:spPr>
          <a:xfrm>
            <a:off x="11752928" y="6298164"/>
            <a:ext cx="830960" cy="346230"/>
          </a:xfrm>
          <a:prstGeom prst="rect">
            <a:avLst/>
          </a:prstGeom>
          <a:noFill/>
        </p:spPr>
        <p:txBody>
          <a:bodyPr wrap="none" lIns="68562" tIns="34281" rIns="68562" bIns="34281" rtlCol="0">
            <a:spAutoFit/>
          </a:bodyPr>
          <a:lstStyle/>
          <a:p>
            <a:r>
              <a:rPr lang="zh-CN" altLang="en-US" dirty="0"/>
              <a:t>延时符</a:t>
            </a:r>
          </a:p>
        </p:txBody>
      </p:sp>
      <p:sp>
        <p:nvSpPr>
          <p:cNvPr id="48" name="TextBox 80"/>
          <p:cNvSpPr txBox="1"/>
          <p:nvPr/>
        </p:nvSpPr>
        <p:spPr>
          <a:xfrm>
            <a:off x="2374366" y="2285459"/>
            <a:ext cx="757474" cy="646331"/>
          </a:xfrm>
          <a:prstGeom prst="rect">
            <a:avLst/>
          </a:prstGeom>
          <a:noFill/>
        </p:spPr>
        <p:txBody>
          <a:bodyPr wrap="square" rtlCol="0">
            <a:spAutoFit/>
          </a:bodyPr>
          <a:lstStyle/>
          <a:p>
            <a:r>
              <a:rPr lang="en-US" altLang="zh-CN" sz="3600" dirty="0">
                <a:solidFill>
                  <a:schemeClr val="accent1"/>
                </a:solidFill>
                <a:latin typeface="微软雅黑" panose="020B0503020204020204" pitchFamily="34" charset="-122"/>
                <a:ea typeface="微软雅黑" panose="020B0503020204020204" pitchFamily="34" charset="-122"/>
              </a:rPr>
              <a:t>02</a:t>
            </a:r>
            <a:endParaRPr lang="zh-CN" altLang="en-US" sz="3600" dirty="0">
              <a:solidFill>
                <a:schemeClr val="accent1"/>
              </a:solidFill>
              <a:latin typeface="微软雅黑" panose="020B0503020204020204" pitchFamily="34" charset="-122"/>
              <a:ea typeface="微软雅黑" panose="020B0503020204020204" pitchFamily="34" charset="-122"/>
            </a:endParaRPr>
          </a:p>
        </p:txBody>
      </p:sp>
      <p:sp>
        <p:nvSpPr>
          <p:cNvPr id="49" name="原创设计师QQ598969553      _2"/>
          <p:cNvSpPr txBox="1"/>
          <p:nvPr/>
        </p:nvSpPr>
        <p:spPr>
          <a:xfrm>
            <a:off x="4220042" y="2192683"/>
            <a:ext cx="2020871" cy="430396"/>
          </a:xfrm>
          <a:prstGeom prst="rect">
            <a:avLst/>
          </a:prstGeom>
          <a:noFill/>
        </p:spPr>
        <p:txBody>
          <a:bodyPr wrap="square" lIns="60474" tIns="30237" rIns="60474" bIns="30237" rtlCol="0">
            <a:spAutoFit/>
          </a:bodyPr>
          <a:lstStyle/>
          <a:p>
            <a:r>
              <a:rPr lang="zh-CN" altLang="en-US" sz="2400" dirty="0">
                <a:solidFill>
                  <a:schemeClr val="bg1">
                    <a:lumMod val="50000"/>
                  </a:schemeClr>
                </a:solidFill>
                <a:latin typeface="微软雅黑" panose="020B0503020204020204" pitchFamily="34" charset="-122"/>
                <a:ea typeface="微软雅黑" panose="020B0503020204020204" pitchFamily="34" charset="-122"/>
              </a:rPr>
              <a:t>工作完成情况</a:t>
            </a:r>
          </a:p>
        </p:txBody>
      </p:sp>
      <p:sp>
        <p:nvSpPr>
          <p:cNvPr id="60" name="原创设计师QQ598969553      _10"/>
          <p:cNvSpPr txBox="1"/>
          <p:nvPr/>
        </p:nvSpPr>
        <p:spPr>
          <a:xfrm>
            <a:off x="4208036" y="1851670"/>
            <a:ext cx="1532298" cy="338063"/>
          </a:xfrm>
          <a:prstGeom prst="rect">
            <a:avLst/>
          </a:prstGeom>
          <a:noFill/>
        </p:spPr>
        <p:txBody>
          <a:bodyPr wrap="square" lIns="60474" tIns="30237" rIns="60474" bIns="30237" rtlCol="0">
            <a:spAutoFit/>
          </a:bodyPr>
          <a:lstStyle/>
          <a:p>
            <a:r>
              <a:rPr lang="en-US" altLang="zh-CN" spc="-99" dirty="0">
                <a:solidFill>
                  <a:schemeClr val="bg1">
                    <a:lumMod val="50000"/>
                  </a:schemeClr>
                </a:solidFill>
                <a:latin typeface="微软雅黑" panose="020B0503020204020204" pitchFamily="34" charset="-122"/>
                <a:ea typeface="微软雅黑" panose="020B0503020204020204" pitchFamily="34" charset="-122"/>
              </a:rPr>
              <a:t>[ </a:t>
            </a:r>
            <a:r>
              <a:rPr lang="zh-CN" altLang="en-US" spc="-99" dirty="0">
                <a:solidFill>
                  <a:schemeClr val="bg1">
                    <a:lumMod val="50000"/>
                  </a:schemeClr>
                </a:solidFill>
                <a:latin typeface="微软雅黑" panose="020B0503020204020204" pitchFamily="34" charset="-122"/>
                <a:ea typeface="微软雅黑" panose="020B0503020204020204" pitchFamily="34" charset="-122"/>
              </a:rPr>
              <a:t>第二部分 </a:t>
            </a:r>
            <a:r>
              <a:rPr lang="en-US" altLang="zh-CN" spc="-99"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pc="-99"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原创设计师QQ598969553      _12"/>
          <p:cNvSpPr>
            <a:spLocks noChangeShapeType="1"/>
          </p:cNvSpPr>
          <p:nvPr/>
        </p:nvSpPr>
        <p:spPr bwMode="auto">
          <a:xfrm flipH="1" flipV="1">
            <a:off x="3746916" y="1707654"/>
            <a:ext cx="0" cy="1999669"/>
          </a:xfrm>
          <a:prstGeom prst="line">
            <a:avLst/>
          </a:prstGeom>
          <a:noFill/>
          <a:ln w="19050">
            <a:solidFill>
              <a:schemeClr val="accent1"/>
            </a:solidFill>
            <a:prstDash val="dash"/>
            <a:round/>
          </a:ln>
          <a:extLst>
            <a:ext uri="{909E8E84-426E-40DD-AFC4-6F175D3DCCD1}">
              <a14:hiddenFill xmlns:a14="http://schemas.microsoft.com/office/drawing/2010/main">
                <a:noFill/>
              </a14:hiddenFill>
            </a:ext>
          </a:extLst>
        </p:spPr>
        <p:txBody>
          <a:bodyPr lIns="68580" tIns="34290" rIns="68580" bIns="34290"/>
          <a:lstStyle/>
          <a:p>
            <a:endParaRPr lang="zh-CN" altLang="en-US" dirty="0">
              <a:solidFill>
                <a:schemeClr val="bg1">
                  <a:lumMod val="50000"/>
                </a:schemeClr>
              </a:solidFill>
            </a:endParaRPr>
          </a:p>
        </p:txBody>
      </p:sp>
      <p:pic>
        <p:nvPicPr>
          <p:cNvPr id="3" name="图片 2">
            <a:extLst>
              <a:ext uri="{FF2B5EF4-FFF2-40B4-BE49-F238E27FC236}">
                <a16:creationId xmlns:a16="http://schemas.microsoft.com/office/drawing/2014/main" id="{E4583435-4E8D-7DC4-1D32-F9416627CBC5}"/>
              </a:ext>
            </a:extLst>
          </p:cNvPr>
          <p:cNvPicPr>
            <a:picLocks noChangeAspect="1"/>
          </p:cNvPicPr>
          <p:nvPr/>
        </p:nvPicPr>
        <p:blipFill>
          <a:blip r:embed="rId3"/>
          <a:stretch>
            <a:fillRect/>
          </a:stretch>
        </p:blipFill>
        <p:spPr>
          <a:xfrm>
            <a:off x="4250362" y="2623080"/>
            <a:ext cx="4551105" cy="2517458"/>
          </a:xfrm>
          <a:prstGeom prst="rect">
            <a:avLst/>
          </a:prstGeom>
          <a:effectLst>
            <a:softEdge rad="317500"/>
          </a:effectLst>
        </p:spPr>
      </p:pic>
      <p:pic>
        <p:nvPicPr>
          <p:cNvPr id="4" name="图片 3">
            <a:extLst>
              <a:ext uri="{FF2B5EF4-FFF2-40B4-BE49-F238E27FC236}">
                <a16:creationId xmlns:a16="http://schemas.microsoft.com/office/drawing/2014/main" id="{5144953D-99A7-6133-594D-D6541194C570}"/>
              </a:ext>
            </a:extLst>
          </p:cNvPr>
          <p:cNvPicPr>
            <a:picLocks noChangeAspect="1"/>
          </p:cNvPicPr>
          <p:nvPr/>
        </p:nvPicPr>
        <p:blipFill>
          <a:blip r:embed="rId4"/>
          <a:stretch>
            <a:fillRect/>
          </a:stretch>
        </p:blipFill>
        <p:spPr>
          <a:xfrm>
            <a:off x="7005265" y="0"/>
            <a:ext cx="2138735" cy="881487"/>
          </a:xfrm>
          <a:prstGeom prst="rect">
            <a:avLst/>
          </a:prstGeom>
          <a:effectLst>
            <a:softEdge rad="31750"/>
          </a:effectLst>
        </p:spPr>
      </p:pic>
    </p:spTree>
    <p:extLst>
      <p:ext uri="{BB962C8B-B14F-4D97-AF65-F5344CB8AC3E}">
        <p14:creationId xmlns:p14="http://schemas.microsoft.com/office/powerpoint/2010/main" val="2244629231"/>
      </p:ext>
    </p:extLst>
  </p:cSld>
  <p:clrMapOvr>
    <a:masterClrMapping/>
  </p:clrMapOvr>
  <p:transition spd="med">
    <p:random/>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3"/>
</p:tagLst>
</file>

<file path=ppt/tags/tag10.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51124180108"/>
  <p:tag name="MH_LIBRARY" val="GRAPHIC"/>
  <p:tag name="MH_ORDER" val="Freeform 55"/>
</p:tagLst>
</file>

<file path=ppt/tags/tag14.xml><?xml version="1.0" encoding="utf-8"?>
<p:tagLst xmlns:a="http://schemas.openxmlformats.org/drawingml/2006/main" xmlns:r="http://schemas.openxmlformats.org/officeDocument/2006/relationships" xmlns:p="http://schemas.openxmlformats.org/presentationml/2006/main">
  <p:tag name="MH" val="20151124180108"/>
  <p:tag name="MH_LIBRARY" val="GRAPHIC"/>
  <p:tag name="MH_ORDER" val="Freeform 55"/>
</p:tagLst>
</file>

<file path=ppt/tags/tag15.xml><?xml version="1.0" encoding="utf-8"?>
<p:tagLst xmlns:a="http://schemas.openxmlformats.org/drawingml/2006/main" xmlns:r="http://schemas.openxmlformats.org/officeDocument/2006/relationships" xmlns:p="http://schemas.openxmlformats.org/presentationml/2006/main">
  <p:tag name="MH" val="20151124180108"/>
  <p:tag name="MH_LIBRARY" val="GRAPHIC"/>
  <p:tag name="MH_ORDER" val="Freeform 55"/>
</p:tagLst>
</file>

<file path=ppt/tags/tag16.xml><?xml version="1.0" encoding="utf-8"?>
<p:tagLst xmlns:a="http://schemas.openxmlformats.org/drawingml/2006/main" xmlns:r="http://schemas.openxmlformats.org/officeDocument/2006/relationships" xmlns:p="http://schemas.openxmlformats.org/presentationml/2006/main">
  <p:tag name="MH" val="20151124180108"/>
  <p:tag name="MH_LIBRARY" val="GRAPHIC"/>
  <p:tag name="MH_ORDER" val="Freeform 55"/>
</p:tagLst>
</file>

<file path=ppt/tags/tag17.xml><?xml version="1.0" encoding="utf-8"?>
<p:tagLst xmlns:a="http://schemas.openxmlformats.org/drawingml/2006/main" xmlns:r="http://schemas.openxmlformats.org/officeDocument/2006/relationships" xmlns:p="http://schemas.openxmlformats.org/presentationml/2006/main">
  <p:tag name="MH" val="20151124180108"/>
  <p:tag name="MH_LIBRARY" val="GRAPHIC"/>
  <p:tag name="MH_ORDER" val="Freeform 55"/>
</p:tagLst>
</file>

<file path=ppt/tags/tag18.xml><?xml version="1.0" encoding="utf-8"?>
<p:tagLst xmlns:a="http://schemas.openxmlformats.org/drawingml/2006/main" xmlns:r="http://schemas.openxmlformats.org/officeDocument/2006/relationships" xmlns:p="http://schemas.openxmlformats.org/presentationml/2006/main">
  <p:tag name="MH" val="20151124180108"/>
  <p:tag name="MH_LIBRARY" val="GRAPHIC"/>
  <p:tag name="MH_ORDER" val="Freeform 55"/>
</p:tagLst>
</file>

<file path=ppt/tags/tag19.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20.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30.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7"/>
</p:tagLst>
</file>

<file path=ppt/tags/tag3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8"/>
</p:tagLst>
</file>

<file path=ppt/tags/tag3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7"/>
</p:tagLst>
</file>

<file path=ppt/tags/tag3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8"/>
</p:tagLst>
</file>

<file path=ppt/tags/tag3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7"/>
</p:tagLst>
</file>

<file path=ppt/tags/tag36.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8"/>
</p:tagLst>
</file>

<file path=ppt/tags/tag3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7"/>
</p:tagLst>
</file>

<file path=ppt/tags/tag3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8"/>
</p:tagLst>
</file>

<file path=ppt/tags/tag39.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40.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5"/>
</p:tagLst>
</file>

<file path=ppt/tags/tag4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5"/>
</p:tagLst>
</file>

<file path=ppt/tags/tag4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6"/>
</p:tagLst>
</file>

<file path=ppt/tags/tag4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7"/>
</p:tagLst>
</file>

<file path=ppt/tags/tag4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9"/>
</p:tagLst>
</file>

<file path=ppt/tags/tag46.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0"/>
</p:tagLst>
</file>

<file path=ppt/tags/tag47.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11"/>
</p:tagLst>
</file>

<file path=ppt/tags/tag48.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3"/>
</p:tagLst>
</file>

<file path=ppt/tags/tag49.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50.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Other"/>
  <p:tag name="MH_ORDER" val="5"/>
</p:tagLst>
</file>

<file path=ppt/tags/tag51.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51107164558"/>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60202215101"/>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51126093208"/>
  <p:tag name="MH_LIBRARY" val="GRAPHIC"/>
  <p:tag name="MH_TYPE" val="Other"/>
  <p:tag name="MH_ORDER" val="3"/>
</p:tagLst>
</file>

<file path=ppt/theme/theme1.xml><?xml version="1.0" encoding="utf-8"?>
<a:theme xmlns:a="http://schemas.openxmlformats.org/drawingml/2006/main" name="Office 主题​​">
  <a:themeElements>
    <a:clrScheme name="自定义 1068">
      <a:dk1>
        <a:sysClr val="windowText" lastClr="000000"/>
      </a:dk1>
      <a:lt1>
        <a:sysClr val="window" lastClr="FFFFFF"/>
      </a:lt1>
      <a:dk2>
        <a:srgbClr val="44546A"/>
      </a:dk2>
      <a:lt2>
        <a:srgbClr val="7F7F7F"/>
      </a:lt2>
      <a:accent1>
        <a:srgbClr val="B00000"/>
      </a:accent1>
      <a:accent2>
        <a:srgbClr val="B00000"/>
      </a:accent2>
      <a:accent3>
        <a:srgbClr val="B00000"/>
      </a:accent3>
      <a:accent4>
        <a:srgbClr val="B00000"/>
      </a:accent4>
      <a:accent5>
        <a:srgbClr val="B00000"/>
      </a:accent5>
      <a:accent6>
        <a:srgbClr val="B00000"/>
      </a:accent6>
      <a:hlink>
        <a:srgbClr val="C00000"/>
      </a:hlink>
      <a:folHlink>
        <a:srgbClr val="A5A5A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1966</Words>
  <Application>Microsoft Office PowerPoint</Application>
  <PresentationFormat>全屏显示(16:9)</PresentationFormat>
  <Paragraphs>320</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方正兰亭黑简体</vt:lpstr>
      <vt:lpstr>宋体</vt:lpstr>
      <vt:lpstr>微软雅黑</vt:lpstr>
      <vt:lpstr>微软雅黑 Light</vt:lpstr>
      <vt:lpstr>Arial</vt:lpstr>
      <vt:lpstr>Broadway</vt:lpstr>
      <vt:lpstr>Calibri</vt:lpstr>
      <vt:lpstr>Impact</vt:lpstr>
      <vt:lpstr>Roboto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锐旗设计；https://9ppt.taobao.com</dc:description>
  <cp:lastModifiedBy/>
  <cp:revision>1</cp:revision>
  <dcterms:created xsi:type="dcterms:W3CDTF">2017-11-26T18:46:17Z</dcterms:created>
  <dcterms:modified xsi:type="dcterms:W3CDTF">2023-07-31T12:11:21Z</dcterms:modified>
</cp:coreProperties>
</file>