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2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FAC9-D8AD-41E1-84E0-6C8F71F2BD4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6315-B2F1-417F-AB9F-83D26475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4865975" y="1445059"/>
            <a:ext cx="2040403" cy="136707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3682" y="1623572"/>
            <a:ext cx="2409914" cy="102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3664" y="3909702"/>
            <a:ext cx="2409914" cy="102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03664" y="1623571"/>
            <a:ext cx="2409914" cy="102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682" y="3909702"/>
            <a:ext cx="2409914" cy="102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6" idx="4"/>
            <a:endCxn id="6" idx="0"/>
          </p:cNvCxnSpPr>
          <p:nvPr/>
        </p:nvCxnSpPr>
        <p:spPr>
          <a:xfrm>
            <a:off x="967833" y="1016950"/>
            <a:ext cx="1390806" cy="60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7" idx="4"/>
            <a:endCxn id="6" idx="0"/>
          </p:cNvCxnSpPr>
          <p:nvPr/>
        </p:nvCxnSpPr>
        <p:spPr>
          <a:xfrm>
            <a:off x="2178927" y="1016949"/>
            <a:ext cx="179712" cy="60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8" idx="4"/>
            <a:endCxn id="6" idx="0"/>
          </p:cNvCxnSpPr>
          <p:nvPr/>
        </p:nvCxnSpPr>
        <p:spPr>
          <a:xfrm flipH="1">
            <a:off x="2358639" y="1019313"/>
            <a:ext cx="833820" cy="604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1911" y="461474"/>
            <a:ext cx="1491843" cy="555476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product_name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76822" y="461475"/>
            <a:ext cx="804210" cy="555474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sku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06870" y="461475"/>
            <a:ext cx="1171177" cy="557838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2" idx="4"/>
            <a:endCxn id="8" idx="0"/>
          </p:cNvCxnSpPr>
          <p:nvPr/>
        </p:nvCxnSpPr>
        <p:spPr>
          <a:xfrm>
            <a:off x="8330868" y="1063756"/>
            <a:ext cx="1177753" cy="5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3" idx="4"/>
            <a:endCxn id="8" idx="0"/>
          </p:cNvCxnSpPr>
          <p:nvPr/>
        </p:nvCxnSpPr>
        <p:spPr>
          <a:xfrm>
            <a:off x="9379341" y="1021025"/>
            <a:ext cx="129280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4"/>
            <a:endCxn id="8" idx="0"/>
          </p:cNvCxnSpPr>
          <p:nvPr/>
        </p:nvCxnSpPr>
        <p:spPr>
          <a:xfrm flipH="1">
            <a:off x="9508621" y="1045069"/>
            <a:ext cx="664860" cy="57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42745" y="585061"/>
            <a:ext cx="1176246" cy="478695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user_name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977236" y="694020"/>
            <a:ext cx="804210" cy="327005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roles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839692" y="718064"/>
            <a:ext cx="667578" cy="327005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6" idx="4"/>
            <a:endCxn id="8" idx="0"/>
          </p:cNvCxnSpPr>
          <p:nvPr/>
        </p:nvCxnSpPr>
        <p:spPr>
          <a:xfrm flipH="1">
            <a:off x="9508621" y="1021025"/>
            <a:ext cx="1383731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532925" y="694020"/>
            <a:ext cx="718853" cy="327005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state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6" idx="4"/>
            <a:endCxn id="5" idx="0"/>
          </p:cNvCxnSpPr>
          <p:nvPr/>
        </p:nvCxnSpPr>
        <p:spPr>
          <a:xfrm>
            <a:off x="4931203" y="1015771"/>
            <a:ext cx="954974" cy="42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" idx="4"/>
            <a:endCxn id="5" idx="0"/>
          </p:cNvCxnSpPr>
          <p:nvPr/>
        </p:nvCxnSpPr>
        <p:spPr>
          <a:xfrm>
            <a:off x="5851174" y="1040992"/>
            <a:ext cx="35003" cy="40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8" idx="4"/>
            <a:endCxn id="5" idx="0"/>
          </p:cNvCxnSpPr>
          <p:nvPr/>
        </p:nvCxnSpPr>
        <p:spPr>
          <a:xfrm flipH="1">
            <a:off x="5886177" y="1019312"/>
            <a:ext cx="949932" cy="42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78250" y="460295"/>
            <a:ext cx="705905" cy="555476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data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92243" y="485518"/>
            <a:ext cx="917861" cy="555474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amount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481171" y="461474"/>
            <a:ext cx="709876" cy="557838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9" idx="2"/>
          </p:cNvCxnSpPr>
          <p:nvPr/>
        </p:nvCxnSpPr>
        <p:spPr>
          <a:xfrm flipH="1">
            <a:off x="1773471" y="4935197"/>
            <a:ext cx="585168" cy="52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2"/>
            <a:endCxn id="53" idx="0"/>
          </p:cNvCxnSpPr>
          <p:nvPr/>
        </p:nvCxnSpPr>
        <p:spPr>
          <a:xfrm>
            <a:off x="2358639" y="4935197"/>
            <a:ext cx="854681" cy="49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71671" y="5459339"/>
            <a:ext cx="1538243" cy="555476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category_name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581033" y="5433927"/>
            <a:ext cx="1264574" cy="555474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description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7" idx="2"/>
            <a:endCxn id="65" idx="0"/>
          </p:cNvCxnSpPr>
          <p:nvPr/>
        </p:nvCxnSpPr>
        <p:spPr>
          <a:xfrm flipH="1">
            <a:off x="8485866" y="4935197"/>
            <a:ext cx="1022755" cy="64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2"/>
            <a:endCxn id="66" idx="0"/>
          </p:cNvCxnSpPr>
          <p:nvPr/>
        </p:nvCxnSpPr>
        <p:spPr>
          <a:xfrm>
            <a:off x="9508621" y="4935197"/>
            <a:ext cx="27742" cy="62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2"/>
            <a:endCxn id="67" idx="0"/>
          </p:cNvCxnSpPr>
          <p:nvPr/>
        </p:nvCxnSpPr>
        <p:spPr>
          <a:xfrm>
            <a:off x="9508621" y="4935197"/>
            <a:ext cx="1147652" cy="64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52741" y="5576132"/>
            <a:ext cx="866250" cy="555476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077432" y="5564025"/>
            <a:ext cx="917861" cy="555474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amount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301335" y="5576132"/>
            <a:ext cx="709876" cy="557838"/>
          </a:xfrm>
          <a:prstGeom prst="ellipse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>
            <a:stCxn id="6" idx="2"/>
            <a:endCxn id="9" idx="0"/>
          </p:cNvCxnSpPr>
          <p:nvPr/>
        </p:nvCxnSpPr>
        <p:spPr>
          <a:xfrm>
            <a:off x="2358639" y="2649067"/>
            <a:ext cx="0" cy="126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1"/>
            <a:endCxn id="6" idx="3"/>
          </p:cNvCxnSpPr>
          <p:nvPr/>
        </p:nvCxnSpPr>
        <p:spPr>
          <a:xfrm flipH="1">
            <a:off x="3563596" y="2128594"/>
            <a:ext cx="1302379" cy="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" idx="3"/>
            <a:endCxn id="8" idx="1"/>
          </p:cNvCxnSpPr>
          <p:nvPr/>
        </p:nvCxnSpPr>
        <p:spPr>
          <a:xfrm>
            <a:off x="6906378" y="2128594"/>
            <a:ext cx="1397286" cy="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8" idx="2"/>
            <a:endCxn id="7" idx="0"/>
          </p:cNvCxnSpPr>
          <p:nvPr/>
        </p:nvCxnSpPr>
        <p:spPr>
          <a:xfrm>
            <a:off x="9508621" y="2649066"/>
            <a:ext cx="0" cy="126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138" y="1522578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product_insert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138" y="4582683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order_process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3138" y="5788354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confirmation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7751" y="4582683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product_order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4460" y="3050850"/>
            <a:ext cx="2237572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product_browsing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7751" y="1464542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products.jsp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7751" y="282637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cateogories</a:t>
            </a:r>
            <a:r>
              <a:rPr lang="en-US" dirty="0" err="1" smtClean="0"/>
              <a:t>.jsp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065949" y="2747297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ower_home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64582" y="282637"/>
            <a:ext cx="2219058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sign_up_conform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55026" y="2747297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sign_up.html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755026" y="5338985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log_in</a:t>
            </a:r>
            <a:r>
              <a:rPr lang="en-US" dirty="0" err="1" smtClean="0"/>
              <a:t>.jsp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07751" y="5800458"/>
            <a:ext cx="2050990" cy="92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shopping_cart</a:t>
            </a:r>
            <a:r>
              <a:rPr lang="en-US" dirty="0" err="1" smtClean="0"/>
              <a:t>.jsp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  <a:endCxn id="12" idx="2"/>
          </p:cNvCxnSpPr>
          <p:nvPr/>
        </p:nvCxnSpPr>
        <p:spPr>
          <a:xfrm flipH="1" flipV="1">
            <a:off x="10774111" y="1205583"/>
            <a:ext cx="6410" cy="154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10780521" y="3670243"/>
            <a:ext cx="0" cy="16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1" idx="2"/>
          </p:cNvCxnSpPr>
          <p:nvPr/>
        </p:nvCxnSpPr>
        <p:spPr>
          <a:xfrm flipH="1" flipV="1">
            <a:off x="8091444" y="3670243"/>
            <a:ext cx="1663582" cy="213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  <a:endCxn id="10" idx="3"/>
          </p:cNvCxnSpPr>
          <p:nvPr/>
        </p:nvCxnSpPr>
        <p:spPr>
          <a:xfrm flipH="1" flipV="1">
            <a:off x="5658741" y="744110"/>
            <a:ext cx="1407208" cy="24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9" idx="3"/>
          </p:cNvCxnSpPr>
          <p:nvPr/>
        </p:nvCxnSpPr>
        <p:spPr>
          <a:xfrm flipH="1" flipV="1">
            <a:off x="5658741" y="1926015"/>
            <a:ext cx="1407208" cy="128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8" idx="3"/>
          </p:cNvCxnSpPr>
          <p:nvPr/>
        </p:nvCxnSpPr>
        <p:spPr>
          <a:xfrm flipH="1">
            <a:off x="5752032" y="3208770"/>
            <a:ext cx="1313917" cy="30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7" idx="3"/>
          </p:cNvCxnSpPr>
          <p:nvPr/>
        </p:nvCxnSpPr>
        <p:spPr>
          <a:xfrm flipH="1">
            <a:off x="5658741" y="3208770"/>
            <a:ext cx="1407208" cy="183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15" idx="3"/>
          </p:cNvCxnSpPr>
          <p:nvPr/>
        </p:nvCxnSpPr>
        <p:spPr>
          <a:xfrm flipH="1">
            <a:off x="5658741" y="3208770"/>
            <a:ext cx="1407208" cy="305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1"/>
            <a:endCxn id="6" idx="3"/>
          </p:cNvCxnSpPr>
          <p:nvPr/>
        </p:nvCxnSpPr>
        <p:spPr>
          <a:xfrm flipH="1" flipV="1">
            <a:off x="2434128" y="6249827"/>
            <a:ext cx="1173623" cy="1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5" idx="3"/>
          </p:cNvCxnSpPr>
          <p:nvPr/>
        </p:nvCxnSpPr>
        <p:spPr>
          <a:xfrm flipH="1">
            <a:off x="2434128" y="5044156"/>
            <a:ext cx="117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4" idx="3"/>
          </p:cNvCxnSpPr>
          <p:nvPr/>
        </p:nvCxnSpPr>
        <p:spPr>
          <a:xfrm flipH="1">
            <a:off x="2434128" y="1926015"/>
            <a:ext cx="1173623" cy="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7" idx="0"/>
          </p:cNvCxnSpPr>
          <p:nvPr/>
        </p:nvCxnSpPr>
        <p:spPr>
          <a:xfrm>
            <a:off x="4633246" y="3973796"/>
            <a:ext cx="0" cy="60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8" idx="0"/>
          </p:cNvCxnSpPr>
          <p:nvPr/>
        </p:nvCxnSpPr>
        <p:spPr>
          <a:xfrm>
            <a:off x="4633246" y="2387488"/>
            <a:ext cx="0" cy="66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" idx="1"/>
          </p:cNvCxnSpPr>
          <p:nvPr/>
        </p:nvCxnSpPr>
        <p:spPr>
          <a:xfrm flipH="1">
            <a:off x="2256090" y="744110"/>
            <a:ext cx="1351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20913" y="358188"/>
            <a:ext cx="129234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?name = …</a:t>
            </a:r>
          </a:p>
          <a:p>
            <a:r>
              <a:rPr lang="en-US" sz="1100" dirty="0" smtClean="0"/>
              <a:t>&amp;description = ..</a:t>
            </a:r>
          </a:p>
          <a:p>
            <a:r>
              <a:rPr lang="en-US" sz="1100" dirty="0" smtClean="0"/>
              <a:t>&amp;action = “insert”</a:t>
            </a:r>
          </a:p>
          <a:p>
            <a:r>
              <a:rPr lang="en-US" sz="1100" dirty="0" smtClean="0"/>
              <a:t>&amp;action = “update”</a:t>
            </a:r>
          </a:p>
          <a:p>
            <a:r>
              <a:rPr lang="en-US" sz="1100" dirty="0" smtClean="0"/>
              <a:t>&amp;action = “delete”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60055" y="3903133"/>
            <a:ext cx="132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</a:t>
            </a:r>
            <a:r>
              <a:rPr lang="en-US" sz="1100" dirty="0" err="1" smtClean="0"/>
              <a:t>product_name</a:t>
            </a:r>
            <a:r>
              <a:rPr lang="en-US" sz="1100" dirty="0" smtClean="0"/>
              <a:t> = …</a:t>
            </a:r>
          </a:p>
          <a:p>
            <a:r>
              <a:rPr lang="en-US" sz="1100" dirty="0" smtClean="0"/>
              <a:t>&amp;</a:t>
            </a:r>
            <a:r>
              <a:rPr lang="en-US" sz="1100" dirty="0" err="1" smtClean="0"/>
              <a:t>sku</a:t>
            </a:r>
            <a:r>
              <a:rPr lang="en-US" sz="1100" dirty="0" smtClean="0"/>
              <a:t> = …</a:t>
            </a:r>
          </a:p>
          <a:p>
            <a:r>
              <a:rPr lang="en-US" sz="1100" dirty="0" smtClean="0"/>
              <a:t>&amp;category = …</a:t>
            </a:r>
          </a:p>
          <a:p>
            <a:r>
              <a:rPr lang="en-US" sz="1100" dirty="0" smtClean="0"/>
              <a:t>&amp;price = …</a:t>
            </a:r>
            <a:endParaRPr lang="en-US" dirty="0"/>
          </a:p>
        </p:txBody>
      </p:sp>
      <p:sp>
        <p:nvSpPr>
          <p:cNvPr id="96" name="Regular Pentagon 95"/>
          <p:cNvSpPr/>
          <p:nvPr/>
        </p:nvSpPr>
        <p:spPr>
          <a:xfrm>
            <a:off x="6506911" y="5300530"/>
            <a:ext cx="1903576" cy="1333144"/>
          </a:xfrm>
          <a:prstGeom prst="pentagon">
            <a:avLst/>
          </a:prstGeom>
          <a:solidFill>
            <a:srgbClr val="C0D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4" idx="1"/>
            <a:endCxn id="96" idx="5"/>
          </p:cNvCxnSpPr>
          <p:nvPr/>
        </p:nvCxnSpPr>
        <p:spPr>
          <a:xfrm flipH="1">
            <a:off x="8410485" y="5800458"/>
            <a:ext cx="1344541" cy="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19940" y="5585014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</a:t>
            </a:r>
            <a:r>
              <a:rPr lang="en-US" sz="1100" dirty="0" err="1" smtClean="0"/>
              <a:t>user_name</a:t>
            </a:r>
            <a:r>
              <a:rPr lang="en-US" sz="1100" dirty="0" smtClean="0"/>
              <a:t> = …</a:t>
            </a:r>
          </a:p>
          <a:p>
            <a:r>
              <a:rPr lang="en-US" sz="1100" dirty="0" smtClean="0"/>
              <a:t>&amp;roles = …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602051" y="475046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?amount = …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499458" y="5983711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</a:t>
            </a:r>
            <a:r>
              <a:rPr lang="en-US" sz="1100" dirty="0" err="1" smtClean="0"/>
              <a:t>credit_card</a:t>
            </a:r>
            <a:r>
              <a:rPr lang="en-US" sz="1100" dirty="0" smtClean="0"/>
              <a:t> = …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134350" y="1456655"/>
            <a:ext cx="1125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?</a:t>
            </a:r>
            <a:r>
              <a:rPr lang="en-US" sz="1100" dirty="0" err="1" smtClean="0"/>
              <a:t>user_name</a:t>
            </a:r>
            <a:r>
              <a:rPr lang="en-US" sz="1100" dirty="0" smtClean="0"/>
              <a:t> = …</a:t>
            </a:r>
          </a:p>
          <a:p>
            <a:r>
              <a:rPr lang="en-US" sz="1100" dirty="0" smtClean="0"/>
              <a:t>&amp;role = …</a:t>
            </a:r>
          </a:p>
          <a:p>
            <a:r>
              <a:rPr lang="en-US" sz="1100" dirty="0" smtClean="0"/>
              <a:t>&amp;state = …</a:t>
            </a:r>
          </a:p>
          <a:p>
            <a:r>
              <a:rPr lang="en-US" sz="1100" dirty="0" smtClean="0"/>
              <a:t>&amp;age =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Yada</dc:creator>
  <cp:lastModifiedBy>Ray Yada</cp:lastModifiedBy>
  <cp:revision>9</cp:revision>
  <dcterms:created xsi:type="dcterms:W3CDTF">2016-05-03T04:25:26Z</dcterms:created>
  <dcterms:modified xsi:type="dcterms:W3CDTF">2016-05-03T11:21:33Z</dcterms:modified>
</cp:coreProperties>
</file>