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69" r:id="rId11"/>
    <p:sldId id="264" r:id="rId12"/>
    <p:sldId id="266" r:id="rId13"/>
    <p:sldId id="270" r:id="rId14"/>
    <p:sldId id="267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g36t91@outlook.com" initials="m" lastIdx="9" clrIdx="0">
    <p:extLst>
      <p:ext uri="{19B8F6BF-5375-455C-9EA6-DF929625EA0E}">
        <p15:presenceInfo xmlns:p15="http://schemas.microsoft.com/office/powerpoint/2012/main" userId="8826c29817c2f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11:43.794" idx="3">
    <p:pos x="5019" y="2524"/>
    <p:text>https://hackmd.io/AV0YDCXOQD6JrzbedEFjJg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08:28.465" idx="1">
    <p:pos x="2602" y="1975"/>
    <p:text>現場實作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27:35.954" idx="4">
    <p:pos x="4628" y="3518"/>
    <p:text>git init 指令會在這個目錄裡建立一個 .git 目錄小數點開頭的目錄或檔案名稱，在一些作業系統中預設是隱藏的，可能會需要開啟檢視隱藏檔之類的設定才看得到。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47:29.369" idx="5">
    <p:pos x="4663" y="2045"/>
    <p:text>檔案從 Untracked 變成 new file 狀態。這個表示這個檔案已經被安置到暫存區（Staging Area），等待稍後跟其它檔案一起被存到儲存庫裡。而這個暫存區也稱之索引（index）
Git 每次的 Commit 都只會處理暫存區（Staging Area）裡的內容」。也就是說，如果在執行 git commit 指令的時候，那些還沒被加到暫存區裡的檔案，就不會被 Commit 到儲存庫裡。
舉例來說，如果你新增了一個檔案，但卻沒有執行 git add 指令把這個檔案加至暫存區的話，在執行 git commit 指令的時候那個檔案就會被無視。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4:25:44.764" idx="6">
    <p:pos x="1887" y="3592"/>
    <p:text>對於程式碼的修改，Git 是可以自動合併不同行的部份，但若是更改同一行的程式碼，就需要人工手動解決衝突——在這裡，由於檔案 hello_world.html 都被 A、B 兩人同時更改了同一行程式碼，自動合併失敗，因此需要做人工解衝突的動作。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5:06:37.003" idx="7">
    <p:pos x="2906" y="700"/>
    <p:text>分支 (branch)
什麼是分支？
在開發軟體時，可能同時會有多人在開發同一功能或修復錯誤，也可能會有多個發佈版本的存在，並且需要針對每個版本進行維護。
為了能支援同時進行數個功能的增加或版本控制，Git具備了分支的功能。
在數據庫進行最初的提交後，Git會建立一個名為master的分支。之後的提交在切換分支之前都會增加在master分支裡。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6:06:56.381" idx="9">
    <p:pos x="4816" y="714"/>
    <p:text>還未提交的修改內容或新增檔案，留在工作目錄尚未提交的情況下checkout到其他的分支時，修改內容會從原來的分支移動到切換後的分支。
但如果在切換後的分支中有相同檔案，而且有任何修改的話，checkout會失敗。這時一定要先提交修改內容，或者將修改內容放到stash中暫時儲存後再checkout。
Stash是暫時儲存檔案修改內容的區域。Stash可以暫時儲存工作目錄還沒提交的修改內容，您可以在事後再取出暫時儲存的修改，應用到原先的分支或者其他的分支中。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5:54:58.673" idx="8">
    <p:pos x="3658" y="509"/>
    <p:text>Merge
修改內容的歷史記錄會維持原狀，但是合併後的歷史紀錄會變得更複雜。
 Rebase
修改內容的歷史記錄會接在要合併的分支後面，合併後的歷史記錄會比較清楚簡單，但是，會比使用 merge 更容易發生衝突。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5F509-95D9-4D29-8ED9-EB5A24683ED6}"/>
              </a:ext>
            </a:extLst>
          </p:cNvPr>
          <p:cNvSpPr/>
          <p:nvPr/>
        </p:nvSpPr>
        <p:spPr>
          <a:xfrm>
            <a:off x="2348820" y="2910426"/>
            <a:ext cx="74943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分散式版本控制系統</a:t>
            </a:r>
            <a:endParaRPr lang="en-US" altLang="zh-TW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IMAC</a:t>
            </a:r>
            <a:r>
              <a:rPr lang="zh-TW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TW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zh-TW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85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3AFA2244-73B8-4BBA-B72F-F3D09F72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116" y="1714185"/>
            <a:ext cx="5256750" cy="37073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80A77B-22AE-475C-922F-4992EF218A78}"/>
              </a:ext>
            </a:extLst>
          </p:cNvPr>
          <p:cNvSpPr/>
          <p:nvPr/>
        </p:nvSpPr>
        <p:spPr>
          <a:xfrm>
            <a:off x="919146" y="2140876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Let me see </a:t>
            </a:r>
            <a:r>
              <a:rPr lang="en-US" altLang="zh-TW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see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30446A-D2DA-4706-BECA-BED0A76A8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" t="6043" r="39719" b="-5552"/>
          <a:stretch/>
        </p:blipFill>
        <p:spPr>
          <a:xfrm>
            <a:off x="919146" y="4356659"/>
            <a:ext cx="3929098" cy="3454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5311DB1-5D0F-4088-9DBD-0BE6DFF3E331}"/>
              </a:ext>
            </a:extLst>
          </p:cNvPr>
          <p:cNvSpPr/>
          <p:nvPr/>
        </p:nvSpPr>
        <p:spPr>
          <a:xfrm>
            <a:off x="919146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touch abc.html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nano 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&gt;&gt; abc.html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1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0D8B170-174C-4909-B44E-746BC61389A2}"/>
              </a:ext>
            </a:extLst>
          </p:cNvPr>
          <p:cNvSpPr/>
          <p:nvPr/>
        </p:nvSpPr>
        <p:spPr>
          <a:xfrm>
            <a:off x="944116" y="865043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回顧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好時光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48CAC6-935B-4840-9C9E-6F425D1B8FB1}"/>
              </a:ext>
            </a:extLst>
          </p:cNvPr>
          <p:cNvSpPr/>
          <p:nvPr/>
        </p:nvSpPr>
        <p:spPr>
          <a:xfrm>
            <a:off x="941293" y="1591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越新的資訊在越上面，大概可以看得出來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作者是誰。（人是誰殺的）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什麼時候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的。（什麼時候殺的）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大概做了些什麼事。（怎麼殺的）</a:t>
            </a:r>
          </a:p>
        </p:txBody>
      </p:sp>
      <p:pic>
        <p:nvPicPr>
          <p:cNvPr id="19" name="圖片 18" descr="一張含有 螢幕擷取畫面, 坐 的圖片&#10;&#10;自動產生的描述">
            <a:extLst>
              <a:ext uri="{FF2B5EF4-FFF2-40B4-BE49-F238E27FC236}">
                <a16:creationId xmlns:a16="http://schemas.microsoft.com/office/drawing/2014/main" id="{15255E7C-4A5D-43BB-BB9F-CE9F44FB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32280"/>
          <a:stretch/>
        </p:blipFill>
        <p:spPr>
          <a:xfrm>
            <a:off x="6539453" y="711423"/>
            <a:ext cx="5026377" cy="3848133"/>
          </a:xfrm>
          <a:prstGeom prst="rect">
            <a:avLst/>
          </a:prstGeom>
        </p:spPr>
      </p:pic>
      <p:pic>
        <p:nvPicPr>
          <p:cNvPr id="21" name="圖片 20" descr="一張含有 室內, 坐, 黑暗, 黑色 的圖片&#10;&#10;自動產生的描述">
            <a:extLst>
              <a:ext uri="{FF2B5EF4-FFF2-40B4-BE49-F238E27FC236}">
                <a16:creationId xmlns:a16="http://schemas.microsoft.com/office/drawing/2014/main" id="{D35D0C6B-07EE-4302-A235-CB96A478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53" y="5754510"/>
            <a:ext cx="5026377" cy="44906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E89FAB1-1692-41EC-8193-6FD12EFD7E0B}"/>
              </a:ext>
            </a:extLst>
          </p:cNvPr>
          <p:cNvSpPr/>
          <p:nvPr/>
        </p:nvSpPr>
        <p:spPr>
          <a:xfrm>
            <a:off x="941293" y="26106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 --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oneline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oneline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-grep="ignore"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 descr="一張含有 食物 的圖片&#10;&#10;自動產生的描述">
            <a:extLst>
              <a:ext uri="{FF2B5EF4-FFF2-40B4-BE49-F238E27FC236}">
                <a16:creationId xmlns:a16="http://schemas.microsoft.com/office/drawing/2014/main" id="{68CEAE6D-055A-4D53-ADC8-66DAEBC29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453" y="4672479"/>
            <a:ext cx="5026377" cy="97386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D5F4FB8-023C-46FB-B7EE-2B526D6942F1}"/>
              </a:ext>
            </a:extLst>
          </p:cNvPr>
          <p:cNvSpPr/>
          <p:nvPr/>
        </p:nvSpPr>
        <p:spPr>
          <a:xfrm>
            <a:off x="944116" y="4008386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時空穿越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checkout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9B5CD5-C694-4709-96DF-4D233B3B5430}"/>
              </a:ext>
            </a:extLst>
          </p:cNvPr>
          <p:cNvSpPr/>
          <p:nvPr/>
        </p:nvSpPr>
        <p:spPr>
          <a:xfrm>
            <a:off x="1039905" y="44686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 descr="一張含有 螢幕, 黑色 的圖片&#10;&#10;自動產生的描述">
            <a:extLst>
              <a:ext uri="{FF2B5EF4-FFF2-40B4-BE49-F238E27FC236}">
                <a16:creationId xmlns:a16="http://schemas.microsoft.com/office/drawing/2014/main" id="{49819162-5E6F-40E6-80DB-E622ED0228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307"/>
          <a:stretch/>
        </p:blipFill>
        <p:spPr>
          <a:xfrm>
            <a:off x="941293" y="4826099"/>
            <a:ext cx="5029764" cy="10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AD950F-87C3-45BB-87C2-E8B4D67E765E}"/>
              </a:ext>
            </a:extLst>
          </p:cNvPr>
          <p:cNvSpPr/>
          <p:nvPr/>
        </p:nvSpPr>
        <p:spPr>
          <a:xfrm>
            <a:off x="760901" y="1857460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不是一個人，衝突篇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8DD9A8-BECA-4567-B4D3-9D3AD0C6382A}"/>
              </a:ext>
            </a:extLst>
          </p:cNvPr>
          <p:cNvSpPr/>
          <p:nvPr/>
        </p:nvSpPr>
        <p:spPr>
          <a:xfrm>
            <a:off x="760900" y="2696979"/>
            <a:ext cx="104141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故事是這樣的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兩位工程師皆修改同一支檔案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的同一行程式碼。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，並加入一些文字段落後提交（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至遠端。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更新本地倉儲，修改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line #2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後提交（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至遠端。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line #2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後提交，在推至遠端時出現以下訊息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 [rejected]        master -&gt; master (fetch first)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error: failed to push some refs to '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git@github.com:cythilya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git_test.git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發生了什麼事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 descr="一張含有 桌, 坐, 黑色, 白色 的圖片&#10;&#10;自動產生的描述">
            <a:extLst>
              <a:ext uri="{FF2B5EF4-FFF2-40B4-BE49-F238E27FC236}">
                <a16:creationId xmlns:a16="http://schemas.microsoft.com/office/drawing/2014/main" id="{428D1E8D-3B4E-435C-B27C-C04EA834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07" y="1418629"/>
            <a:ext cx="5959356" cy="14022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175D7A6-C5F1-44FC-8029-28C59962C878}"/>
              </a:ext>
            </a:extLst>
          </p:cNvPr>
          <p:cNvSpPr/>
          <p:nvPr/>
        </p:nvSpPr>
        <p:spPr>
          <a:xfrm>
            <a:off x="5298161" y="1049297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實際上看起來像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00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AD731-D12A-4A4B-BA2D-B48263AA17E4}"/>
              </a:ext>
            </a:extLst>
          </p:cNvPr>
          <p:cNvSpPr/>
          <p:nvPr/>
        </p:nvSpPr>
        <p:spPr>
          <a:xfrm>
            <a:off x="1088192" y="3814014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預防勝於治療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FC36B9-8CF8-4084-9041-2298AFB4339E}"/>
              </a:ext>
            </a:extLst>
          </p:cNvPr>
          <p:cNvSpPr/>
          <p:nvPr/>
        </p:nvSpPr>
        <p:spPr>
          <a:xfrm>
            <a:off x="1069621" y="983962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解決衝突</a:t>
            </a:r>
          </a:p>
        </p:txBody>
      </p:sp>
      <p:pic>
        <p:nvPicPr>
          <p:cNvPr id="7" name="圖片 6" descr="一張含有 黑色, 坐, 相片, 黑暗 的圖片&#10;&#10;自動產生的描述">
            <a:extLst>
              <a:ext uri="{FF2B5EF4-FFF2-40B4-BE49-F238E27FC236}">
                <a16:creationId xmlns:a16="http://schemas.microsoft.com/office/drawing/2014/main" id="{BB8511A9-F6C2-4E6D-8E70-15863357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8" y="983962"/>
            <a:ext cx="5622237" cy="12170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EA22DE-C1A2-456B-875A-1686F9597B34}"/>
              </a:ext>
            </a:extLst>
          </p:cNvPr>
          <p:cNvSpPr/>
          <p:nvPr/>
        </p:nvSpPr>
        <p:spPr>
          <a:xfrm>
            <a:off x="1066077" y="1527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copy hello_world.html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–m "merge"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畫畫, 襯衫 的圖片&#10;&#10;自動產生的描述">
            <a:extLst>
              <a:ext uri="{FF2B5EF4-FFF2-40B4-BE49-F238E27FC236}">
                <a16:creationId xmlns:a16="http://schemas.microsoft.com/office/drawing/2014/main" id="{2E356736-683F-40A4-BE45-643FF2F2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8" y="2634713"/>
            <a:ext cx="1317507" cy="1317507"/>
          </a:xfrm>
          <a:prstGeom prst="rect">
            <a:avLst/>
          </a:prstGeom>
        </p:spPr>
      </p:pic>
      <p:pic>
        <p:nvPicPr>
          <p:cNvPr id="12" name="圖片 11" descr="一張含有 襯衫, 標誌 的圖片&#10;&#10;自動產生的描述">
            <a:extLst>
              <a:ext uri="{FF2B5EF4-FFF2-40B4-BE49-F238E27FC236}">
                <a16:creationId xmlns:a16="http://schemas.microsoft.com/office/drawing/2014/main" id="{94E76C97-86EA-4F1E-8012-AE8CEACC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90" y="2630978"/>
            <a:ext cx="1317507" cy="13175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63AF7E-0483-45A5-B720-6E526DAF8096}"/>
              </a:ext>
            </a:extLst>
          </p:cNvPr>
          <p:cNvSpPr/>
          <p:nvPr/>
        </p:nvSpPr>
        <p:spPr>
          <a:xfrm>
            <a:off x="7060469" y="3105067"/>
            <a:ext cx="132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git-modify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FA7096-B4D1-4FE2-8C5F-BA2B57F77AA3}"/>
              </a:ext>
            </a:extLst>
          </p:cNvPr>
          <p:cNvSpPr/>
          <p:nvPr/>
        </p:nvSpPr>
        <p:spPr>
          <a:xfrm>
            <a:off x="9901081" y="3071911"/>
            <a:ext cx="132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9570C5-2891-4D85-87DA-E68EB7A4996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142944" y="3948485"/>
            <a:ext cx="0" cy="258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3D1D1C-0623-478C-AB2A-1DDA6F3D7218}"/>
              </a:ext>
            </a:extLst>
          </p:cNvPr>
          <p:cNvCxnSpPr/>
          <p:nvPr/>
        </p:nvCxnSpPr>
        <p:spPr>
          <a:xfrm>
            <a:off x="9142943" y="4378492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D3452C1-1DE9-4B52-9702-753EB8C1025C}"/>
              </a:ext>
            </a:extLst>
          </p:cNvPr>
          <p:cNvSpPr/>
          <p:nvPr/>
        </p:nvSpPr>
        <p:spPr>
          <a:xfrm>
            <a:off x="9901081" y="4193826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E8D432-2D62-47BE-BADD-22F5F107BF51}"/>
              </a:ext>
            </a:extLst>
          </p:cNvPr>
          <p:cNvCxnSpPr/>
          <p:nvPr/>
        </p:nvCxnSpPr>
        <p:spPr>
          <a:xfrm>
            <a:off x="9142943" y="5006021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1BDC52-E885-4421-A7F2-A30F65E763B5}"/>
              </a:ext>
            </a:extLst>
          </p:cNvPr>
          <p:cNvSpPr/>
          <p:nvPr/>
        </p:nvSpPr>
        <p:spPr>
          <a:xfrm>
            <a:off x="9901080" y="4808499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6F2D25-BBDC-4DAF-A19B-9E38EE95046A}"/>
              </a:ext>
            </a:extLst>
          </p:cNvPr>
          <p:cNvCxnSpPr/>
          <p:nvPr/>
        </p:nvCxnSpPr>
        <p:spPr>
          <a:xfrm>
            <a:off x="9142942" y="5821809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58E2F54-215B-4034-AFCC-343AD7277E95}"/>
              </a:ext>
            </a:extLst>
          </p:cNvPr>
          <p:cNvSpPr/>
          <p:nvPr/>
        </p:nvSpPr>
        <p:spPr>
          <a:xfrm>
            <a:off x="9901080" y="560783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BB60C58-7E05-4F02-98F2-69DC91B2273D}"/>
              </a:ext>
            </a:extLst>
          </p:cNvPr>
          <p:cNvCxnSpPr>
            <a:cxnSpLocks/>
          </p:cNvCxnSpPr>
          <p:nvPr/>
        </p:nvCxnSpPr>
        <p:spPr>
          <a:xfrm flipH="1">
            <a:off x="6302331" y="3948485"/>
            <a:ext cx="1" cy="258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7B00A6E-0CC2-4227-BE19-4257D63499D0}"/>
              </a:ext>
            </a:extLst>
          </p:cNvPr>
          <p:cNvCxnSpPr/>
          <p:nvPr/>
        </p:nvCxnSpPr>
        <p:spPr>
          <a:xfrm>
            <a:off x="6302329" y="4656427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C44331-0D65-46F6-9EC6-0D595540795C}"/>
              </a:ext>
            </a:extLst>
          </p:cNvPr>
          <p:cNvSpPr/>
          <p:nvPr/>
        </p:nvSpPr>
        <p:spPr>
          <a:xfrm>
            <a:off x="7060466" y="447176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A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D1EE5C5-0469-42D0-8AF5-591AB9F76202}"/>
              </a:ext>
            </a:extLst>
          </p:cNvPr>
          <p:cNvCxnSpPr>
            <a:cxnSpLocks/>
          </p:cNvCxnSpPr>
          <p:nvPr/>
        </p:nvCxnSpPr>
        <p:spPr>
          <a:xfrm>
            <a:off x="8228606" y="4656427"/>
            <a:ext cx="91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25FE569-A8C8-4420-8748-0DC3CD74BC58}"/>
              </a:ext>
            </a:extLst>
          </p:cNvPr>
          <p:cNvSpPr/>
          <p:nvPr/>
        </p:nvSpPr>
        <p:spPr>
          <a:xfrm>
            <a:off x="9358236" y="4835844"/>
            <a:ext cx="23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B59B45-3480-49BD-9D1A-9B77A9E5D783}"/>
              </a:ext>
            </a:extLst>
          </p:cNvPr>
          <p:cNvSpPr/>
          <p:nvPr/>
        </p:nvSpPr>
        <p:spPr>
          <a:xfrm>
            <a:off x="9358236" y="4960782"/>
            <a:ext cx="23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B8B061-EC86-401C-99AA-1608CB5415EC}"/>
              </a:ext>
            </a:extLst>
          </p:cNvPr>
          <p:cNvCxnSpPr/>
          <p:nvPr/>
        </p:nvCxnSpPr>
        <p:spPr>
          <a:xfrm>
            <a:off x="6302328" y="5181576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5A36895-4A86-46C4-9906-B047A6C556A2}"/>
              </a:ext>
            </a:extLst>
          </p:cNvPr>
          <p:cNvSpPr/>
          <p:nvPr/>
        </p:nvSpPr>
        <p:spPr>
          <a:xfrm>
            <a:off x="7060466" y="5005845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A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9DCFD5-5DBC-4C6B-96CB-FA63174A772D}"/>
              </a:ext>
            </a:extLst>
          </p:cNvPr>
          <p:cNvSpPr/>
          <p:nvPr/>
        </p:nvSpPr>
        <p:spPr>
          <a:xfrm>
            <a:off x="7060466" y="530498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B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1BFD4C-6669-4F25-BECA-5605430A4FDD}"/>
              </a:ext>
            </a:extLst>
          </p:cNvPr>
          <p:cNvSpPr/>
          <p:nvPr/>
        </p:nvSpPr>
        <p:spPr>
          <a:xfrm>
            <a:off x="7060466" y="5606522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C</a:t>
            </a:r>
            <a:endParaRPr lang="zh-TW" altLang="en-US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E14A9097-1B36-4FD1-9385-ABD379BA794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228606" y="5489647"/>
            <a:ext cx="914336" cy="660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2296829-8429-4CC5-9D0E-F38CD1974AB6}"/>
              </a:ext>
            </a:extLst>
          </p:cNvPr>
          <p:cNvSpPr/>
          <p:nvPr/>
        </p:nvSpPr>
        <p:spPr>
          <a:xfrm>
            <a:off x="1066077" y="4421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一個專門修改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一個專門推拉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7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339015-AA6F-4B1C-A1BC-5F0260FB69E9}"/>
              </a:ext>
            </a:extLst>
          </p:cNvPr>
          <p:cNvSpPr/>
          <p:nvPr/>
        </p:nvSpPr>
        <p:spPr>
          <a:xfrm>
            <a:off x="1069623" y="1019820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Branch 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6C06E-3B46-44EE-B76C-326DDC50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68" y="1632455"/>
            <a:ext cx="7343739" cy="4521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A60793-6A4D-4ABE-A2F4-725DA67AC4BF}"/>
              </a:ext>
            </a:extLst>
          </p:cNvPr>
          <p:cNvSpPr txBox="1"/>
          <p:nvPr/>
        </p:nvSpPr>
        <p:spPr>
          <a:xfrm>
            <a:off x="1278965" y="6153689"/>
            <a:ext cx="5852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Ps. 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以下圖源皆來自連猴子都能懂的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入門指南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70B46C-D227-4ED8-8D3B-FADF945DE934}"/>
              </a:ext>
            </a:extLst>
          </p:cNvPr>
          <p:cNvSpPr txBox="1"/>
          <p:nvPr/>
        </p:nvSpPr>
        <p:spPr>
          <a:xfrm>
            <a:off x="2244165" y="2466884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E15BB9-F729-46C6-BBC8-48D98B4C5D58}"/>
              </a:ext>
            </a:extLst>
          </p:cNvPr>
          <p:cNvSpPr txBox="1"/>
          <p:nvPr/>
        </p:nvSpPr>
        <p:spPr>
          <a:xfrm>
            <a:off x="8794376" y="324433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branch -b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15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D24CBC7D-1A14-4CB4-8C67-E79B26308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" r="66862" b="3427"/>
          <a:stretch/>
        </p:blipFill>
        <p:spPr>
          <a:xfrm>
            <a:off x="1199044" y="1762170"/>
            <a:ext cx="2302487" cy="42322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50DF55-EFCC-438C-825D-A7713F813179}"/>
              </a:ext>
            </a:extLst>
          </p:cNvPr>
          <p:cNvSpPr/>
          <p:nvPr/>
        </p:nvSpPr>
        <p:spPr>
          <a:xfrm>
            <a:off x="1150902" y="1029980"/>
            <a:ext cx="249384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checkout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E8DB267-7019-4810-A8FC-80C5A36D1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1"/>
          <a:stretch/>
        </p:blipFill>
        <p:spPr>
          <a:xfrm>
            <a:off x="4101693" y="2018482"/>
            <a:ext cx="4151173" cy="39758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6D47EE-1BBD-40DD-91E4-155464DE8A20}"/>
              </a:ext>
            </a:extLst>
          </p:cNvPr>
          <p:cNvSpPr/>
          <p:nvPr/>
        </p:nvSpPr>
        <p:spPr>
          <a:xfrm>
            <a:off x="4930354" y="1033800"/>
            <a:ext cx="249384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about stash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0E1C33-F936-4CBC-AC95-E4A550D1D3F2}"/>
              </a:ext>
            </a:extLst>
          </p:cNvPr>
          <p:cNvSpPr/>
          <p:nvPr/>
        </p:nvSpPr>
        <p:spPr>
          <a:xfrm>
            <a:off x="8853028" y="33330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stash</a:t>
            </a:r>
          </a:p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stash pop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34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合併的方法一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merge(</a:t>
            </a:r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畫畫, 標誌 的圖片&#10;&#10;自動產生的描述">
            <a:extLst>
              <a:ext uri="{FF2B5EF4-FFF2-40B4-BE49-F238E27FC236}">
                <a16:creationId xmlns:a16="http://schemas.microsoft.com/office/drawing/2014/main" id="{184A8D83-F72F-499A-83B2-77133050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72" y="2705863"/>
            <a:ext cx="5631942" cy="1502722"/>
          </a:xfrm>
          <a:prstGeom prst="rect">
            <a:avLst/>
          </a:prstGeom>
        </p:spPr>
      </p:pic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413554" y="1606627"/>
            <a:ext cx="4720465" cy="1206802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EC13457D-05FF-40AF-94D1-1D965512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72" y="4702632"/>
            <a:ext cx="6233031" cy="134591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6685685" y="2030733"/>
            <a:ext cx="444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分支的狀態是沒有更改過的話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AAB511-B2A8-46EE-A153-B5C690CE0152}"/>
              </a:ext>
            </a:extLst>
          </p:cNvPr>
          <p:cNvSpPr/>
          <p:nvPr/>
        </p:nvSpPr>
        <p:spPr>
          <a:xfrm>
            <a:off x="6685685" y="234768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fast-forward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3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合併的方法一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merge(</a:t>
            </a:r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922631" y="2825599"/>
            <a:ext cx="4731487" cy="1206802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7045807" y="3249705"/>
            <a:ext cx="431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bugfix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分支分開後有新的修改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AAB511-B2A8-46EE-A153-B5C690CE0152}"/>
              </a:ext>
            </a:extLst>
          </p:cNvPr>
          <p:cNvSpPr/>
          <p:nvPr/>
        </p:nvSpPr>
        <p:spPr>
          <a:xfrm>
            <a:off x="7045807" y="356397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non fast-forward</a:t>
            </a:r>
            <a:endParaRPr lang="zh-TW" altLang="en-US" dirty="0"/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1A83A3A6-7560-4136-A1A7-346156B5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4487299"/>
            <a:ext cx="7291470" cy="1764065"/>
          </a:xfrm>
          <a:prstGeom prst="rect">
            <a:avLst/>
          </a:prstGeom>
        </p:spPr>
      </p:pic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44100BB0-DAEF-4AA0-A8A0-D6206CED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2593631"/>
            <a:ext cx="5631942" cy="17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合併的方法二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rebase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528914" y="2536213"/>
            <a:ext cx="4936944" cy="165554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6854102" y="3105340"/>
            <a:ext cx="4321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bugfix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分支會增加在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分支的後面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因此，如圖所示歷史記錄會被統一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形成簡單的一條線</a:t>
            </a:r>
          </a:p>
        </p:txBody>
      </p:sp>
      <p:pic>
        <p:nvPicPr>
          <p:cNvPr id="3" name="圖片 2" descr="一張含有 時鐘, 畫畫, 標誌 的圖片&#10;&#10;自動產生的描述">
            <a:extLst>
              <a:ext uri="{FF2B5EF4-FFF2-40B4-BE49-F238E27FC236}">
                <a16:creationId xmlns:a16="http://schemas.microsoft.com/office/drawing/2014/main" id="{42E41035-13D4-43D5-9D9B-693C3DD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2536213"/>
            <a:ext cx="4874047" cy="1764065"/>
          </a:xfrm>
          <a:prstGeom prst="rect">
            <a:avLst/>
          </a:prstGeom>
        </p:spPr>
      </p:pic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ECD04D0D-B81F-466D-B3C7-6275B86E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4819126"/>
            <a:ext cx="7578948" cy="1228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96E312-E48B-4F63-9055-8C57B70A4475}"/>
              </a:ext>
            </a:extLst>
          </p:cNvPr>
          <p:cNvSpPr/>
          <p:nvPr/>
        </p:nvSpPr>
        <p:spPr>
          <a:xfrm>
            <a:off x="5699966" y="1378425"/>
            <a:ext cx="5047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先讓我取消剛才的合併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reset --hard HEAD~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06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0A62AE-47AD-4022-B16A-8D799C6CB669}"/>
              </a:ext>
            </a:extLst>
          </p:cNvPr>
          <p:cNvSpPr/>
          <p:nvPr/>
        </p:nvSpPr>
        <p:spPr>
          <a:xfrm>
            <a:off x="1116404" y="120663"/>
            <a:ext cx="53250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建立名為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的新分支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檢查分支是否創建成功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checkout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切換成新分支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做出提交動作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checkout master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切回主分支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merge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將新分支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合併到主分支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(master)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push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推上主分支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 -D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將新分支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77288162-D5E3-4301-A1F1-E4419FF5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95" y="357057"/>
            <a:ext cx="4468281" cy="61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6FE11F1E-D433-4CE4-9F6C-9810638D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57" y="703416"/>
            <a:ext cx="9063055" cy="5451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63BBB8-7BDA-4D17-861B-DFB89F598432}"/>
              </a:ext>
            </a:extLst>
          </p:cNvPr>
          <p:cNvSpPr/>
          <p:nvPr/>
        </p:nvSpPr>
        <p:spPr>
          <a:xfrm>
            <a:off x="703863" y="3136610"/>
            <a:ext cx="1233195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9970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FDE5E37-3395-485B-A7D3-6B5641E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53" y="1518745"/>
            <a:ext cx="8839265" cy="39586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9C3C54-714F-471D-A309-51A01C850260}"/>
              </a:ext>
            </a:extLst>
          </p:cNvPr>
          <p:cNvSpPr/>
          <p:nvPr/>
        </p:nvSpPr>
        <p:spPr>
          <a:xfrm>
            <a:off x="703863" y="3136610"/>
            <a:ext cx="1233195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</p:txBody>
      </p:sp>
      <p:pic>
        <p:nvPicPr>
          <p:cNvPr id="3" name="圖片 2" descr="一張含有 畫畫, 時鐘, 標誌 的圖片&#10;&#10;自動產生的描述">
            <a:extLst>
              <a:ext uri="{FF2B5EF4-FFF2-40B4-BE49-F238E27FC236}">
                <a16:creationId xmlns:a16="http://schemas.microsoft.com/office/drawing/2014/main" id="{E618E0DC-B8C6-43C9-8330-B3421D637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2374139"/>
            <a:ext cx="4762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15D3D-D61B-4A91-A398-57B73D39AF2F}"/>
              </a:ext>
            </a:extLst>
          </p:cNvPr>
          <p:cNvSpPr/>
          <p:nvPr/>
        </p:nvSpPr>
        <p:spPr>
          <a:xfrm>
            <a:off x="703863" y="3136610"/>
            <a:ext cx="1233195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前置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B77CDF-3F8A-4257-831F-F3B9EBF982A1}"/>
              </a:ext>
            </a:extLst>
          </p:cNvPr>
          <p:cNvSpPr/>
          <p:nvPr/>
        </p:nvSpPr>
        <p:spPr>
          <a:xfrm>
            <a:off x="2324395" y="1443841"/>
            <a:ext cx="658545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</a:p>
          <a:p>
            <a:pPr marL="342900" indent="-342900">
              <a:buAutoNum type="arabicPeriod"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：鍵入指令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apt-get install git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：至 </a:t>
            </a:r>
            <a:r>
              <a:rPr lang="en-US" altLang="zh-TW" dirty="0">
                <a:hlinkClick r:id="rId2"/>
              </a:rPr>
              <a:t>https://git-scm.com/download/win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下載合適版本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設定使用者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--global user.name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--global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user.email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使用者信箱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檢查設定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--list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7E88FAC9-860A-40AF-954E-827F25EB8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r="21830"/>
          <a:stretch/>
        </p:blipFill>
        <p:spPr>
          <a:xfrm>
            <a:off x="7772400" y="3334354"/>
            <a:ext cx="3863789" cy="30017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BD9AF63-C1F3-4624-A8F3-263E2F123771}"/>
              </a:ext>
            </a:extLst>
          </p:cNvPr>
          <p:cNvSpPr/>
          <p:nvPr/>
        </p:nvSpPr>
        <p:spPr>
          <a:xfrm>
            <a:off x="7700682" y="5746377"/>
            <a:ext cx="2420471" cy="224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FEA10F-AB9D-4D8D-93E9-20D9B3C096C2}"/>
              </a:ext>
            </a:extLst>
          </p:cNvPr>
          <p:cNvSpPr/>
          <p:nvPr/>
        </p:nvSpPr>
        <p:spPr>
          <a:xfrm>
            <a:off x="7700681" y="4016189"/>
            <a:ext cx="3863789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D7EB32-4A80-4B8F-974E-1400F816A87B}"/>
              </a:ext>
            </a:extLst>
          </p:cNvPr>
          <p:cNvSpPr/>
          <p:nvPr/>
        </p:nvSpPr>
        <p:spPr>
          <a:xfrm>
            <a:off x="7700681" y="3676562"/>
            <a:ext cx="3863789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642871-811A-40DB-A5EC-50D7CF5213D2}"/>
              </a:ext>
            </a:extLst>
          </p:cNvPr>
          <p:cNvSpPr/>
          <p:nvPr/>
        </p:nvSpPr>
        <p:spPr>
          <a:xfrm>
            <a:off x="9735671" y="3689112"/>
            <a:ext cx="797860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110B2F-FF45-4CD0-99DD-FE8601301804}"/>
              </a:ext>
            </a:extLst>
          </p:cNvPr>
          <p:cNvSpPr/>
          <p:nvPr/>
        </p:nvSpPr>
        <p:spPr>
          <a:xfrm>
            <a:off x="9816354" y="4021331"/>
            <a:ext cx="1613646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3058A2-FB09-4D9C-A6E3-CDD9B7DFB33E}"/>
              </a:ext>
            </a:extLst>
          </p:cNvPr>
          <p:cNvSpPr/>
          <p:nvPr/>
        </p:nvSpPr>
        <p:spPr>
          <a:xfrm>
            <a:off x="8440274" y="5830645"/>
            <a:ext cx="1613646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0AD133-3C1D-408E-8F6E-071F86EA4B55}"/>
              </a:ext>
            </a:extLst>
          </p:cNvPr>
          <p:cNvSpPr/>
          <p:nvPr/>
        </p:nvSpPr>
        <p:spPr>
          <a:xfrm>
            <a:off x="8377526" y="5751891"/>
            <a:ext cx="797860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A2FEFD-7C8F-43B9-B8DA-5EC467840DDF}"/>
              </a:ext>
            </a:extLst>
          </p:cNvPr>
          <p:cNvSpPr txBox="1"/>
          <p:nvPr/>
        </p:nvSpPr>
        <p:spPr>
          <a:xfrm>
            <a:off x="9632575" y="358542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xxxxxxxxxx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A8F3DA-E653-4C8D-9229-1196379D0274}"/>
              </a:ext>
            </a:extLst>
          </p:cNvPr>
          <p:cNvSpPr txBox="1"/>
          <p:nvPr/>
        </p:nvSpPr>
        <p:spPr>
          <a:xfrm>
            <a:off x="9726705" y="3916155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ooooooooooooooooo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1F33BC-0A8F-4D90-8440-ADB8A5A3854C}"/>
              </a:ext>
            </a:extLst>
          </p:cNvPr>
          <p:cNvSpPr txBox="1"/>
          <p:nvPr/>
        </p:nvSpPr>
        <p:spPr>
          <a:xfrm>
            <a:off x="8293287" y="562565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xxxxxxxxxx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1AE8F21-10FB-4248-B71A-213A662193CD}"/>
              </a:ext>
            </a:extLst>
          </p:cNvPr>
          <p:cNvSpPr txBox="1"/>
          <p:nvPr/>
        </p:nvSpPr>
        <p:spPr>
          <a:xfrm>
            <a:off x="8346197" y="5736382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ooooooooooooooooo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AF729549-BB9D-4C67-8279-D1435529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17" y="2657376"/>
            <a:ext cx="4179356" cy="2550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A9BEC7-3A4F-4167-B6BD-C0C9AC1DB0DA}"/>
              </a:ext>
            </a:extLst>
          </p:cNvPr>
          <p:cNvSpPr/>
          <p:nvPr/>
        </p:nvSpPr>
        <p:spPr>
          <a:xfrm>
            <a:off x="703863" y="3136610"/>
            <a:ext cx="1233195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前置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87CCDC-50B9-4C4C-8D71-47AB6D1FFDF2}"/>
              </a:ext>
            </a:extLst>
          </p:cNvPr>
          <p:cNvSpPr/>
          <p:nvPr/>
        </p:nvSpPr>
        <p:spPr>
          <a:xfrm>
            <a:off x="2278213" y="1413061"/>
            <a:ext cx="483850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的設置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-keygen -t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rsa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-b 4096 -C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使用者信箱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eval "$(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 -s)"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在後台啟動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 &gt; Agent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xxxxx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-add ~/.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id_rsa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將生成的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添加到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id_rsa.pub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內容複製起來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接著就去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添加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4F7478-601D-4AAD-AD9A-375D643CFEB6}"/>
              </a:ext>
            </a:extLst>
          </p:cNvPr>
          <p:cNvSpPr/>
          <p:nvPr/>
        </p:nvSpPr>
        <p:spPr>
          <a:xfrm>
            <a:off x="1067233" y="800262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如果是全新的開始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0CA27-F313-4315-BFFC-91A43482ADFF}"/>
              </a:ext>
            </a:extLst>
          </p:cNvPr>
          <p:cNvSpPr/>
          <p:nvPr/>
        </p:nvSpPr>
        <p:spPr>
          <a:xfrm>
            <a:off x="985952" y="1488959"/>
            <a:ext cx="6895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mkdir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git-update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cd git-update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clone https://github.com/xiaoClassmate/git-practice.git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從伺服器上取得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初始化這個目錄，讓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開始對這個目錄進行版本控制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EB66D8-FA27-4A9A-ADAE-D4BEA8571423}"/>
              </a:ext>
            </a:extLst>
          </p:cNvPr>
          <p:cNvSpPr/>
          <p:nvPr/>
        </p:nvSpPr>
        <p:spPr>
          <a:xfrm>
            <a:off x="985952" y="5416988"/>
            <a:ext cx="60960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如果這個目錄不想再被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控制？</a:t>
            </a:r>
          </a:p>
        </p:txBody>
      </p:sp>
      <p:pic>
        <p:nvPicPr>
          <p:cNvPr id="15" name="圖片 14" descr="一張含有 坐, 螢幕, 黑色, 桌 的圖片&#10;&#10;自動產生的描述">
            <a:extLst>
              <a:ext uri="{FF2B5EF4-FFF2-40B4-BE49-F238E27FC236}">
                <a16:creationId xmlns:a16="http://schemas.microsoft.com/office/drawing/2014/main" id="{A742B0DD-025E-4494-8009-EFCF7E01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713" y="797938"/>
            <a:ext cx="487722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33493F-AB39-4262-AE8F-0F16C891A6F2}"/>
              </a:ext>
            </a:extLst>
          </p:cNvPr>
          <p:cNvSpPr/>
          <p:nvPr/>
        </p:nvSpPr>
        <p:spPr>
          <a:xfrm>
            <a:off x="1069623" y="1019820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把檔案交給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39C5A-0759-4283-BB88-97DE69CEC325}"/>
              </a:ext>
            </a:extLst>
          </p:cNvPr>
          <p:cNvSpPr/>
          <p:nvPr/>
        </p:nvSpPr>
        <p:spPr>
          <a:xfrm>
            <a:off x="1069623" y="3770939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感覺有點囉嗦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799AEC-516A-485C-8729-F061A40BD490}"/>
              </a:ext>
            </a:extLst>
          </p:cNvPr>
          <p:cNvSpPr/>
          <p:nvPr/>
        </p:nvSpPr>
        <p:spPr>
          <a:xfrm>
            <a:off x="1069623" y="4664940"/>
            <a:ext cx="412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-m "update content"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D48D04-D4AE-4EB6-BB89-F25498A06171}"/>
              </a:ext>
            </a:extLst>
          </p:cNvPr>
          <p:cNvSpPr/>
          <p:nvPr/>
        </p:nvSpPr>
        <p:spPr>
          <a:xfrm>
            <a:off x="1069623" y="16515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status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add  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–m  "update content"</a:t>
            </a:r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54929DCE-6CDC-4DAF-B499-7AD665F2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6" y="1028640"/>
            <a:ext cx="4804514" cy="299199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C4B79B4-925A-4304-BA20-F9702380A253}"/>
              </a:ext>
            </a:extLst>
          </p:cNvPr>
          <p:cNvSpPr/>
          <p:nvPr/>
        </p:nvSpPr>
        <p:spPr>
          <a:xfrm>
            <a:off x="1069623" y="5608785"/>
            <a:ext cx="10754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git commit --allow-empty -m "</a:t>
            </a:r>
            <a:r>
              <a:rPr lang="zh-TW" altLang="en-US" dirty="0">
                <a:ea typeface="微軟正黑體" panose="020B0604030504040204" pitchFamily="34" charset="-120"/>
              </a:rPr>
              <a:t>空的</a:t>
            </a:r>
            <a:r>
              <a:rPr lang="en-US" altLang="zh-TW" dirty="0">
                <a:ea typeface="微軟正黑體" panose="020B0604030504040204" pitchFamily="34" charset="-120"/>
              </a:rPr>
              <a:t>"   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0CE306-5DC8-4C08-BEC8-7562AE345E44}"/>
              </a:ext>
            </a:extLst>
          </p:cNvPr>
          <p:cNvSpPr/>
          <p:nvPr/>
        </p:nvSpPr>
        <p:spPr>
          <a:xfrm>
            <a:off x="843280" y="5460028"/>
            <a:ext cx="1075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冷知識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一定要有東西才能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嗎？只要加上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--allow-empty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參數，沒東西也是可以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</a:p>
        </p:txBody>
      </p:sp>
      <p:pic>
        <p:nvPicPr>
          <p:cNvPr id="14" name="圖片 13" descr="一張含有 坐, 黑色, 黑暗, 螢幕 的圖片&#10;&#10;自動產生的描述">
            <a:extLst>
              <a:ext uri="{FF2B5EF4-FFF2-40B4-BE49-F238E27FC236}">
                <a16:creationId xmlns:a16="http://schemas.microsoft.com/office/drawing/2014/main" id="{E8AA4734-AA29-4028-95AC-68B81DAD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5896188"/>
            <a:ext cx="4115157" cy="419136"/>
          </a:xfrm>
          <a:prstGeom prst="rect">
            <a:avLst/>
          </a:prstGeom>
        </p:spPr>
      </p:pic>
      <p:pic>
        <p:nvPicPr>
          <p:cNvPr id="16" name="圖片 15" descr="一張含有 坐, 黑色, 螢幕, 男人 的圖片&#10;&#10;自動產生的描述">
            <a:extLst>
              <a:ext uri="{FF2B5EF4-FFF2-40B4-BE49-F238E27FC236}">
                <a16:creationId xmlns:a16="http://schemas.microsoft.com/office/drawing/2014/main" id="{7299ECE7-BB4F-4FC5-ADFD-751E86579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06" y="4165848"/>
            <a:ext cx="4804514" cy="1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282F3-908D-47F4-A6F5-17D99247ADA3}"/>
              </a:ext>
            </a:extLst>
          </p:cNvPr>
          <p:cNvSpPr/>
          <p:nvPr/>
        </p:nvSpPr>
        <p:spPr>
          <a:xfrm>
            <a:off x="1069623" y="2875036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Push and Pull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7D8D28-C99D-4672-A7A3-033B5C344222}"/>
              </a:ext>
            </a:extLst>
          </p:cNvPr>
          <p:cNvSpPr/>
          <p:nvPr/>
        </p:nvSpPr>
        <p:spPr>
          <a:xfrm>
            <a:off x="1069623" y="3679443"/>
            <a:ext cx="4152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push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</p:txBody>
      </p:sp>
      <p:pic>
        <p:nvPicPr>
          <p:cNvPr id="11" name="圖片 10" descr="一張含有 相片, 黑色, 桌, 坐 的圖片&#10;&#10;自動產生的描述">
            <a:extLst>
              <a:ext uri="{FF2B5EF4-FFF2-40B4-BE49-F238E27FC236}">
                <a16:creationId xmlns:a16="http://schemas.microsoft.com/office/drawing/2014/main" id="{3989813F-B752-46AB-A78D-EE6C796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50" y="1824227"/>
            <a:ext cx="5230864" cy="1574029"/>
          </a:xfrm>
          <a:prstGeom prst="rect">
            <a:avLst/>
          </a:prstGeom>
        </p:spPr>
      </p:pic>
      <p:pic>
        <p:nvPicPr>
          <p:cNvPr id="13" name="圖片 12" descr="一張含有 相片, 黑色, 桌, 坐 的圖片&#10;&#10;自動產生的描述">
            <a:extLst>
              <a:ext uri="{FF2B5EF4-FFF2-40B4-BE49-F238E27FC236}">
                <a16:creationId xmlns:a16="http://schemas.microsoft.com/office/drawing/2014/main" id="{A5AAB1C4-2AE8-45B1-AC5C-2A737189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0" y="3671229"/>
            <a:ext cx="5231627" cy="18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FFD7E2-BEA3-4659-BB94-7F9F37D82C0C}"/>
              </a:ext>
            </a:extLst>
          </p:cNvPr>
          <p:cNvSpPr/>
          <p:nvPr/>
        </p:nvSpPr>
        <p:spPr>
          <a:xfrm>
            <a:off x="835943" y="1543040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個資的重要性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6D8A59-EE62-4259-9F7E-52AFBB8A8D11}"/>
              </a:ext>
            </a:extLst>
          </p:cNvPr>
          <p:cNvSpPr/>
          <p:nvPr/>
        </p:nvSpPr>
        <p:spPr>
          <a:xfrm>
            <a:off x="835943" y="250448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vim or nano 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只會限制未推上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update-index --assume-unchanged filename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如果要限制已推上的檔案 直接打指令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update-index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--no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-assume-unchanged filename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解除限制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ls-files --others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--exclude-standard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顯示限制名單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9ECE41-9540-4F0C-B64C-50743308D3E4}"/>
              </a:ext>
            </a:extLst>
          </p:cNvPr>
          <p:cNvSpPr/>
          <p:nvPr/>
        </p:nvSpPr>
        <p:spPr>
          <a:xfrm>
            <a:off x="6891305" y="1673483"/>
            <a:ext cx="4632960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config/ welcome.html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welcome.html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/*.txt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忽略所有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目錄下附檔名是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忽略所有附檔名是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當然你要忽略自己也可以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F065D-A077-4381-8388-56F246FA9C50}"/>
              </a:ext>
            </a:extLst>
          </p:cNvPr>
          <p:cNvSpPr/>
          <p:nvPr/>
        </p:nvSpPr>
        <p:spPr>
          <a:xfrm>
            <a:off x="835943" y="2504480"/>
            <a:ext cx="3606800" cy="62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972CEF4-5184-48FF-963A-77E0515DAD9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42743" y="2816880"/>
            <a:ext cx="24485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2427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897</TotalTime>
  <Words>945</Words>
  <Application>Microsoft Office PowerPoint</Application>
  <PresentationFormat>寬螢幕</PresentationFormat>
  <Paragraphs>199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Corbel</vt:lpstr>
      <vt:lpstr>Helvetica</vt:lpstr>
      <vt:lpstr>基礎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myg36t91@outlook.com</dc:creator>
  <cp:lastModifiedBy>myg36t91@outlook.com</cp:lastModifiedBy>
  <cp:revision>76</cp:revision>
  <dcterms:created xsi:type="dcterms:W3CDTF">2020-05-15T21:14:20Z</dcterms:created>
  <dcterms:modified xsi:type="dcterms:W3CDTF">2020-06-02T07:26:28Z</dcterms:modified>
</cp:coreProperties>
</file>