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7" r:id="rId2"/>
    <p:sldId id="258" r:id="rId3"/>
    <p:sldId id="259" r:id="rId4"/>
    <p:sldId id="262" r:id="rId5"/>
    <p:sldId id="263" r:id="rId6"/>
    <p:sldId id="260" r:id="rId7"/>
    <p:sldId id="264" r:id="rId8"/>
    <p:sldId id="265" r:id="rId9"/>
    <p:sldId id="267" r:id="rId10"/>
    <p:sldId id="266"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93624-35A2-48DF-B4A9-F3688353014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188D691-2183-4DCE-BA31-9723B181E1D2}">
      <dgm:prSet/>
      <dgm:spPr/>
      <dgm:t>
        <a:bodyPr/>
        <a:lstStyle/>
        <a:p>
          <a:pPr>
            <a:lnSpc>
              <a:spcPct val="100000"/>
            </a:lnSpc>
          </a:pPr>
          <a:r>
            <a:rPr lang="en-US" dirty="0"/>
            <a:t>Clearly Define Objectives</a:t>
          </a:r>
        </a:p>
      </dgm:t>
    </dgm:pt>
    <dgm:pt modelId="{2F7090EB-C8BC-4721-8CEA-F65F09FA4C37}" type="parTrans" cxnId="{D6FC591A-F177-4994-B98E-2C0DE26FF411}">
      <dgm:prSet/>
      <dgm:spPr/>
      <dgm:t>
        <a:bodyPr/>
        <a:lstStyle/>
        <a:p>
          <a:endParaRPr lang="en-US"/>
        </a:p>
      </dgm:t>
    </dgm:pt>
    <dgm:pt modelId="{2FFF4670-333D-48A3-9437-FD33EF40F063}" type="sibTrans" cxnId="{D6FC591A-F177-4994-B98E-2C0DE26FF411}">
      <dgm:prSet/>
      <dgm:spPr/>
      <dgm:t>
        <a:bodyPr/>
        <a:lstStyle/>
        <a:p>
          <a:endParaRPr lang="en-US"/>
        </a:p>
      </dgm:t>
    </dgm:pt>
    <dgm:pt modelId="{6D9DBBA4-6915-4B58-AAA9-A1718A56379F}">
      <dgm:prSet/>
      <dgm:spPr/>
      <dgm:t>
        <a:bodyPr/>
        <a:lstStyle/>
        <a:p>
          <a:pPr>
            <a:lnSpc>
              <a:spcPct val="100000"/>
            </a:lnSpc>
          </a:pPr>
          <a:r>
            <a:rPr lang="en-US" dirty="0"/>
            <a:t>Ensure Ethical Compliance</a:t>
          </a:r>
        </a:p>
      </dgm:t>
    </dgm:pt>
    <dgm:pt modelId="{9ED6BA1B-B94A-4A7F-801B-335078448DB5}" type="parTrans" cxnId="{7C8F828D-2598-4E4F-A179-FF089B3A8B7D}">
      <dgm:prSet/>
      <dgm:spPr/>
      <dgm:t>
        <a:bodyPr/>
        <a:lstStyle/>
        <a:p>
          <a:endParaRPr lang="en-US"/>
        </a:p>
      </dgm:t>
    </dgm:pt>
    <dgm:pt modelId="{8793C3F3-568D-4C58-BDA5-C6B10ED7509B}" type="sibTrans" cxnId="{7C8F828D-2598-4E4F-A179-FF089B3A8B7D}">
      <dgm:prSet/>
      <dgm:spPr/>
      <dgm:t>
        <a:bodyPr/>
        <a:lstStyle/>
        <a:p>
          <a:endParaRPr lang="en-US"/>
        </a:p>
      </dgm:t>
    </dgm:pt>
    <dgm:pt modelId="{E46AA2E7-4794-4A29-85FB-C5A84AD9D641}">
      <dgm:prSet/>
      <dgm:spPr/>
      <dgm:t>
        <a:bodyPr/>
        <a:lstStyle/>
        <a:p>
          <a:pPr>
            <a:lnSpc>
              <a:spcPct val="100000"/>
            </a:lnSpc>
          </a:pPr>
          <a:r>
            <a:rPr lang="en-US" dirty="0"/>
            <a:t>Maintain Data Quality              </a:t>
          </a:r>
          <a:r>
            <a:rPr lang="en-US" b="1" dirty="0"/>
            <a:t>	</a:t>
          </a:r>
          <a:endParaRPr lang="en-US" dirty="0"/>
        </a:p>
      </dgm:t>
    </dgm:pt>
    <dgm:pt modelId="{AEE135A5-7692-4964-9492-2799FA06408B}" type="parTrans" cxnId="{5D90A1F4-5F55-4E58-9809-6ABE318B19F5}">
      <dgm:prSet/>
      <dgm:spPr/>
      <dgm:t>
        <a:bodyPr/>
        <a:lstStyle/>
        <a:p>
          <a:endParaRPr lang="en-US"/>
        </a:p>
      </dgm:t>
    </dgm:pt>
    <dgm:pt modelId="{8D2FBE93-8471-4B8A-B047-488F93BCB217}" type="sibTrans" cxnId="{5D90A1F4-5F55-4E58-9809-6ABE318B19F5}">
      <dgm:prSet/>
      <dgm:spPr/>
      <dgm:t>
        <a:bodyPr/>
        <a:lstStyle/>
        <a:p>
          <a:endParaRPr lang="en-US"/>
        </a:p>
      </dgm:t>
    </dgm:pt>
    <dgm:pt modelId="{4A8CEA7C-A847-4AB3-841E-FFFF93A3CCD5}" type="pres">
      <dgm:prSet presAssocID="{D3C93624-35A2-48DF-B4A9-F36883530147}" presName="root" presStyleCnt="0">
        <dgm:presLayoutVars>
          <dgm:dir/>
          <dgm:resizeHandles val="exact"/>
        </dgm:presLayoutVars>
      </dgm:prSet>
      <dgm:spPr/>
    </dgm:pt>
    <dgm:pt modelId="{FD2EB545-661A-4DF9-87A9-DAF77D8A68F3}" type="pres">
      <dgm:prSet presAssocID="{7188D691-2183-4DCE-BA31-9723B181E1D2}" presName="compNode" presStyleCnt="0"/>
      <dgm:spPr/>
    </dgm:pt>
    <dgm:pt modelId="{9776C066-BC52-4D07-A0BE-A97E7B960091}" type="pres">
      <dgm:prSet presAssocID="{7188D691-2183-4DCE-BA31-9723B181E1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0ED4C18D-E83D-4A98-98F9-16709F2C8698}" type="pres">
      <dgm:prSet presAssocID="{7188D691-2183-4DCE-BA31-9723B181E1D2}" presName="spaceRect" presStyleCnt="0"/>
      <dgm:spPr/>
    </dgm:pt>
    <dgm:pt modelId="{D7562FB2-7178-424E-B918-697E375A2C63}" type="pres">
      <dgm:prSet presAssocID="{7188D691-2183-4DCE-BA31-9723B181E1D2}" presName="textRect" presStyleLbl="revTx" presStyleIdx="0" presStyleCnt="3">
        <dgm:presLayoutVars>
          <dgm:chMax val="1"/>
          <dgm:chPref val="1"/>
        </dgm:presLayoutVars>
      </dgm:prSet>
      <dgm:spPr/>
    </dgm:pt>
    <dgm:pt modelId="{0D4C4D7F-3037-4397-A153-423D3DF10C52}" type="pres">
      <dgm:prSet presAssocID="{2FFF4670-333D-48A3-9437-FD33EF40F063}" presName="sibTrans" presStyleCnt="0"/>
      <dgm:spPr/>
    </dgm:pt>
    <dgm:pt modelId="{C4E5BEF1-C038-4E46-B4E0-56230FF3845A}" type="pres">
      <dgm:prSet presAssocID="{6D9DBBA4-6915-4B58-AAA9-A1718A56379F}" presName="compNode" presStyleCnt="0"/>
      <dgm:spPr/>
    </dgm:pt>
    <dgm:pt modelId="{136DFC8A-1E8E-431C-B960-0FFA5019E6DF}" type="pres">
      <dgm:prSet presAssocID="{6D9DBBA4-6915-4B58-AAA9-A1718A5637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s of Justice"/>
        </a:ext>
      </dgm:extLst>
    </dgm:pt>
    <dgm:pt modelId="{803A1B3B-2746-4ADF-9C9C-E39C77E6C002}" type="pres">
      <dgm:prSet presAssocID="{6D9DBBA4-6915-4B58-AAA9-A1718A56379F}" presName="spaceRect" presStyleCnt="0"/>
      <dgm:spPr/>
    </dgm:pt>
    <dgm:pt modelId="{4A811BAB-9219-4BB1-B229-86CDEECC2F66}" type="pres">
      <dgm:prSet presAssocID="{6D9DBBA4-6915-4B58-AAA9-A1718A56379F}" presName="textRect" presStyleLbl="revTx" presStyleIdx="1" presStyleCnt="3">
        <dgm:presLayoutVars>
          <dgm:chMax val="1"/>
          <dgm:chPref val="1"/>
        </dgm:presLayoutVars>
      </dgm:prSet>
      <dgm:spPr/>
    </dgm:pt>
    <dgm:pt modelId="{0AE8A18A-6188-4424-8CEC-D127AABBB149}" type="pres">
      <dgm:prSet presAssocID="{8793C3F3-568D-4C58-BDA5-C6B10ED7509B}" presName="sibTrans" presStyleCnt="0"/>
      <dgm:spPr/>
    </dgm:pt>
    <dgm:pt modelId="{01715B6B-0058-47AD-A756-6F97889C0A88}" type="pres">
      <dgm:prSet presAssocID="{E46AA2E7-4794-4A29-85FB-C5A84AD9D641}" presName="compNode" presStyleCnt="0"/>
      <dgm:spPr/>
    </dgm:pt>
    <dgm:pt modelId="{29EC76AA-8509-4952-8B51-111113C490B8}" type="pres">
      <dgm:prSet presAssocID="{E46AA2E7-4794-4A29-85FB-C5A84AD9D6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B5A4BC97-C527-4079-B28E-B697F6435E50}" type="pres">
      <dgm:prSet presAssocID="{E46AA2E7-4794-4A29-85FB-C5A84AD9D641}" presName="spaceRect" presStyleCnt="0"/>
      <dgm:spPr/>
    </dgm:pt>
    <dgm:pt modelId="{C1557E96-EBC3-4D01-A036-9BB310D5B18C}" type="pres">
      <dgm:prSet presAssocID="{E46AA2E7-4794-4A29-85FB-C5A84AD9D641}" presName="textRect" presStyleLbl="revTx" presStyleIdx="2" presStyleCnt="3">
        <dgm:presLayoutVars>
          <dgm:chMax val="1"/>
          <dgm:chPref val="1"/>
        </dgm:presLayoutVars>
      </dgm:prSet>
      <dgm:spPr/>
    </dgm:pt>
  </dgm:ptLst>
  <dgm:cxnLst>
    <dgm:cxn modelId="{9B4A4E17-7B66-47ED-A62F-02DEE468B130}" type="presOf" srcId="{7188D691-2183-4DCE-BA31-9723B181E1D2}" destId="{D7562FB2-7178-424E-B918-697E375A2C63}" srcOrd="0" destOrd="0" presId="urn:microsoft.com/office/officeart/2018/2/layout/IconLabelList"/>
    <dgm:cxn modelId="{D6FC591A-F177-4994-B98E-2C0DE26FF411}" srcId="{D3C93624-35A2-48DF-B4A9-F36883530147}" destId="{7188D691-2183-4DCE-BA31-9723B181E1D2}" srcOrd="0" destOrd="0" parTransId="{2F7090EB-C8BC-4721-8CEA-F65F09FA4C37}" sibTransId="{2FFF4670-333D-48A3-9437-FD33EF40F063}"/>
    <dgm:cxn modelId="{67384C47-2116-4017-B4BF-8E8021E02B31}" type="presOf" srcId="{6D9DBBA4-6915-4B58-AAA9-A1718A56379F}" destId="{4A811BAB-9219-4BB1-B229-86CDEECC2F66}" srcOrd="0" destOrd="0" presId="urn:microsoft.com/office/officeart/2018/2/layout/IconLabelList"/>
    <dgm:cxn modelId="{6875558A-5A47-4352-845B-7B5914940201}" type="presOf" srcId="{D3C93624-35A2-48DF-B4A9-F36883530147}" destId="{4A8CEA7C-A847-4AB3-841E-FFFF93A3CCD5}" srcOrd="0" destOrd="0" presId="urn:microsoft.com/office/officeart/2018/2/layout/IconLabelList"/>
    <dgm:cxn modelId="{7C8F828D-2598-4E4F-A179-FF089B3A8B7D}" srcId="{D3C93624-35A2-48DF-B4A9-F36883530147}" destId="{6D9DBBA4-6915-4B58-AAA9-A1718A56379F}" srcOrd="1" destOrd="0" parTransId="{9ED6BA1B-B94A-4A7F-801B-335078448DB5}" sibTransId="{8793C3F3-568D-4C58-BDA5-C6B10ED7509B}"/>
    <dgm:cxn modelId="{5D90A1F4-5F55-4E58-9809-6ABE318B19F5}" srcId="{D3C93624-35A2-48DF-B4A9-F36883530147}" destId="{E46AA2E7-4794-4A29-85FB-C5A84AD9D641}" srcOrd="2" destOrd="0" parTransId="{AEE135A5-7692-4964-9492-2799FA06408B}" sibTransId="{8D2FBE93-8471-4B8A-B047-488F93BCB217}"/>
    <dgm:cxn modelId="{C8425EFC-7CBC-456D-AEC4-C2DABB21E619}" type="presOf" srcId="{E46AA2E7-4794-4A29-85FB-C5A84AD9D641}" destId="{C1557E96-EBC3-4D01-A036-9BB310D5B18C}" srcOrd="0" destOrd="0" presId="urn:microsoft.com/office/officeart/2018/2/layout/IconLabelList"/>
    <dgm:cxn modelId="{913A8D9B-C71B-438B-9BC3-9C6E5DC97522}" type="presParOf" srcId="{4A8CEA7C-A847-4AB3-841E-FFFF93A3CCD5}" destId="{FD2EB545-661A-4DF9-87A9-DAF77D8A68F3}" srcOrd="0" destOrd="0" presId="urn:microsoft.com/office/officeart/2018/2/layout/IconLabelList"/>
    <dgm:cxn modelId="{1C4111DC-DABF-42AC-AE9F-40F959F6A359}" type="presParOf" srcId="{FD2EB545-661A-4DF9-87A9-DAF77D8A68F3}" destId="{9776C066-BC52-4D07-A0BE-A97E7B960091}" srcOrd="0" destOrd="0" presId="urn:microsoft.com/office/officeart/2018/2/layout/IconLabelList"/>
    <dgm:cxn modelId="{AC93217F-7F01-4135-882A-EB9636FA0E8C}" type="presParOf" srcId="{FD2EB545-661A-4DF9-87A9-DAF77D8A68F3}" destId="{0ED4C18D-E83D-4A98-98F9-16709F2C8698}" srcOrd="1" destOrd="0" presId="urn:microsoft.com/office/officeart/2018/2/layout/IconLabelList"/>
    <dgm:cxn modelId="{3C4AF3EC-C646-41DA-9903-3B2ED23EE232}" type="presParOf" srcId="{FD2EB545-661A-4DF9-87A9-DAF77D8A68F3}" destId="{D7562FB2-7178-424E-B918-697E375A2C63}" srcOrd="2" destOrd="0" presId="urn:microsoft.com/office/officeart/2018/2/layout/IconLabelList"/>
    <dgm:cxn modelId="{7D0971EC-BDEA-4905-975A-71DCFED825D6}" type="presParOf" srcId="{4A8CEA7C-A847-4AB3-841E-FFFF93A3CCD5}" destId="{0D4C4D7F-3037-4397-A153-423D3DF10C52}" srcOrd="1" destOrd="0" presId="urn:microsoft.com/office/officeart/2018/2/layout/IconLabelList"/>
    <dgm:cxn modelId="{39816818-F75F-46C5-98FC-A43F60EC09FB}" type="presParOf" srcId="{4A8CEA7C-A847-4AB3-841E-FFFF93A3CCD5}" destId="{C4E5BEF1-C038-4E46-B4E0-56230FF3845A}" srcOrd="2" destOrd="0" presId="urn:microsoft.com/office/officeart/2018/2/layout/IconLabelList"/>
    <dgm:cxn modelId="{05A35E6C-AB96-45B0-B001-DD83F03B6D56}" type="presParOf" srcId="{C4E5BEF1-C038-4E46-B4E0-56230FF3845A}" destId="{136DFC8A-1E8E-431C-B960-0FFA5019E6DF}" srcOrd="0" destOrd="0" presId="urn:microsoft.com/office/officeart/2018/2/layout/IconLabelList"/>
    <dgm:cxn modelId="{7FAC4BB0-F5EF-4304-A2D2-2C66440A96F5}" type="presParOf" srcId="{C4E5BEF1-C038-4E46-B4E0-56230FF3845A}" destId="{803A1B3B-2746-4ADF-9C9C-E39C77E6C002}" srcOrd="1" destOrd="0" presId="urn:microsoft.com/office/officeart/2018/2/layout/IconLabelList"/>
    <dgm:cxn modelId="{39392EE9-F364-48D6-B039-9201FD20B8EA}" type="presParOf" srcId="{C4E5BEF1-C038-4E46-B4E0-56230FF3845A}" destId="{4A811BAB-9219-4BB1-B229-86CDEECC2F66}" srcOrd="2" destOrd="0" presId="urn:microsoft.com/office/officeart/2018/2/layout/IconLabelList"/>
    <dgm:cxn modelId="{02B4DA28-A20F-4FEF-A524-88220F05224F}" type="presParOf" srcId="{4A8CEA7C-A847-4AB3-841E-FFFF93A3CCD5}" destId="{0AE8A18A-6188-4424-8CEC-D127AABBB149}" srcOrd="3" destOrd="0" presId="urn:microsoft.com/office/officeart/2018/2/layout/IconLabelList"/>
    <dgm:cxn modelId="{5C5F8603-E07E-4C31-9AEB-1DB5AFE3AD2B}" type="presParOf" srcId="{4A8CEA7C-A847-4AB3-841E-FFFF93A3CCD5}" destId="{01715B6B-0058-47AD-A756-6F97889C0A88}" srcOrd="4" destOrd="0" presId="urn:microsoft.com/office/officeart/2018/2/layout/IconLabelList"/>
    <dgm:cxn modelId="{AEE7163A-9109-4B4B-917D-4C794CABA5EF}" type="presParOf" srcId="{01715B6B-0058-47AD-A756-6F97889C0A88}" destId="{29EC76AA-8509-4952-8B51-111113C490B8}" srcOrd="0" destOrd="0" presId="urn:microsoft.com/office/officeart/2018/2/layout/IconLabelList"/>
    <dgm:cxn modelId="{FED516F8-BFF4-4289-A663-26A0AB53A598}" type="presParOf" srcId="{01715B6B-0058-47AD-A756-6F97889C0A88}" destId="{B5A4BC97-C527-4079-B28E-B697F6435E50}" srcOrd="1" destOrd="0" presId="urn:microsoft.com/office/officeart/2018/2/layout/IconLabelList"/>
    <dgm:cxn modelId="{93D9E4FA-F47C-43B1-A962-3880BD3952A1}" type="presParOf" srcId="{01715B6B-0058-47AD-A756-6F97889C0A88}" destId="{C1557E96-EBC3-4D01-A036-9BB310D5B18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C93624-35A2-48DF-B4A9-F36883530147}" type="doc">
      <dgm:prSet loTypeId="urn:microsoft.com/office/officeart/2008/layout/AlternatingHexagons" loCatId="list" qsTypeId="urn:microsoft.com/office/officeart/2005/8/quickstyle/simple5" qsCatId="simple" csTypeId="urn:microsoft.com/office/officeart/2005/8/colors/accent0_3" csCatId="mainScheme" phldr="1"/>
      <dgm:spPr/>
      <dgm:t>
        <a:bodyPr/>
        <a:lstStyle/>
        <a:p>
          <a:endParaRPr lang="en-US"/>
        </a:p>
      </dgm:t>
    </dgm:pt>
    <dgm:pt modelId="{7188D691-2183-4DCE-BA31-9723B181E1D2}">
      <dgm:prSet custT="1"/>
      <dgm:spPr/>
      <dgm:t>
        <a:bodyPr/>
        <a:lstStyle/>
        <a:p>
          <a:r>
            <a:rPr lang="en-US" sz="1600" b="0" dirty="0">
              <a:latin typeface="Arial" panose="020B0604020202020204" pitchFamily="34" charset="0"/>
              <a:cs typeface="Arial" panose="020B0604020202020204" pitchFamily="34" charset="0"/>
            </a:rPr>
            <a:t>KAGGLE</a:t>
          </a:r>
          <a:endParaRPr lang="en-US" sz="1400" b="0" dirty="0">
            <a:latin typeface="Arial" panose="020B0604020202020204" pitchFamily="34" charset="0"/>
            <a:cs typeface="Arial" panose="020B0604020202020204" pitchFamily="34" charset="0"/>
          </a:endParaRPr>
        </a:p>
      </dgm:t>
    </dgm:pt>
    <dgm:pt modelId="{2F7090EB-C8BC-4721-8CEA-F65F09FA4C37}" type="parTrans" cxnId="{D6FC591A-F177-4994-B98E-2C0DE26FF411}">
      <dgm:prSet/>
      <dgm:spPr/>
      <dgm:t>
        <a:bodyPr/>
        <a:lstStyle/>
        <a:p>
          <a:endParaRPr lang="en-US"/>
        </a:p>
      </dgm:t>
    </dgm:pt>
    <dgm:pt modelId="{2FFF4670-333D-48A3-9437-FD33EF40F063}" type="sibTrans" cxnId="{D6FC591A-F177-4994-B98E-2C0DE26FF411}">
      <dgm:prSet phldrT="01"/>
      <dgm:spPr/>
      <dgm:t>
        <a:bodyPr/>
        <a:lstStyle/>
        <a:p>
          <a:r>
            <a:rPr lang="en-US" dirty="0"/>
            <a:t>01</a:t>
          </a:r>
        </a:p>
      </dgm:t>
    </dgm:pt>
    <dgm:pt modelId="{E46AA2E7-4794-4A29-85FB-C5A84AD9D641}">
      <dgm:prSet custT="1"/>
      <dgm:spPr/>
      <dgm:t>
        <a:bodyPr/>
        <a:lstStyle/>
        <a:p>
          <a:r>
            <a:rPr lang="en-US" sz="1400" b="0" dirty="0">
              <a:latin typeface="Arial" panose="020B0604020202020204" pitchFamily="34" charset="0"/>
              <a:cs typeface="Arial" panose="020B0604020202020204" pitchFamily="34" charset="0"/>
            </a:rPr>
            <a:t>Sleep health and lifestyle.csv</a:t>
          </a:r>
        </a:p>
      </dgm:t>
    </dgm:pt>
    <dgm:pt modelId="{AEE135A5-7692-4964-9492-2799FA06408B}" type="parTrans" cxnId="{5D90A1F4-5F55-4E58-9809-6ABE318B19F5}">
      <dgm:prSet/>
      <dgm:spPr/>
      <dgm:t>
        <a:bodyPr/>
        <a:lstStyle/>
        <a:p>
          <a:endParaRPr lang="en-US"/>
        </a:p>
      </dgm:t>
    </dgm:pt>
    <dgm:pt modelId="{8D2FBE93-8471-4B8A-B047-488F93BCB217}" type="sibTrans" cxnId="{5D90A1F4-5F55-4E58-9809-6ABE318B19F5}">
      <dgm:prSet phldrT="03"/>
      <dgm:spPr/>
      <dgm:t>
        <a:bodyPr/>
        <a:lstStyle/>
        <a:p>
          <a:r>
            <a:rPr lang="en-US" dirty="0"/>
            <a:t>03</a:t>
          </a:r>
        </a:p>
      </dgm:t>
    </dgm:pt>
    <dgm:pt modelId="{6D9DBBA4-6915-4B58-AAA9-A1718A56379F}">
      <dgm:prSet custT="1"/>
      <dgm:spPr/>
      <dgm:t>
        <a:bodyPr/>
        <a:lstStyle/>
        <a:p>
          <a:r>
            <a:rPr lang="en-US" sz="1600" b="0" dirty="0">
              <a:latin typeface="Arial" panose="020B0604020202020204" pitchFamily="34" charset="0"/>
              <a:cs typeface="Arial" panose="020B0604020202020204" pitchFamily="34" charset="0"/>
            </a:rPr>
            <a:t>Uncleaned Heart Data.csv</a:t>
          </a:r>
        </a:p>
      </dgm:t>
    </dgm:pt>
    <dgm:pt modelId="{8793C3F3-568D-4C58-BDA5-C6B10ED7509B}" type="sibTrans" cxnId="{7C8F828D-2598-4E4F-A179-FF089B3A8B7D}">
      <dgm:prSet phldrT="02"/>
      <dgm:spPr/>
      <dgm:t>
        <a:bodyPr/>
        <a:lstStyle/>
        <a:p>
          <a:r>
            <a:rPr lang="en-US"/>
            <a:t>02</a:t>
          </a:r>
        </a:p>
      </dgm:t>
    </dgm:pt>
    <dgm:pt modelId="{9ED6BA1B-B94A-4A7F-801B-335078448DB5}" type="parTrans" cxnId="{7C8F828D-2598-4E4F-A179-FF089B3A8B7D}">
      <dgm:prSet/>
      <dgm:spPr/>
      <dgm:t>
        <a:bodyPr/>
        <a:lstStyle/>
        <a:p>
          <a:endParaRPr lang="en-US"/>
        </a:p>
      </dgm:t>
    </dgm:pt>
    <dgm:pt modelId="{0C954542-DEA4-44DE-B2B6-84E4D622902D}">
      <dgm:prSet custT="1"/>
      <dgm:spPr/>
      <dgm:t>
        <a:bodyPr/>
        <a:lstStyle/>
        <a:p>
          <a:r>
            <a:rPr lang="en-US" sz="1800" b="0" dirty="0">
              <a:latin typeface="Arial" panose="020B0604020202020204" pitchFamily="34" charset="0"/>
              <a:cs typeface="Arial" panose="020B0604020202020204" pitchFamily="34" charset="0"/>
            </a:rPr>
            <a:t>Heart.csv              	</a:t>
          </a:r>
        </a:p>
      </dgm:t>
    </dgm:pt>
    <dgm:pt modelId="{70F9CE4C-A182-4385-A156-065DD653F7C3}" type="parTrans" cxnId="{67F52507-74AE-445F-B5AE-511895EC9433}">
      <dgm:prSet/>
      <dgm:spPr/>
      <dgm:t>
        <a:bodyPr/>
        <a:lstStyle/>
        <a:p>
          <a:endParaRPr lang="en-US"/>
        </a:p>
      </dgm:t>
    </dgm:pt>
    <dgm:pt modelId="{A1D97DEC-D2C7-48DE-99DC-405276484F37}" type="sibTrans" cxnId="{67F52507-74AE-445F-B5AE-511895EC9433}">
      <dgm:prSet/>
      <dgm:spPr/>
      <dgm:t>
        <a:bodyPr/>
        <a:lstStyle/>
        <a:p>
          <a:r>
            <a:rPr lang="en-US" dirty="0"/>
            <a:t>04</a:t>
          </a:r>
        </a:p>
      </dgm:t>
    </dgm:pt>
    <dgm:pt modelId="{51CD00D6-8742-4A35-8720-10D64D8E0861}" type="pres">
      <dgm:prSet presAssocID="{D3C93624-35A2-48DF-B4A9-F36883530147}" presName="Name0" presStyleCnt="0">
        <dgm:presLayoutVars>
          <dgm:chMax/>
          <dgm:chPref/>
          <dgm:dir/>
          <dgm:animLvl val="lvl"/>
        </dgm:presLayoutVars>
      </dgm:prSet>
      <dgm:spPr/>
    </dgm:pt>
    <dgm:pt modelId="{B0615E45-2359-4CCA-8EB3-DD99D6E3A174}" type="pres">
      <dgm:prSet presAssocID="{7188D691-2183-4DCE-BA31-9723B181E1D2}" presName="composite" presStyleCnt="0"/>
      <dgm:spPr/>
    </dgm:pt>
    <dgm:pt modelId="{1599022C-7770-4FB9-B83D-FB1FB2AD2813}" type="pres">
      <dgm:prSet presAssocID="{7188D691-2183-4DCE-BA31-9723B181E1D2}" presName="Parent1" presStyleLbl="node1" presStyleIdx="0" presStyleCnt="8">
        <dgm:presLayoutVars>
          <dgm:chMax val="1"/>
          <dgm:chPref val="1"/>
          <dgm:bulletEnabled val="1"/>
        </dgm:presLayoutVars>
      </dgm:prSet>
      <dgm:spPr/>
    </dgm:pt>
    <dgm:pt modelId="{BB435EF9-DDE6-4E61-9F59-B012A540A70E}" type="pres">
      <dgm:prSet presAssocID="{7188D691-2183-4DCE-BA31-9723B181E1D2}" presName="Childtext1" presStyleLbl="revTx" presStyleIdx="0" presStyleCnt="4">
        <dgm:presLayoutVars>
          <dgm:chMax val="0"/>
          <dgm:chPref val="0"/>
          <dgm:bulletEnabled val="1"/>
        </dgm:presLayoutVars>
      </dgm:prSet>
      <dgm:spPr/>
    </dgm:pt>
    <dgm:pt modelId="{B3C0B0BB-FD73-4ADC-8504-0692F45A8A3A}" type="pres">
      <dgm:prSet presAssocID="{7188D691-2183-4DCE-BA31-9723B181E1D2}" presName="BalanceSpacing" presStyleCnt="0"/>
      <dgm:spPr/>
    </dgm:pt>
    <dgm:pt modelId="{2760F030-F09C-46B4-909C-29C19E518323}" type="pres">
      <dgm:prSet presAssocID="{7188D691-2183-4DCE-BA31-9723B181E1D2}" presName="BalanceSpacing1" presStyleCnt="0"/>
      <dgm:spPr/>
    </dgm:pt>
    <dgm:pt modelId="{B3AC06B3-6749-45FF-9861-9CB8B3A1F7F1}" type="pres">
      <dgm:prSet presAssocID="{2FFF4670-333D-48A3-9437-FD33EF40F063}" presName="Accent1Text" presStyleLbl="node1" presStyleIdx="1" presStyleCnt="8"/>
      <dgm:spPr/>
    </dgm:pt>
    <dgm:pt modelId="{7AD7F7B4-0346-46B5-9967-DCA88D6BBA47}" type="pres">
      <dgm:prSet presAssocID="{2FFF4670-333D-48A3-9437-FD33EF40F063}" presName="spaceBetweenRectangles" presStyleCnt="0"/>
      <dgm:spPr/>
    </dgm:pt>
    <dgm:pt modelId="{E386F6A5-5921-44D9-AEC4-A1BD3359F93F}" type="pres">
      <dgm:prSet presAssocID="{6D9DBBA4-6915-4B58-AAA9-A1718A56379F}" presName="composite" presStyleCnt="0"/>
      <dgm:spPr/>
    </dgm:pt>
    <dgm:pt modelId="{13C87ACB-E8B7-41E0-9C15-D7BBA5D45A35}" type="pres">
      <dgm:prSet presAssocID="{6D9DBBA4-6915-4B58-AAA9-A1718A56379F}" presName="Parent1" presStyleLbl="node1" presStyleIdx="2" presStyleCnt="8">
        <dgm:presLayoutVars>
          <dgm:chMax val="1"/>
          <dgm:chPref val="1"/>
          <dgm:bulletEnabled val="1"/>
        </dgm:presLayoutVars>
      </dgm:prSet>
      <dgm:spPr/>
    </dgm:pt>
    <dgm:pt modelId="{DDDC1103-2683-4C63-9E30-84B2C901CD69}" type="pres">
      <dgm:prSet presAssocID="{6D9DBBA4-6915-4B58-AAA9-A1718A56379F}" presName="Childtext1" presStyleLbl="revTx" presStyleIdx="1" presStyleCnt="4">
        <dgm:presLayoutVars>
          <dgm:chMax val="0"/>
          <dgm:chPref val="0"/>
          <dgm:bulletEnabled val="1"/>
        </dgm:presLayoutVars>
      </dgm:prSet>
      <dgm:spPr/>
    </dgm:pt>
    <dgm:pt modelId="{3D8DEAD3-87D2-4165-AECF-22AB17807EE8}" type="pres">
      <dgm:prSet presAssocID="{6D9DBBA4-6915-4B58-AAA9-A1718A56379F}" presName="BalanceSpacing" presStyleCnt="0"/>
      <dgm:spPr/>
    </dgm:pt>
    <dgm:pt modelId="{D1BE926A-73CD-4032-BD98-FD508BC90FEA}" type="pres">
      <dgm:prSet presAssocID="{6D9DBBA4-6915-4B58-AAA9-A1718A56379F}" presName="BalanceSpacing1" presStyleCnt="0"/>
      <dgm:spPr/>
    </dgm:pt>
    <dgm:pt modelId="{F5CFBE45-A5FC-4690-AA1E-103843858BFB}" type="pres">
      <dgm:prSet presAssocID="{8793C3F3-568D-4C58-BDA5-C6B10ED7509B}" presName="Accent1Text" presStyleLbl="node1" presStyleIdx="3" presStyleCnt="8"/>
      <dgm:spPr/>
    </dgm:pt>
    <dgm:pt modelId="{E6118761-DEC0-4186-A952-2E16D3C43AA4}" type="pres">
      <dgm:prSet presAssocID="{8793C3F3-568D-4C58-BDA5-C6B10ED7509B}" presName="spaceBetweenRectangles" presStyleCnt="0"/>
      <dgm:spPr/>
    </dgm:pt>
    <dgm:pt modelId="{38CA30E7-01D1-4F5D-A617-B4DF5E55FD20}" type="pres">
      <dgm:prSet presAssocID="{E46AA2E7-4794-4A29-85FB-C5A84AD9D641}" presName="composite" presStyleCnt="0"/>
      <dgm:spPr/>
    </dgm:pt>
    <dgm:pt modelId="{20A68EBC-D005-41A1-86CD-6098010CD436}" type="pres">
      <dgm:prSet presAssocID="{E46AA2E7-4794-4A29-85FB-C5A84AD9D641}" presName="Parent1" presStyleLbl="node1" presStyleIdx="4" presStyleCnt="8">
        <dgm:presLayoutVars>
          <dgm:chMax val="1"/>
          <dgm:chPref val="1"/>
          <dgm:bulletEnabled val="1"/>
        </dgm:presLayoutVars>
      </dgm:prSet>
      <dgm:spPr/>
    </dgm:pt>
    <dgm:pt modelId="{9F285EBA-82E1-4CD3-A78C-9FA690299EA6}" type="pres">
      <dgm:prSet presAssocID="{E46AA2E7-4794-4A29-85FB-C5A84AD9D641}" presName="Childtext1" presStyleLbl="revTx" presStyleIdx="2" presStyleCnt="4">
        <dgm:presLayoutVars>
          <dgm:chMax val="0"/>
          <dgm:chPref val="0"/>
          <dgm:bulletEnabled val="1"/>
        </dgm:presLayoutVars>
      </dgm:prSet>
      <dgm:spPr/>
    </dgm:pt>
    <dgm:pt modelId="{1FA8CB5C-144D-4899-B536-5F909A9CB8C3}" type="pres">
      <dgm:prSet presAssocID="{E46AA2E7-4794-4A29-85FB-C5A84AD9D641}" presName="BalanceSpacing" presStyleCnt="0"/>
      <dgm:spPr/>
    </dgm:pt>
    <dgm:pt modelId="{EDCA6F53-5A9E-410A-B3FA-E809F9F85ED8}" type="pres">
      <dgm:prSet presAssocID="{E46AA2E7-4794-4A29-85FB-C5A84AD9D641}" presName="BalanceSpacing1" presStyleCnt="0"/>
      <dgm:spPr/>
    </dgm:pt>
    <dgm:pt modelId="{53DA352B-1A9F-4233-BF71-685C3A7FDA0F}" type="pres">
      <dgm:prSet presAssocID="{8D2FBE93-8471-4B8A-B047-488F93BCB217}" presName="Accent1Text" presStyleLbl="node1" presStyleIdx="5" presStyleCnt="8" custLinFactNeighborX="-2650" custLinFactNeighborY="-296"/>
      <dgm:spPr/>
    </dgm:pt>
    <dgm:pt modelId="{436AF4BF-F58E-494F-92FD-7BDE501C0AA3}" type="pres">
      <dgm:prSet presAssocID="{8D2FBE93-8471-4B8A-B047-488F93BCB217}" presName="spaceBetweenRectangles" presStyleCnt="0"/>
      <dgm:spPr/>
    </dgm:pt>
    <dgm:pt modelId="{1D8022F2-D4D4-4F4D-AC44-00E16B9F74C7}" type="pres">
      <dgm:prSet presAssocID="{0C954542-DEA4-44DE-B2B6-84E4D622902D}" presName="composite" presStyleCnt="0"/>
      <dgm:spPr/>
    </dgm:pt>
    <dgm:pt modelId="{FB7FD72B-8612-440C-AA97-D00BFFA06478}" type="pres">
      <dgm:prSet presAssocID="{0C954542-DEA4-44DE-B2B6-84E4D622902D}" presName="Parent1" presStyleLbl="node1" presStyleIdx="6" presStyleCnt="8">
        <dgm:presLayoutVars>
          <dgm:chMax val="1"/>
          <dgm:chPref val="1"/>
          <dgm:bulletEnabled val="1"/>
        </dgm:presLayoutVars>
      </dgm:prSet>
      <dgm:spPr/>
    </dgm:pt>
    <dgm:pt modelId="{729E801B-81A3-4447-93FB-CD4C75295874}" type="pres">
      <dgm:prSet presAssocID="{0C954542-DEA4-44DE-B2B6-84E4D622902D}" presName="Childtext1" presStyleLbl="revTx" presStyleIdx="3" presStyleCnt="4">
        <dgm:presLayoutVars>
          <dgm:chMax val="0"/>
          <dgm:chPref val="0"/>
          <dgm:bulletEnabled val="1"/>
        </dgm:presLayoutVars>
      </dgm:prSet>
      <dgm:spPr/>
    </dgm:pt>
    <dgm:pt modelId="{4F3E3A4A-7109-4A8E-8C97-CD47875093C2}" type="pres">
      <dgm:prSet presAssocID="{0C954542-DEA4-44DE-B2B6-84E4D622902D}" presName="BalanceSpacing" presStyleCnt="0"/>
      <dgm:spPr/>
    </dgm:pt>
    <dgm:pt modelId="{E4BECC07-F4E2-4354-831B-3206F12F22D2}" type="pres">
      <dgm:prSet presAssocID="{0C954542-DEA4-44DE-B2B6-84E4D622902D}" presName="BalanceSpacing1" presStyleCnt="0"/>
      <dgm:spPr/>
    </dgm:pt>
    <dgm:pt modelId="{B2C0C8E3-6A02-4736-9855-7F7282BF2D37}" type="pres">
      <dgm:prSet presAssocID="{A1D97DEC-D2C7-48DE-99DC-405276484F37}" presName="Accent1Text" presStyleLbl="node1" presStyleIdx="7" presStyleCnt="8"/>
      <dgm:spPr/>
    </dgm:pt>
  </dgm:ptLst>
  <dgm:cxnLst>
    <dgm:cxn modelId="{67F52507-74AE-445F-B5AE-511895EC9433}" srcId="{D3C93624-35A2-48DF-B4A9-F36883530147}" destId="{0C954542-DEA4-44DE-B2B6-84E4D622902D}" srcOrd="3" destOrd="0" parTransId="{70F9CE4C-A182-4385-A156-065DD653F7C3}" sibTransId="{A1D97DEC-D2C7-48DE-99DC-405276484F37}"/>
    <dgm:cxn modelId="{D6FC591A-F177-4994-B98E-2C0DE26FF411}" srcId="{D3C93624-35A2-48DF-B4A9-F36883530147}" destId="{7188D691-2183-4DCE-BA31-9723B181E1D2}" srcOrd="0" destOrd="0" parTransId="{2F7090EB-C8BC-4721-8CEA-F65F09FA4C37}" sibTransId="{2FFF4670-333D-48A3-9437-FD33EF40F063}"/>
    <dgm:cxn modelId="{0B6C522B-94C7-4CC3-836F-8B8289E31F2D}" type="presOf" srcId="{D3C93624-35A2-48DF-B4A9-F36883530147}" destId="{51CD00D6-8742-4A35-8720-10D64D8E0861}" srcOrd="0" destOrd="0" presId="urn:microsoft.com/office/officeart/2008/layout/AlternatingHexagons"/>
    <dgm:cxn modelId="{E824BE47-1D03-4F2C-B29A-D2C6DFF7B1B2}" type="presOf" srcId="{E46AA2E7-4794-4A29-85FB-C5A84AD9D641}" destId="{20A68EBC-D005-41A1-86CD-6098010CD436}" srcOrd="0" destOrd="0" presId="urn:microsoft.com/office/officeart/2008/layout/AlternatingHexagons"/>
    <dgm:cxn modelId="{67A8F284-8B60-4439-A9BA-85E3960A35F7}" type="presOf" srcId="{8D2FBE93-8471-4B8A-B047-488F93BCB217}" destId="{53DA352B-1A9F-4233-BF71-685C3A7FDA0F}" srcOrd="0" destOrd="0" presId="urn:microsoft.com/office/officeart/2008/layout/AlternatingHexagons"/>
    <dgm:cxn modelId="{7C8F828D-2598-4E4F-A179-FF089B3A8B7D}" srcId="{D3C93624-35A2-48DF-B4A9-F36883530147}" destId="{6D9DBBA4-6915-4B58-AAA9-A1718A56379F}" srcOrd="1" destOrd="0" parTransId="{9ED6BA1B-B94A-4A7F-801B-335078448DB5}" sibTransId="{8793C3F3-568D-4C58-BDA5-C6B10ED7509B}"/>
    <dgm:cxn modelId="{7485D08F-9AFB-48CF-BC79-27EA8492F9AE}" type="presOf" srcId="{2FFF4670-333D-48A3-9437-FD33EF40F063}" destId="{B3AC06B3-6749-45FF-9861-9CB8B3A1F7F1}" srcOrd="0" destOrd="0" presId="urn:microsoft.com/office/officeart/2008/layout/AlternatingHexagons"/>
    <dgm:cxn modelId="{93660690-0F09-4352-A1E3-89DCC5AD2758}" type="presOf" srcId="{A1D97DEC-D2C7-48DE-99DC-405276484F37}" destId="{B2C0C8E3-6A02-4736-9855-7F7282BF2D37}" srcOrd="0" destOrd="0" presId="urn:microsoft.com/office/officeart/2008/layout/AlternatingHexagons"/>
    <dgm:cxn modelId="{44F3DDB2-9941-4333-8565-7D88AC84DF5A}" type="presOf" srcId="{6D9DBBA4-6915-4B58-AAA9-A1718A56379F}" destId="{13C87ACB-E8B7-41E0-9C15-D7BBA5D45A35}" srcOrd="0" destOrd="0" presId="urn:microsoft.com/office/officeart/2008/layout/AlternatingHexagons"/>
    <dgm:cxn modelId="{997611D1-8500-485A-B63D-D8A2F70808D1}" type="presOf" srcId="{0C954542-DEA4-44DE-B2B6-84E4D622902D}" destId="{FB7FD72B-8612-440C-AA97-D00BFFA06478}" srcOrd="0" destOrd="0" presId="urn:microsoft.com/office/officeart/2008/layout/AlternatingHexagons"/>
    <dgm:cxn modelId="{C80E9BD2-3A68-46A7-BC98-92E3A781F3EE}" type="presOf" srcId="{7188D691-2183-4DCE-BA31-9723B181E1D2}" destId="{1599022C-7770-4FB9-B83D-FB1FB2AD2813}" srcOrd="0" destOrd="0" presId="urn:microsoft.com/office/officeart/2008/layout/AlternatingHexagons"/>
    <dgm:cxn modelId="{E2CB22D3-942F-4F5E-99AB-CE80D05192FB}" type="presOf" srcId="{8793C3F3-568D-4C58-BDA5-C6B10ED7509B}" destId="{F5CFBE45-A5FC-4690-AA1E-103843858BFB}" srcOrd="0" destOrd="0" presId="urn:microsoft.com/office/officeart/2008/layout/AlternatingHexagons"/>
    <dgm:cxn modelId="{5D90A1F4-5F55-4E58-9809-6ABE318B19F5}" srcId="{D3C93624-35A2-48DF-B4A9-F36883530147}" destId="{E46AA2E7-4794-4A29-85FB-C5A84AD9D641}" srcOrd="2" destOrd="0" parTransId="{AEE135A5-7692-4964-9492-2799FA06408B}" sibTransId="{8D2FBE93-8471-4B8A-B047-488F93BCB217}"/>
    <dgm:cxn modelId="{CB49B541-94F2-45AE-AC84-52F24BA6234E}" type="presParOf" srcId="{51CD00D6-8742-4A35-8720-10D64D8E0861}" destId="{B0615E45-2359-4CCA-8EB3-DD99D6E3A174}" srcOrd="0" destOrd="0" presId="urn:microsoft.com/office/officeart/2008/layout/AlternatingHexagons"/>
    <dgm:cxn modelId="{230AF988-BDD9-4A3C-A3AD-5381ECF2AEF3}" type="presParOf" srcId="{B0615E45-2359-4CCA-8EB3-DD99D6E3A174}" destId="{1599022C-7770-4FB9-B83D-FB1FB2AD2813}" srcOrd="0" destOrd="0" presId="urn:microsoft.com/office/officeart/2008/layout/AlternatingHexagons"/>
    <dgm:cxn modelId="{C59CD023-5F53-4296-A96B-844886AB9BA3}" type="presParOf" srcId="{B0615E45-2359-4CCA-8EB3-DD99D6E3A174}" destId="{BB435EF9-DDE6-4E61-9F59-B012A540A70E}" srcOrd="1" destOrd="0" presId="urn:microsoft.com/office/officeart/2008/layout/AlternatingHexagons"/>
    <dgm:cxn modelId="{30AE0C91-470A-4AC0-B6EC-FC53A335701F}" type="presParOf" srcId="{B0615E45-2359-4CCA-8EB3-DD99D6E3A174}" destId="{B3C0B0BB-FD73-4ADC-8504-0692F45A8A3A}" srcOrd="2" destOrd="0" presId="urn:microsoft.com/office/officeart/2008/layout/AlternatingHexagons"/>
    <dgm:cxn modelId="{53A65B39-E355-4194-B3F5-81B60810CACC}" type="presParOf" srcId="{B0615E45-2359-4CCA-8EB3-DD99D6E3A174}" destId="{2760F030-F09C-46B4-909C-29C19E518323}" srcOrd="3" destOrd="0" presId="urn:microsoft.com/office/officeart/2008/layout/AlternatingHexagons"/>
    <dgm:cxn modelId="{24537076-13F8-4979-8312-6CD85E545873}" type="presParOf" srcId="{B0615E45-2359-4CCA-8EB3-DD99D6E3A174}" destId="{B3AC06B3-6749-45FF-9861-9CB8B3A1F7F1}" srcOrd="4" destOrd="0" presId="urn:microsoft.com/office/officeart/2008/layout/AlternatingHexagons"/>
    <dgm:cxn modelId="{CE50EE4A-F377-4BA5-8469-FA6B698A9E65}" type="presParOf" srcId="{51CD00D6-8742-4A35-8720-10D64D8E0861}" destId="{7AD7F7B4-0346-46B5-9967-DCA88D6BBA47}" srcOrd="1" destOrd="0" presId="urn:microsoft.com/office/officeart/2008/layout/AlternatingHexagons"/>
    <dgm:cxn modelId="{E032B5D5-8D80-4301-863E-65F4427A0B3F}" type="presParOf" srcId="{51CD00D6-8742-4A35-8720-10D64D8E0861}" destId="{E386F6A5-5921-44D9-AEC4-A1BD3359F93F}" srcOrd="2" destOrd="0" presId="urn:microsoft.com/office/officeart/2008/layout/AlternatingHexagons"/>
    <dgm:cxn modelId="{795C0A85-7463-47B7-AA06-81049F28DE0C}" type="presParOf" srcId="{E386F6A5-5921-44D9-AEC4-A1BD3359F93F}" destId="{13C87ACB-E8B7-41E0-9C15-D7BBA5D45A35}" srcOrd="0" destOrd="0" presId="urn:microsoft.com/office/officeart/2008/layout/AlternatingHexagons"/>
    <dgm:cxn modelId="{59BB1C29-28AA-47B7-B231-809D44EE7860}" type="presParOf" srcId="{E386F6A5-5921-44D9-AEC4-A1BD3359F93F}" destId="{DDDC1103-2683-4C63-9E30-84B2C901CD69}" srcOrd="1" destOrd="0" presId="urn:microsoft.com/office/officeart/2008/layout/AlternatingHexagons"/>
    <dgm:cxn modelId="{F7D382CA-7E8A-43F7-BEDD-6211702034D2}" type="presParOf" srcId="{E386F6A5-5921-44D9-AEC4-A1BD3359F93F}" destId="{3D8DEAD3-87D2-4165-AECF-22AB17807EE8}" srcOrd="2" destOrd="0" presId="urn:microsoft.com/office/officeart/2008/layout/AlternatingHexagons"/>
    <dgm:cxn modelId="{DE8C8AD2-25C6-4682-9C1A-9BCC6100F955}" type="presParOf" srcId="{E386F6A5-5921-44D9-AEC4-A1BD3359F93F}" destId="{D1BE926A-73CD-4032-BD98-FD508BC90FEA}" srcOrd="3" destOrd="0" presId="urn:microsoft.com/office/officeart/2008/layout/AlternatingHexagons"/>
    <dgm:cxn modelId="{6CCA56FD-23B9-4C77-8D61-FA5534F305DB}" type="presParOf" srcId="{E386F6A5-5921-44D9-AEC4-A1BD3359F93F}" destId="{F5CFBE45-A5FC-4690-AA1E-103843858BFB}" srcOrd="4" destOrd="0" presId="urn:microsoft.com/office/officeart/2008/layout/AlternatingHexagons"/>
    <dgm:cxn modelId="{593BB658-0AD3-470A-B06F-FF61CD370BA3}" type="presParOf" srcId="{51CD00D6-8742-4A35-8720-10D64D8E0861}" destId="{E6118761-DEC0-4186-A952-2E16D3C43AA4}" srcOrd="3" destOrd="0" presId="urn:microsoft.com/office/officeart/2008/layout/AlternatingHexagons"/>
    <dgm:cxn modelId="{2D5716A5-7B19-482C-B592-303023AAB931}" type="presParOf" srcId="{51CD00D6-8742-4A35-8720-10D64D8E0861}" destId="{38CA30E7-01D1-4F5D-A617-B4DF5E55FD20}" srcOrd="4" destOrd="0" presId="urn:microsoft.com/office/officeart/2008/layout/AlternatingHexagons"/>
    <dgm:cxn modelId="{339F35D8-41B9-4BB6-ABA8-C51BC7F29F0D}" type="presParOf" srcId="{38CA30E7-01D1-4F5D-A617-B4DF5E55FD20}" destId="{20A68EBC-D005-41A1-86CD-6098010CD436}" srcOrd="0" destOrd="0" presId="urn:microsoft.com/office/officeart/2008/layout/AlternatingHexagons"/>
    <dgm:cxn modelId="{9F059DC4-A00F-435E-92C3-82A89F1F4686}" type="presParOf" srcId="{38CA30E7-01D1-4F5D-A617-B4DF5E55FD20}" destId="{9F285EBA-82E1-4CD3-A78C-9FA690299EA6}" srcOrd="1" destOrd="0" presId="urn:microsoft.com/office/officeart/2008/layout/AlternatingHexagons"/>
    <dgm:cxn modelId="{68383253-0D73-46E1-961E-F38107F556D0}" type="presParOf" srcId="{38CA30E7-01D1-4F5D-A617-B4DF5E55FD20}" destId="{1FA8CB5C-144D-4899-B536-5F909A9CB8C3}" srcOrd="2" destOrd="0" presId="urn:microsoft.com/office/officeart/2008/layout/AlternatingHexagons"/>
    <dgm:cxn modelId="{68B1D707-2412-47C7-B669-2404B0CF8213}" type="presParOf" srcId="{38CA30E7-01D1-4F5D-A617-B4DF5E55FD20}" destId="{EDCA6F53-5A9E-410A-B3FA-E809F9F85ED8}" srcOrd="3" destOrd="0" presId="urn:microsoft.com/office/officeart/2008/layout/AlternatingHexagons"/>
    <dgm:cxn modelId="{90D32AD8-2659-4E4E-84F6-47267147A8B7}" type="presParOf" srcId="{38CA30E7-01D1-4F5D-A617-B4DF5E55FD20}" destId="{53DA352B-1A9F-4233-BF71-685C3A7FDA0F}" srcOrd="4" destOrd="0" presId="urn:microsoft.com/office/officeart/2008/layout/AlternatingHexagons"/>
    <dgm:cxn modelId="{F7755C4F-348E-4645-B467-941199EDF11B}" type="presParOf" srcId="{51CD00D6-8742-4A35-8720-10D64D8E0861}" destId="{436AF4BF-F58E-494F-92FD-7BDE501C0AA3}" srcOrd="5" destOrd="0" presId="urn:microsoft.com/office/officeart/2008/layout/AlternatingHexagons"/>
    <dgm:cxn modelId="{155C3CB8-444C-44B9-B57A-276669A42A4E}" type="presParOf" srcId="{51CD00D6-8742-4A35-8720-10D64D8E0861}" destId="{1D8022F2-D4D4-4F4D-AC44-00E16B9F74C7}" srcOrd="6" destOrd="0" presId="urn:microsoft.com/office/officeart/2008/layout/AlternatingHexagons"/>
    <dgm:cxn modelId="{F36D342C-1DB7-486C-A950-2248652D8E24}" type="presParOf" srcId="{1D8022F2-D4D4-4F4D-AC44-00E16B9F74C7}" destId="{FB7FD72B-8612-440C-AA97-D00BFFA06478}" srcOrd="0" destOrd="0" presId="urn:microsoft.com/office/officeart/2008/layout/AlternatingHexagons"/>
    <dgm:cxn modelId="{B6FCC6ED-9E24-4CEF-ADFE-32D8FC1CA26E}" type="presParOf" srcId="{1D8022F2-D4D4-4F4D-AC44-00E16B9F74C7}" destId="{729E801B-81A3-4447-93FB-CD4C75295874}" srcOrd="1" destOrd="0" presId="urn:microsoft.com/office/officeart/2008/layout/AlternatingHexagons"/>
    <dgm:cxn modelId="{1DFD3EB3-2770-4173-BD41-B3EC08DDB7BA}" type="presParOf" srcId="{1D8022F2-D4D4-4F4D-AC44-00E16B9F74C7}" destId="{4F3E3A4A-7109-4A8E-8C97-CD47875093C2}" srcOrd="2" destOrd="0" presId="urn:microsoft.com/office/officeart/2008/layout/AlternatingHexagons"/>
    <dgm:cxn modelId="{6F575173-13E3-4450-A277-E914B891A42E}" type="presParOf" srcId="{1D8022F2-D4D4-4F4D-AC44-00E16B9F74C7}" destId="{E4BECC07-F4E2-4354-831B-3206F12F22D2}" srcOrd="3" destOrd="0" presId="urn:microsoft.com/office/officeart/2008/layout/AlternatingHexagons"/>
    <dgm:cxn modelId="{847D5144-A75C-4A14-94F1-4893DDD831B2}" type="presParOf" srcId="{1D8022F2-D4D4-4F4D-AC44-00E16B9F74C7}" destId="{B2C0C8E3-6A02-4736-9855-7F7282BF2D37}"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D9330-50D5-4057-8D1E-BCC3C2FE23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F14E110-1A6E-4AAA-9000-DE9BDC750686}">
      <dgm:prSet/>
      <dgm:spPr/>
      <dgm:t>
        <a:bodyPr/>
        <a:lstStyle/>
        <a:p>
          <a:r>
            <a:rPr lang="en-US" b="1" dirty="0">
              <a:solidFill>
                <a:schemeClr val="bg1"/>
              </a:solidFill>
            </a:rPr>
            <a:t>Physical Activity Level (minutes/day)</a:t>
          </a:r>
        </a:p>
      </dgm:t>
    </dgm:pt>
    <dgm:pt modelId="{FEACD6B8-4643-4E82-B2E0-29664A3690D3}" type="parTrans" cxnId="{DC5CE42E-7153-4C33-94DD-1D16261EBFCA}">
      <dgm:prSet/>
      <dgm:spPr/>
      <dgm:t>
        <a:bodyPr/>
        <a:lstStyle/>
        <a:p>
          <a:endParaRPr lang="en-US"/>
        </a:p>
      </dgm:t>
    </dgm:pt>
    <dgm:pt modelId="{3DC0CCF7-E840-460E-AA06-F20506B98588}" type="sibTrans" cxnId="{DC5CE42E-7153-4C33-94DD-1D16261EBFCA}">
      <dgm:prSet/>
      <dgm:spPr/>
      <dgm:t>
        <a:bodyPr/>
        <a:lstStyle/>
        <a:p>
          <a:endParaRPr lang="en-US"/>
        </a:p>
      </dgm:t>
    </dgm:pt>
    <dgm:pt modelId="{E6193B40-7BAA-4615-9CFD-E007DB0F12EB}">
      <dgm:prSet/>
      <dgm:spPr/>
      <dgm:t>
        <a:bodyPr/>
        <a:lstStyle/>
        <a:p>
          <a:r>
            <a:rPr lang="en-US" b="1" dirty="0">
              <a:solidFill>
                <a:schemeClr val="bg1"/>
              </a:solidFill>
            </a:rPr>
            <a:t>Stress Level </a:t>
          </a:r>
        </a:p>
        <a:p>
          <a:r>
            <a:rPr lang="en-US" b="1" dirty="0">
              <a:solidFill>
                <a:schemeClr val="bg1"/>
              </a:solidFill>
            </a:rPr>
            <a:t>(scale: 1-10)</a:t>
          </a:r>
        </a:p>
      </dgm:t>
    </dgm:pt>
    <dgm:pt modelId="{81339F3B-BF34-4885-9205-F3A48386EB7D}" type="parTrans" cxnId="{C0BA2E8B-D743-4DA5-9689-FA733F3420E5}">
      <dgm:prSet/>
      <dgm:spPr/>
      <dgm:t>
        <a:bodyPr/>
        <a:lstStyle/>
        <a:p>
          <a:endParaRPr lang="en-US"/>
        </a:p>
      </dgm:t>
    </dgm:pt>
    <dgm:pt modelId="{CCC6D745-281D-4A1A-91D8-62CA6FBC7CFA}" type="sibTrans" cxnId="{C0BA2E8B-D743-4DA5-9689-FA733F3420E5}">
      <dgm:prSet/>
      <dgm:spPr/>
      <dgm:t>
        <a:bodyPr/>
        <a:lstStyle/>
        <a:p>
          <a:endParaRPr lang="en-US"/>
        </a:p>
      </dgm:t>
    </dgm:pt>
    <dgm:pt modelId="{6EF020E3-5319-4E22-8721-4A57694835EB}">
      <dgm:prSet/>
      <dgm:spPr/>
      <dgm:t>
        <a:bodyPr/>
        <a:lstStyle/>
        <a:p>
          <a:r>
            <a:rPr lang="en-US" b="1" dirty="0">
              <a:solidFill>
                <a:schemeClr val="bg1"/>
              </a:solidFill>
            </a:rPr>
            <a:t>BMI Category</a:t>
          </a:r>
        </a:p>
      </dgm:t>
    </dgm:pt>
    <dgm:pt modelId="{458622BF-9C61-496D-8A36-822F2A4B33C6}" type="parTrans" cxnId="{9D91C0DA-3C32-4DF0-9D7A-A60CE6786D03}">
      <dgm:prSet/>
      <dgm:spPr/>
      <dgm:t>
        <a:bodyPr/>
        <a:lstStyle/>
        <a:p>
          <a:endParaRPr lang="en-US"/>
        </a:p>
      </dgm:t>
    </dgm:pt>
    <dgm:pt modelId="{5677CD42-E7A6-40F6-963D-942E5D7F9CF2}" type="sibTrans" cxnId="{9D91C0DA-3C32-4DF0-9D7A-A60CE6786D03}">
      <dgm:prSet/>
      <dgm:spPr/>
      <dgm:t>
        <a:bodyPr/>
        <a:lstStyle/>
        <a:p>
          <a:endParaRPr lang="en-US"/>
        </a:p>
      </dgm:t>
    </dgm:pt>
    <dgm:pt modelId="{DE290159-1CDF-4D1E-AC8A-65EBBCF61684}">
      <dgm:prSet/>
      <dgm:spPr/>
      <dgm:t>
        <a:bodyPr/>
        <a:lstStyle/>
        <a:p>
          <a:r>
            <a:rPr lang="en-US" b="1" dirty="0">
              <a:solidFill>
                <a:schemeClr val="bg1"/>
              </a:solidFill>
            </a:rPr>
            <a:t>Blood Pressure (systolic/diastolic)</a:t>
          </a:r>
        </a:p>
      </dgm:t>
    </dgm:pt>
    <dgm:pt modelId="{5CE18DB1-A852-4B74-A415-8D65F4A97E99}" type="parTrans" cxnId="{E716C375-03AD-44A7-80DB-F9A6FBB4E6C5}">
      <dgm:prSet/>
      <dgm:spPr/>
      <dgm:t>
        <a:bodyPr/>
        <a:lstStyle/>
        <a:p>
          <a:endParaRPr lang="en-US"/>
        </a:p>
      </dgm:t>
    </dgm:pt>
    <dgm:pt modelId="{2E165D12-9146-4234-874B-DDAD22972C0B}" type="sibTrans" cxnId="{E716C375-03AD-44A7-80DB-F9A6FBB4E6C5}">
      <dgm:prSet/>
      <dgm:spPr/>
      <dgm:t>
        <a:bodyPr/>
        <a:lstStyle/>
        <a:p>
          <a:endParaRPr lang="en-US"/>
        </a:p>
      </dgm:t>
    </dgm:pt>
    <dgm:pt modelId="{1F5ED198-B4E7-4690-AA1E-FBEB444C63C9}">
      <dgm:prSet/>
      <dgm:spPr/>
      <dgm:t>
        <a:bodyPr/>
        <a:lstStyle/>
        <a:p>
          <a:r>
            <a:rPr lang="en-US" b="1" dirty="0">
              <a:solidFill>
                <a:schemeClr val="bg1"/>
              </a:solidFill>
            </a:rPr>
            <a:t>Heart Rate (bpm)</a:t>
          </a:r>
        </a:p>
      </dgm:t>
    </dgm:pt>
    <dgm:pt modelId="{72185904-D1A3-4790-A185-EE7E00E063DA}" type="parTrans" cxnId="{9423557D-1BA7-45BA-9E2D-169F5C364942}">
      <dgm:prSet/>
      <dgm:spPr/>
      <dgm:t>
        <a:bodyPr/>
        <a:lstStyle/>
        <a:p>
          <a:endParaRPr lang="en-US"/>
        </a:p>
      </dgm:t>
    </dgm:pt>
    <dgm:pt modelId="{C103EB61-7A00-4750-9EBC-9F5F3D196368}" type="sibTrans" cxnId="{9423557D-1BA7-45BA-9E2D-169F5C364942}">
      <dgm:prSet/>
      <dgm:spPr/>
      <dgm:t>
        <a:bodyPr/>
        <a:lstStyle/>
        <a:p>
          <a:endParaRPr lang="en-US"/>
        </a:p>
      </dgm:t>
    </dgm:pt>
    <dgm:pt modelId="{C73E8938-390C-4178-8B5D-B5FF3E55F237}">
      <dgm:prSet/>
      <dgm:spPr/>
      <dgm:t>
        <a:bodyPr/>
        <a:lstStyle/>
        <a:p>
          <a:r>
            <a:rPr lang="en-US" b="1" dirty="0">
              <a:solidFill>
                <a:schemeClr val="bg1"/>
              </a:solidFill>
            </a:rPr>
            <a:t>Daily Steps</a:t>
          </a:r>
        </a:p>
      </dgm:t>
    </dgm:pt>
    <dgm:pt modelId="{95E37260-3B00-46F1-8DAD-23ACF943B7E9}" type="parTrans" cxnId="{17E5E69A-2F78-4C3D-8F08-8B097D0EA76B}">
      <dgm:prSet/>
      <dgm:spPr/>
      <dgm:t>
        <a:bodyPr/>
        <a:lstStyle/>
        <a:p>
          <a:endParaRPr lang="en-US"/>
        </a:p>
      </dgm:t>
    </dgm:pt>
    <dgm:pt modelId="{91278CA6-7C8A-4C01-A749-690A49864270}" type="sibTrans" cxnId="{17E5E69A-2F78-4C3D-8F08-8B097D0EA76B}">
      <dgm:prSet/>
      <dgm:spPr/>
      <dgm:t>
        <a:bodyPr/>
        <a:lstStyle/>
        <a:p>
          <a:endParaRPr lang="en-US"/>
        </a:p>
      </dgm:t>
    </dgm:pt>
    <dgm:pt modelId="{09CB7BE1-5A79-4F6D-B97D-F0FBA2DB941D}" type="pres">
      <dgm:prSet presAssocID="{4D0D9330-50D5-4057-8D1E-BCC3C2FE2343}" presName="diagram" presStyleCnt="0">
        <dgm:presLayoutVars>
          <dgm:dir/>
          <dgm:resizeHandles val="exact"/>
        </dgm:presLayoutVars>
      </dgm:prSet>
      <dgm:spPr/>
    </dgm:pt>
    <dgm:pt modelId="{52A524BD-62C7-4007-9D98-5EDA173950C3}" type="pres">
      <dgm:prSet presAssocID="{DF14E110-1A6E-4AAA-9000-DE9BDC750686}" presName="node" presStyleLbl="node1" presStyleIdx="0" presStyleCnt="6">
        <dgm:presLayoutVars>
          <dgm:bulletEnabled val="1"/>
        </dgm:presLayoutVars>
      </dgm:prSet>
      <dgm:spPr/>
    </dgm:pt>
    <dgm:pt modelId="{C370A552-7F67-40AB-B3CA-7A873D69D6B7}" type="pres">
      <dgm:prSet presAssocID="{3DC0CCF7-E840-460E-AA06-F20506B98588}" presName="sibTrans" presStyleCnt="0"/>
      <dgm:spPr/>
    </dgm:pt>
    <dgm:pt modelId="{24970431-3EB3-4B4F-9F3E-94FB1B2531F3}" type="pres">
      <dgm:prSet presAssocID="{E6193B40-7BAA-4615-9CFD-E007DB0F12EB}" presName="node" presStyleLbl="node1" presStyleIdx="1" presStyleCnt="6">
        <dgm:presLayoutVars>
          <dgm:bulletEnabled val="1"/>
        </dgm:presLayoutVars>
      </dgm:prSet>
      <dgm:spPr/>
    </dgm:pt>
    <dgm:pt modelId="{82DFBB8B-3729-4B37-BFDF-8A8608689BAE}" type="pres">
      <dgm:prSet presAssocID="{CCC6D745-281D-4A1A-91D8-62CA6FBC7CFA}" presName="sibTrans" presStyleCnt="0"/>
      <dgm:spPr/>
    </dgm:pt>
    <dgm:pt modelId="{1AAE6405-3910-4F31-9815-AB9C6A69B09A}" type="pres">
      <dgm:prSet presAssocID="{6EF020E3-5319-4E22-8721-4A57694835EB}" presName="node" presStyleLbl="node1" presStyleIdx="2" presStyleCnt="6">
        <dgm:presLayoutVars>
          <dgm:bulletEnabled val="1"/>
        </dgm:presLayoutVars>
      </dgm:prSet>
      <dgm:spPr/>
    </dgm:pt>
    <dgm:pt modelId="{AB32E099-AE6B-4F1A-A202-51DC92DA8CF4}" type="pres">
      <dgm:prSet presAssocID="{5677CD42-E7A6-40F6-963D-942E5D7F9CF2}" presName="sibTrans" presStyleCnt="0"/>
      <dgm:spPr/>
    </dgm:pt>
    <dgm:pt modelId="{26F40939-7E4C-4D4B-AAE4-5FB41E956673}" type="pres">
      <dgm:prSet presAssocID="{DE290159-1CDF-4D1E-AC8A-65EBBCF61684}" presName="node" presStyleLbl="node1" presStyleIdx="3" presStyleCnt="6">
        <dgm:presLayoutVars>
          <dgm:bulletEnabled val="1"/>
        </dgm:presLayoutVars>
      </dgm:prSet>
      <dgm:spPr/>
    </dgm:pt>
    <dgm:pt modelId="{C2717ABF-0E5C-49FD-BF3E-31CA3C6CF6C7}" type="pres">
      <dgm:prSet presAssocID="{2E165D12-9146-4234-874B-DDAD22972C0B}" presName="sibTrans" presStyleCnt="0"/>
      <dgm:spPr/>
    </dgm:pt>
    <dgm:pt modelId="{3D8675A7-F2C5-433B-8F6D-16A78E24DAD9}" type="pres">
      <dgm:prSet presAssocID="{1F5ED198-B4E7-4690-AA1E-FBEB444C63C9}" presName="node" presStyleLbl="node1" presStyleIdx="4" presStyleCnt="6">
        <dgm:presLayoutVars>
          <dgm:bulletEnabled val="1"/>
        </dgm:presLayoutVars>
      </dgm:prSet>
      <dgm:spPr/>
    </dgm:pt>
    <dgm:pt modelId="{F8E1CE64-9556-462E-B354-D28F3611DEB9}" type="pres">
      <dgm:prSet presAssocID="{C103EB61-7A00-4750-9EBC-9F5F3D196368}" presName="sibTrans" presStyleCnt="0"/>
      <dgm:spPr/>
    </dgm:pt>
    <dgm:pt modelId="{A1516C02-82D8-48FE-A120-70BD7FA9DC10}" type="pres">
      <dgm:prSet presAssocID="{C73E8938-390C-4178-8B5D-B5FF3E55F237}" presName="node" presStyleLbl="node1" presStyleIdx="5" presStyleCnt="6">
        <dgm:presLayoutVars>
          <dgm:bulletEnabled val="1"/>
        </dgm:presLayoutVars>
      </dgm:prSet>
      <dgm:spPr/>
    </dgm:pt>
  </dgm:ptLst>
  <dgm:cxnLst>
    <dgm:cxn modelId="{5603530B-DD53-4F72-9C8E-20FE1C2D9FF3}" type="presOf" srcId="{DF14E110-1A6E-4AAA-9000-DE9BDC750686}" destId="{52A524BD-62C7-4007-9D98-5EDA173950C3}" srcOrd="0" destOrd="0" presId="urn:microsoft.com/office/officeart/2005/8/layout/default"/>
    <dgm:cxn modelId="{5D098514-4E66-415E-919B-FC72B49EADDC}" type="presOf" srcId="{DE290159-1CDF-4D1E-AC8A-65EBBCF61684}" destId="{26F40939-7E4C-4D4B-AAE4-5FB41E956673}" srcOrd="0" destOrd="0" presId="urn:microsoft.com/office/officeart/2005/8/layout/default"/>
    <dgm:cxn modelId="{DC5CE42E-7153-4C33-94DD-1D16261EBFCA}" srcId="{4D0D9330-50D5-4057-8D1E-BCC3C2FE2343}" destId="{DF14E110-1A6E-4AAA-9000-DE9BDC750686}" srcOrd="0" destOrd="0" parTransId="{FEACD6B8-4643-4E82-B2E0-29664A3690D3}" sibTransId="{3DC0CCF7-E840-460E-AA06-F20506B98588}"/>
    <dgm:cxn modelId="{90425734-3AAC-4E69-8794-8DA130343763}" type="presOf" srcId="{E6193B40-7BAA-4615-9CFD-E007DB0F12EB}" destId="{24970431-3EB3-4B4F-9F3E-94FB1B2531F3}" srcOrd="0" destOrd="0" presId="urn:microsoft.com/office/officeart/2005/8/layout/default"/>
    <dgm:cxn modelId="{85A40163-DD1E-4730-B4D4-2D6230C0EE49}" type="presOf" srcId="{4D0D9330-50D5-4057-8D1E-BCC3C2FE2343}" destId="{09CB7BE1-5A79-4F6D-B97D-F0FBA2DB941D}" srcOrd="0" destOrd="0" presId="urn:microsoft.com/office/officeart/2005/8/layout/default"/>
    <dgm:cxn modelId="{1F865063-5379-4D16-B18E-E19A5D616035}" type="presOf" srcId="{C73E8938-390C-4178-8B5D-B5FF3E55F237}" destId="{A1516C02-82D8-48FE-A120-70BD7FA9DC10}" srcOrd="0" destOrd="0" presId="urn:microsoft.com/office/officeart/2005/8/layout/default"/>
    <dgm:cxn modelId="{2B42194C-1DC1-4E48-BCA7-ADB12D9091FF}" type="presOf" srcId="{6EF020E3-5319-4E22-8721-4A57694835EB}" destId="{1AAE6405-3910-4F31-9815-AB9C6A69B09A}" srcOrd="0" destOrd="0" presId="urn:microsoft.com/office/officeart/2005/8/layout/default"/>
    <dgm:cxn modelId="{E716C375-03AD-44A7-80DB-F9A6FBB4E6C5}" srcId="{4D0D9330-50D5-4057-8D1E-BCC3C2FE2343}" destId="{DE290159-1CDF-4D1E-AC8A-65EBBCF61684}" srcOrd="3" destOrd="0" parTransId="{5CE18DB1-A852-4B74-A415-8D65F4A97E99}" sibTransId="{2E165D12-9146-4234-874B-DDAD22972C0B}"/>
    <dgm:cxn modelId="{9423557D-1BA7-45BA-9E2D-169F5C364942}" srcId="{4D0D9330-50D5-4057-8D1E-BCC3C2FE2343}" destId="{1F5ED198-B4E7-4690-AA1E-FBEB444C63C9}" srcOrd="4" destOrd="0" parTransId="{72185904-D1A3-4790-A185-EE7E00E063DA}" sibTransId="{C103EB61-7A00-4750-9EBC-9F5F3D196368}"/>
    <dgm:cxn modelId="{C0BA2E8B-D743-4DA5-9689-FA733F3420E5}" srcId="{4D0D9330-50D5-4057-8D1E-BCC3C2FE2343}" destId="{E6193B40-7BAA-4615-9CFD-E007DB0F12EB}" srcOrd="1" destOrd="0" parTransId="{81339F3B-BF34-4885-9205-F3A48386EB7D}" sibTransId="{CCC6D745-281D-4A1A-91D8-62CA6FBC7CFA}"/>
    <dgm:cxn modelId="{17E5E69A-2F78-4C3D-8F08-8B097D0EA76B}" srcId="{4D0D9330-50D5-4057-8D1E-BCC3C2FE2343}" destId="{C73E8938-390C-4178-8B5D-B5FF3E55F237}" srcOrd="5" destOrd="0" parTransId="{95E37260-3B00-46F1-8DAD-23ACF943B7E9}" sibTransId="{91278CA6-7C8A-4C01-A749-690A49864270}"/>
    <dgm:cxn modelId="{88DA34D7-E94D-4759-AE1C-5E50D6D5F097}" type="presOf" srcId="{1F5ED198-B4E7-4690-AA1E-FBEB444C63C9}" destId="{3D8675A7-F2C5-433B-8F6D-16A78E24DAD9}" srcOrd="0" destOrd="0" presId="urn:microsoft.com/office/officeart/2005/8/layout/default"/>
    <dgm:cxn modelId="{9D91C0DA-3C32-4DF0-9D7A-A60CE6786D03}" srcId="{4D0D9330-50D5-4057-8D1E-BCC3C2FE2343}" destId="{6EF020E3-5319-4E22-8721-4A57694835EB}" srcOrd="2" destOrd="0" parTransId="{458622BF-9C61-496D-8A36-822F2A4B33C6}" sibTransId="{5677CD42-E7A6-40F6-963D-942E5D7F9CF2}"/>
    <dgm:cxn modelId="{BC238B1C-387C-4ACC-9B8E-DABBCDDD34E7}" type="presParOf" srcId="{09CB7BE1-5A79-4F6D-B97D-F0FBA2DB941D}" destId="{52A524BD-62C7-4007-9D98-5EDA173950C3}" srcOrd="0" destOrd="0" presId="urn:microsoft.com/office/officeart/2005/8/layout/default"/>
    <dgm:cxn modelId="{5B4361C9-2659-44F4-B535-337C0C75A810}" type="presParOf" srcId="{09CB7BE1-5A79-4F6D-B97D-F0FBA2DB941D}" destId="{C370A552-7F67-40AB-B3CA-7A873D69D6B7}" srcOrd="1" destOrd="0" presId="urn:microsoft.com/office/officeart/2005/8/layout/default"/>
    <dgm:cxn modelId="{80FA8B37-1F97-481C-BF33-95F411DE3CAF}" type="presParOf" srcId="{09CB7BE1-5A79-4F6D-B97D-F0FBA2DB941D}" destId="{24970431-3EB3-4B4F-9F3E-94FB1B2531F3}" srcOrd="2" destOrd="0" presId="urn:microsoft.com/office/officeart/2005/8/layout/default"/>
    <dgm:cxn modelId="{242A8881-3240-4830-B156-8CA3B97DFBB6}" type="presParOf" srcId="{09CB7BE1-5A79-4F6D-B97D-F0FBA2DB941D}" destId="{82DFBB8B-3729-4B37-BFDF-8A8608689BAE}" srcOrd="3" destOrd="0" presId="urn:microsoft.com/office/officeart/2005/8/layout/default"/>
    <dgm:cxn modelId="{F36BD093-5E61-4B4B-94A3-4B25FAED47DF}" type="presParOf" srcId="{09CB7BE1-5A79-4F6D-B97D-F0FBA2DB941D}" destId="{1AAE6405-3910-4F31-9815-AB9C6A69B09A}" srcOrd="4" destOrd="0" presId="urn:microsoft.com/office/officeart/2005/8/layout/default"/>
    <dgm:cxn modelId="{29AE395A-31DB-4D2B-A4C6-C587F15FE066}" type="presParOf" srcId="{09CB7BE1-5A79-4F6D-B97D-F0FBA2DB941D}" destId="{AB32E099-AE6B-4F1A-A202-51DC92DA8CF4}" srcOrd="5" destOrd="0" presId="urn:microsoft.com/office/officeart/2005/8/layout/default"/>
    <dgm:cxn modelId="{91F264AF-B3F6-46A7-8F7A-E08D745BAFCD}" type="presParOf" srcId="{09CB7BE1-5A79-4F6D-B97D-F0FBA2DB941D}" destId="{26F40939-7E4C-4D4B-AAE4-5FB41E956673}" srcOrd="6" destOrd="0" presId="urn:microsoft.com/office/officeart/2005/8/layout/default"/>
    <dgm:cxn modelId="{55C5904C-78F9-4EA2-BF7D-D4CE695DFAA0}" type="presParOf" srcId="{09CB7BE1-5A79-4F6D-B97D-F0FBA2DB941D}" destId="{C2717ABF-0E5C-49FD-BF3E-31CA3C6CF6C7}" srcOrd="7" destOrd="0" presId="urn:microsoft.com/office/officeart/2005/8/layout/default"/>
    <dgm:cxn modelId="{1D2ADD0B-4F08-4B8E-A16A-80B469CFD1AD}" type="presParOf" srcId="{09CB7BE1-5A79-4F6D-B97D-F0FBA2DB941D}" destId="{3D8675A7-F2C5-433B-8F6D-16A78E24DAD9}" srcOrd="8" destOrd="0" presId="urn:microsoft.com/office/officeart/2005/8/layout/default"/>
    <dgm:cxn modelId="{7B226F58-2DB6-40A6-B8C2-AC822B4E73D1}" type="presParOf" srcId="{09CB7BE1-5A79-4F6D-B97D-F0FBA2DB941D}" destId="{F8E1CE64-9556-462E-B354-D28F3611DEB9}" srcOrd="9" destOrd="0" presId="urn:microsoft.com/office/officeart/2005/8/layout/default"/>
    <dgm:cxn modelId="{5658D8C9-DC00-460E-9542-BFA66AEA4AD1}" type="presParOf" srcId="{09CB7BE1-5A79-4F6D-B97D-F0FBA2DB941D}" destId="{A1516C02-82D8-48FE-A120-70BD7FA9DC1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5F4935-1EE4-4503-80DB-9ADAAF23B31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F583F1C8-CE91-45B7-B52C-ECAD88F9BFEC}">
      <dgm:prSet/>
      <dgm:spPr/>
      <dgm:t>
        <a:bodyPr/>
        <a:lstStyle/>
        <a:p>
          <a:r>
            <a:rPr lang="en-US" b="1" dirty="0" err="1">
              <a:solidFill>
                <a:schemeClr val="bg1"/>
              </a:solidFill>
            </a:rPr>
            <a:t>oldpeak</a:t>
          </a:r>
          <a:r>
            <a:rPr lang="en-US" b="1" dirty="0">
              <a:solidFill>
                <a:schemeClr val="bg1"/>
              </a:solidFill>
            </a:rPr>
            <a:t> = ST depression induced by exercise  relative to rest</a:t>
          </a:r>
        </a:p>
      </dgm:t>
    </dgm:pt>
    <dgm:pt modelId="{722A98D9-09EB-4C30-83AF-8579B508A847}" type="parTrans" cxnId="{6DD30320-0349-4FC9-A086-53C7EE8B625A}">
      <dgm:prSet/>
      <dgm:spPr/>
      <dgm:t>
        <a:bodyPr/>
        <a:lstStyle/>
        <a:p>
          <a:endParaRPr lang="en-US"/>
        </a:p>
      </dgm:t>
    </dgm:pt>
    <dgm:pt modelId="{FB7DC811-B9C3-47BF-B67A-7CE1C5127521}" type="sibTrans" cxnId="{6DD30320-0349-4FC9-A086-53C7EE8B625A}">
      <dgm:prSet/>
      <dgm:spPr/>
      <dgm:t>
        <a:bodyPr/>
        <a:lstStyle/>
        <a:p>
          <a:endParaRPr lang="en-US"/>
        </a:p>
      </dgm:t>
    </dgm:pt>
    <dgm:pt modelId="{20A4C2A0-B69F-401A-A35E-4ADCE0EED14C}">
      <dgm:prSet custT="1"/>
      <dgm:spPr/>
      <dgm:t>
        <a:bodyPr/>
        <a:lstStyle/>
        <a:p>
          <a:r>
            <a:rPr lang="en-US" sz="1600" b="1" dirty="0">
              <a:solidFill>
                <a:schemeClr val="bg1"/>
              </a:solidFill>
            </a:rPr>
            <a:t>the slope of the peak exercise ST segment.</a:t>
          </a:r>
        </a:p>
      </dgm:t>
    </dgm:pt>
    <dgm:pt modelId="{9235C94E-010D-4905-B47D-A0676B4A7A22}" type="parTrans" cxnId="{FAA8DAE7-1460-48F2-B7FD-5EA647D17EF2}">
      <dgm:prSet/>
      <dgm:spPr/>
      <dgm:t>
        <a:bodyPr/>
        <a:lstStyle/>
        <a:p>
          <a:endParaRPr lang="en-US"/>
        </a:p>
      </dgm:t>
    </dgm:pt>
    <dgm:pt modelId="{B355DB4C-DEF9-4FBD-9596-2349CF7A385F}" type="sibTrans" cxnId="{FAA8DAE7-1460-48F2-B7FD-5EA647D17EF2}">
      <dgm:prSet/>
      <dgm:spPr/>
      <dgm:t>
        <a:bodyPr/>
        <a:lstStyle/>
        <a:p>
          <a:endParaRPr lang="en-US"/>
        </a:p>
      </dgm:t>
    </dgm:pt>
    <dgm:pt modelId="{B410BD2A-4A0E-4689-B141-E9904FF5CA6F}">
      <dgm:prSet custT="1"/>
      <dgm:spPr/>
      <dgm:t>
        <a:bodyPr/>
        <a:lstStyle/>
        <a:p>
          <a:r>
            <a:rPr lang="en-US" sz="1600" b="1" dirty="0">
              <a:solidFill>
                <a:schemeClr val="bg1"/>
              </a:solidFill>
            </a:rPr>
            <a:t>exercise induced angina.</a:t>
          </a:r>
        </a:p>
      </dgm:t>
    </dgm:pt>
    <dgm:pt modelId="{D07C207F-06DC-4A7D-95B6-CF92C6061F53}" type="parTrans" cxnId="{BF187D31-68FF-4C78-A8BB-66F26BB3904B}">
      <dgm:prSet/>
      <dgm:spPr/>
      <dgm:t>
        <a:bodyPr/>
        <a:lstStyle/>
        <a:p>
          <a:endParaRPr lang="en-US"/>
        </a:p>
      </dgm:t>
    </dgm:pt>
    <dgm:pt modelId="{7F3C181F-4A38-4AC8-BC06-119DE927B78C}" type="sibTrans" cxnId="{BF187D31-68FF-4C78-A8BB-66F26BB3904B}">
      <dgm:prSet/>
      <dgm:spPr/>
      <dgm:t>
        <a:bodyPr/>
        <a:lstStyle/>
        <a:p>
          <a:endParaRPr lang="en-US"/>
        </a:p>
      </dgm:t>
    </dgm:pt>
    <dgm:pt modelId="{CAF78933-4074-4387-867A-BB703AEDD41B}">
      <dgm:prSet/>
      <dgm:spPr/>
      <dgm:t>
        <a:bodyPr/>
        <a:lstStyle/>
        <a:p>
          <a:r>
            <a:rPr lang="en-US" b="1" dirty="0">
              <a:solidFill>
                <a:schemeClr val="bg1"/>
              </a:solidFill>
            </a:rPr>
            <a:t>number of major vessels (0-3) colored by fluoroscopy.</a:t>
          </a:r>
        </a:p>
      </dgm:t>
    </dgm:pt>
    <dgm:pt modelId="{A9398F0E-2FF1-42A4-B703-DCF4E949313A}" type="parTrans" cxnId="{A373CE22-FD3F-4EA5-BEB4-1A4B97024362}">
      <dgm:prSet/>
      <dgm:spPr/>
      <dgm:t>
        <a:bodyPr/>
        <a:lstStyle/>
        <a:p>
          <a:endParaRPr lang="en-US"/>
        </a:p>
      </dgm:t>
    </dgm:pt>
    <dgm:pt modelId="{42980286-7E33-4677-B9C3-D73939C9E4C8}" type="sibTrans" cxnId="{A373CE22-FD3F-4EA5-BEB4-1A4B97024362}">
      <dgm:prSet/>
      <dgm:spPr/>
      <dgm:t>
        <a:bodyPr/>
        <a:lstStyle/>
        <a:p>
          <a:endParaRPr lang="en-US"/>
        </a:p>
      </dgm:t>
    </dgm:pt>
    <dgm:pt modelId="{A2C5197E-95DF-4C6C-A947-D1A3A19AD166}">
      <dgm:prSet/>
      <dgm:spPr/>
      <dgm:t>
        <a:bodyPr/>
        <a:lstStyle/>
        <a:p>
          <a:r>
            <a:rPr lang="en-US" b="1" dirty="0" err="1">
              <a:solidFill>
                <a:schemeClr val="bg1"/>
              </a:solidFill>
            </a:rPr>
            <a:t>thal</a:t>
          </a:r>
          <a:r>
            <a:rPr lang="en-US" b="1" dirty="0">
              <a:solidFill>
                <a:schemeClr val="bg1"/>
              </a:solidFill>
            </a:rPr>
            <a:t>: 0 = normal; 1 = fixed defect; 2 = reversable defect</a:t>
          </a:r>
        </a:p>
      </dgm:t>
    </dgm:pt>
    <dgm:pt modelId="{0C91D423-7FDE-4D90-A47B-6DEDBAA9FF8B}" type="parTrans" cxnId="{FC003E2E-978E-4AAF-A23A-2BC2BBD6AAB7}">
      <dgm:prSet/>
      <dgm:spPr/>
      <dgm:t>
        <a:bodyPr/>
        <a:lstStyle/>
        <a:p>
          <a:endParaRPr lang="en-US"/>
        </a:p>
      </dgm:t>
    </dgm:pt>
    <dgm:pt modelId="{9EBF61B3-CAF2-423F-9A0C-D00BF032E197}" type="sibTrans" cxnId="{FC003E2E-978E-4AAF-A23A-2BC2BBD6AAB7}">
      <dgm:prSet/>
      <dgm:spPr/>
      <dgm:t>
        <a:bodyPr/>
        <a:lstStyle/>
        <a:p>
          <a:endParaRPr lang="en-US"/>
        </a:p>
      </dgm:t>
    </dgm:pt>
    <dgm:pt modelId="{BF25D568-B342-42AA-B8CE-F3370295CD14}" type="pres">
      <dgm:prSet presAssocID="{9D5F4935-1EE4-4503-80DB-9ADAAF23B312}" presName="diagram" presStyleCnt="0">
        <dgm:presLayoutVars>
          <dgm:dir/>
          <dgm:resizeHandles val="exact"/>
        </dgm:presLayoutVars>
      </dgm:prSet>
      <dgm:spPr/>
    </dgm:pt>
    <dgm:pt modelId="{BB853F08-16D5-4BEB-B6C4-554D58997559}" type="pres">
      <dgm:prSet presAssocID="{F583F1C8-CE91-45B7-B52C-ECAD88F9BFEC}" presName="node" presStyleLbl="node1" presStyleIdx="0" presStyleCnt="5" custScaleX="99184" custScaleY="88507" custLinFactNeighborX="-4891" custLinFactNeighborY="7246">
        <dgm:presLayoutVars>
          <dgm:bulletEnabled val="1"/>
        </dgm:presLayoutVars>
      </dgm:prSet>
      <dgm:spPr/>
    </dgm:pt>
    <dgm:pt modelId="{1D7B7018-EAFE-4764-9FC9-899B94073138}" type="pres">
      <dgm:prSet presAssocID="{FB7DC811-B9C3-47BF-B67A-7CE1C5127521}" presName="sibTrans" presStyleLbl="sibTrans2D1" presStyleIdx="0" presStyleCnt="4" custLinFactX="300000" custLinFactNeighborX="380543" custLinFactNeighborY="53958"/>
      <dgm:spPr/>
    </dgm:pt>
    <dgm:pt modelId="{A78567EC-CFE7-4213-95B7-D243FBB1E940}" type="pres">
      <dgm:prSet presAssocID="{FB7DC811-B9C3-47BF-B67A-7CE1C5127521}" presName="connectorText" presStyleLbl="sibTrans2D1" presStyleIdx="0" presStyleCnt="4"/>
      <dgm:spPr/>
    </dgm:pt>
    <dgm:pt modelId="{3B40200E-B87F-499E-AC81-67E88256CC8E}" type="pres">
      <dgm:prSet presAssocID="{20A4C2A0-B69F-401A-A35E-4ADCE0EED14C}" presName="node" presStyleLbl="node1" presStyleIdx="1" presStyleCnt="5" custLinFactNeighborX="-24394" custLinFactNeighborY="5907">
        <dgm:presLayoutVars>
          <dgm:bulletEnabled val="1"/>
        </dgm:presLayoutVars>
      </dgm:prSet>
      <dgm:spPr/>
    </dgm:pt>
    <dgm:pt modelId="{6A7677D4-F56E-4F15-82F8-D12D1DAEFE68}" type="pres">
      <dgm:prSet presAssocID="{B355DB4C-DEF9-4FBD-9596-2349CF7A385F}" presName="sibTrans" presStyleLbl="sibTrans2D1" presStyleIdx="1" presStyleCnt="4" custScaleX="737059" custLinFactX="1600000" custLinFactY="-100000" custLinFactNeighborX="1665635" custLinFactNeighborY="-119441"/>
      <dgm:spPr/>
    </dgm:pt>
    <dgm:pt modelId="{D1FD7D4C-D97A-4954-9F7C-3B5B80268050}" type="pres">
      <dgm:prSet presAssocID="{B355DB4C-DEF9-4FBD-9596-2349CF7A385F}" presName="connectorText" presStyleLbl="sibTrans2D1" presStyleIdx="1" presStyleCnt="4"/>
      <dgm:spPr/>
    </dgm:pt>
    <dgm:pt modelId="{4103750C-D0BA-490B-A78A-9F6B0AD02004}" type="pres">
      <dgm:prSet presAssocID="{B410BD2A-4A0E-4689-B141-E9904FF5CA6F}" presName="node" presStyleLbl="node1" presStyleIdx="2" presStyleCnt="5" custLinFactNeighborX="-26778" custLinFactNeighborY="-47295">
        <dgm:presLayoutVars>
          <dgm:bulletEnabled val="1"/>
        </dgm:presLayoutVars>
      </dgm:prSet>
      <dgm:spPr/>
    </dgm:pt>
    <dgm:pt modelId="{4385C18D-654E-452E-B07D-AF3C4D66928E}" type="pres">
      <dgm:prSet presAssocID="{7F3C181F-4A38-4AC8-BC06-119DE927B78C}" presName="sibTrans" presStyleLbl="sibTrans2D1" presStyleIdx="2" presStyleCnt="4" custLinFactX="800000" custLinFactY="-54167" custLinFactNeighborX="860565" custLinFactNeighborY="-100000"/>
      <dgm:spPr/>
    </dgm:pt>
    <dgm:pt modelId="{EC1F9AE3-1DD1-4205-B3FF-AA5D84FBF597}" type="pres">
      <dgm:prSet presAssocID="{7F3C181F-4A38-4AC8-BC06-119DE927B78C}" presName="connectorText" presStyleLbl="sibTrans2D1" presStyleIdx="2" presStyleCnt="4"/>
      <dgm:spPr/>
    </dgm:pt>
    <dgm:pt modelId="{59213ED1-ACE3-446E-AFC9-BAA2807C4301}" type="pres">
      <dgm:prSet presAssocID="{CAF78933-4074-4387-867A-BB703AEDD41B}" presName="node" presStyleLbl="node1" presStyleIdx="3" presStyleCnt="5" custLinFactNeighborX="-3291" custLinFactNeighborY="-53035">
        <dgm:presLayoutVars>
          <dgm:bulletEnabled val="1"/>
        </dgm:presLayoutVars>
      </dgm:prSet>
      <dgm:spPr/>
    </dgm:pt>
    <dgm:pt modelId="{C0E89988-4A38-4EB1-9B94-60C33D55E3FD}" type="pres">
      <dgm:prSet presAssocID="{42980286-7E33-4677-B9C3-D73939C9E4C8}" presName="sibTrans" presStyleLbl="sibTrans2D1" presStyleIdx="3" presStyleCnt="4" custLinFactX="2850608" custLinFactNeighborX="2900000" custLinFactNeighborY="-68991"/>
      <dgm:spPr/>
    </dgm:pt>
    <dgm:pt modelId="{D21BF897-67F9-4D72-B84F-CA6AA09B2CDE}" type="pres">
      <dgm:prSet presAssocID="{42980286-7E33-4677-B9C3-D73939C9E4C8}" presName="connectorText" presStyleLbl="sibTrans2D1" presStyleIdx="3" presStyleCnt="4"/>
      <dgm:spPr/>
    </dgm:pt>
    <dgm:pt modelId="{235913F3-3094-4A2C-8E49-E83D50390A28}" type="pres">
      <dgm:prSet presAssocID="{A2C5197E-95DF-4C6C-A947-D1A3A19AD166}" presName="node" presStyleLbl="node1" presStyleIdx="4" presStyleCnt="5" custLinFactY="-6261" custLinFactNeighborX="-2154" custLinFactNeighborY="-100000">
        <dgm:presLayoutVars>
          <dgm:bulletEnabled val="1"/>
        </dgm:presLayoutVars>
      </dgm:prSet>
      <dgm:spPr/>
    </dgm:pt>
  </dgm:ptLst>
  <dgm:cxnLst>
    <dgm:cxn modelId="{5BED4401-4076-4739-A22B-64E5FD67C144}" type="presOf" srcId="{CAF78933-4074-4387-867A-BB703AEDD41B}" destId="{59213ED1-ACE3-446E-AFC9-BAA2807C4301}" srcOrd="0" destOrd="0" presId="urn:microsoft.com/office/officeart/2005/8/layout/process5"/>
    <dgm:cxn modelId="{4F7FFD1D-5AFC-455E-970C-99EF1BBFCD7B}" type="presOf" srcId="{20A4C2A0-B69F-401A-A35E-4ADCE0EED14C}" destId="{3B40200E-B87F-499E-AC81-67E88256CC8E}" srcOrd="0" destOrd="0" presId="urn:microsoft.com/office/officeart/2005/8/layout/process5"/>
    <dgm:cxn modelId="{6DD30320-0349-4FC9-A086-53C7EE8B625A}" srcId="{9D5F4935-1EE4-4503-80DB-9ADAAF23B312}" destId="{F583F1C8-CE91-45B7-B52C-ECAD88F9BFEC}" srcOrd="0" destOrd="0" parTransId="{722A98D9-09EB-4C30-83AF-8579B508A847}" sibTransId="{FB7DC811-B9C3-47BF-B67A-7CE1C5127521}"/>
    <dgm:cxn modelId="{A373CE22-FD3F-4EA5-BEB4-1A4B97024362}" srcId="{9D5F4935-1EE4-4503-80DB-9ADAAF23B312}" destId="{CAF78933-4074-4387-867A-BB703AEDD41B}" srcOrd="3" destOrd="0" parTransId="{A9398F0E-2FF1-42A4-B703-DCF4E949313A}" sibTransId="{42980286-7E33-4677-B9C3-D73939C9E4C8}"/>
    <dgm:cxn modelId="{DF29DE26-5DA6-47DD-8CE1-182A0933CD20}" type="presOf" srcId="{B355DB4C-DEF9-4FBD-9596-2349CF7A385F}" destId="{D1FD7D4C-D97A-4954-9F7C-3B5B80268050}" srcOrd="1" destOrd="0" presId="urn:microsoft.com/office/officeart/2005/8/layout/process5"/>
    <dgm:cxn modelId="{FC003E2E-978E-4AAF-A23A-2BC2BBD6AAB7}" srcId="{9D5F4935-1EE4-4503-80DB-9ADAAF23B312}" destId="{A2C5197E-95DF-4C6C-A947-D1A3A19AD166}" srcOrd="4" destOrd="0" parTransId="{0C91D423-7FDE-4D90-A47B-6DEDBAA9FF8B}" sibTransId="{9EBF61B3-CAF2-423F-9A0C-D00BF032E197}"/>
    <dgm:cxn modelId="{325F532E-BCE2-4C80-84C3-0F666F51F6EB}" type="presOf" srcId="{FB7DC811-B9C3-47BF-B67A-7CE1C5127521}" destId="{A78567EC-CFE7-4213-95B7-D243FBB1E940}" srcOrd="1" destOrd="0" presId="urn:microsoft.com/office/officeart/2005/8/layout/process5"/>
    <dgm:cxn modelId="{BF187D31-68FF-4C78-A8BB-66F26BB3904B}" srcId="{9D5F4935-1EE4-4503-80DB-9ADAAF23B312}" destId="{B410BD2A-4A0E-4689-B141-E9904FF5CA6F}" srcOrd="2" destOrd="0" parTransId="{D07C207F-06DC-4A7D-95B6-CF92C6061F53}" sibTransId="{7F3C181F-4A38-4AC8-BC06-119DE927B78C}"/>
    <dgm:cxn modelId="{665FDC3A-494C-4C39-8D4B-EF42DB9CB802}" type="presOf" srcId="{B410BD2A-4A0E-4689-B141-E9904FF5CA6F}" destId="{4103750C-D0BA-490B-A78A-9F6B0AD02004}" srcOrd="0" destOrd="0" presId="urn:microsoft.com/office/officeart/2005/8/layout/process5"/>
    <dgm:cxn modelId="{DCDC7E6B-C645-4C71-80ED-B17BB5AC100C}" type="presOf" srcId="{F583F1C8-CE91-45B7-B52C-ECAD88F9BFEC}" destId="{BB853F08-16D5-4BEB-B6C4-554D58997559}" srcOrd="0" destOrd="0" presId="urn:microsoft.com/office/officeart/2005/8/layout/process5"/>
    <dgm:cxn modelId="{1B16705A-41E5-4AED-AC0E-5F482B6F9CCE}" type="presOf" srcId="{B355DB4C-DEF9-4FBD-9596-2349CF7A385F}" destId="{6A7677D4-F56E-4F15-82F8-D12D1DAEFE68}" srcOrd="0" destOrd="0" presId="urn:microsoft.com/office/officeart/2005/8/layout/process5"/>
    <dgm:cxn modelId="{713E7E96-C7B4-4354-9397-CA801C5E5287}" type="presOf" srcId="{FB7DC811-B9C3-47BF-B67A-7CE1C5127521}" destId="{1D7B7018-EAFE-4764-9FC9-899B94073138}" srcOrd="0" destOrd="0" presId="urn:microsoft.com/office/officeart/2005/8/layout/process5"/>
    <dgm:cxn modelId="{399B4BA1-52B3-42CB-8809-FF61469C1050}" type="presOf" srcId="{42980286-7E33-4677-B9C3-D73939C9E4C8}" destId="{C0E89988-4A38-4EB1-9B94-60C33D55E3FD}" srcOrd="0" destOrd="0" presId="urn:microsoft.com/office/officeart/2005/8/layout/process5"/>
    <dgm:cxn modelId="{D375EBA5-0421-4A8F-9AC4-0C3AEDF41216}" type="presOf" srcId="{42980286-7E33-4677-B9C3-D73939C9E4C8}" destId="{D21BF897-67F9-4D72-B84F-CA6AA09B2CDE}" srcOrd="1" destOrd="0" presId="urn:microsoft.com/office/officeart/2005/8/layout/process5"/>
    <dgm:cxn modelId="{3A5D0CC7-47A5-42C4-8A30-2DC059FF9400}" type="presOf" srcId="{7F3C181F-4A38-4AC8-BC06-119DE927B78C}" destId="{EC1F9AE3-1DD1-4205-B3FF-AA5D84FBF597}" srcOrd="1" destOrd="0" presId="urn:microsoft.com/office/officeart/2005/8/layout/process5"/>
    <dgm:cxn modelId="{F5361FE2-FEB1-49B6-99E5-356533E37EA2}" type="presOf" srcId="{9D5F4935-1EE4-4503-80DB-9ADAAF23B312}" destId="{BF25D568-B342-42AA-B8CE-F3370295CD14}" srcOrd="0" destOrd="0" presId="urn:microsoft.com/office/officeart/2005/8/layout/process5"/>
    <dgm:cxn modelId="{FAA8DAE7-1460-48F2-B7FD-5EA647D17EF2}" srcId="{9D5F4935-1EE4-4503-80DB-9ADAAF23B312}" destId="{20A4C2A0-B69F-401A-A35E-4ADCE0EED14C}" srcOrd="1" destOrd="0" parTransId="{9235C94E-010D-4905-B47D-A0676B4A7A22}" sibTransId="{B355DB4C-DEF9-4FBD-9596-2349CF7A385F}"/>
    <dgm:cxn modelId="{61E07BE9-41FC-4C35-8544-AF9A294E7807}" type="presOf" srcId="{A2C5197E-95DF-4C6C-A947-D1A3A19AD166}" destId="{235913F3-3094-4A2C-8E49-E83D50390A28}" srcOrd="0" destOrd="0" presId="urn:microsoft.com/office/officeart/2005/8/layout/process5"/>
    <dgm:cxn modelId="{939E05EE-BC32-4ED1-A837-0CDE8A0EAED8}" type="presOf" srcId="{7F3C181F-4A38-4AC8-BC06-119DE927B78C}" destId="{4385C18D-654E-452E-B07D-AF3C4D66928E}" srcOrd="0" destOrd="0" presId="urn:microsoft.com/office/officeart/2005/8/layout/process5"/>
    <dgm:cxn modelId="{44EC6419-B580-4B7F-AD6D-7DEC81B3D52F}" type="presParOf" srcId="{BF25D568-B342-42AA-B8CE-F3370295CD14}" destId="{BB853F08-16D5-4BEB-B6C4-554D58997559}" srcOrd="0" destOrd="0" presId="urn:microsoft.com/office/officeart/2005/8/layout/process5"/>
    <dgm:cxn modelId="{7F9B318C-E575-4D56-A067-F1AE9A33D44F}" type="presParOf" srcId="{BF25D568-B342-42AA-B8CE-F3370295CD14}" destId="{1D7B7018-EAFE-4764-9FC9-899B94073138}" srcOrd="1" destOrd="0" presId="urn:microsoft.com/office/officeart/2005/8/layout/process5"/>
    <dgm:cxn modelId="{E8F7CD0B-5FC6-45ED-86CF-5D3B1CE6A4F9}" type="presParOf" srcId="{1D7B7018-EAFE-4764-9FC9-899B94073138}" destId="{A78567EC-CFE7-4213-95B7-D243FBB1E940}" srcOrd="0" destOrd="0" presId="urn:microsoft.com/office/officeart/2005/8/layout/process5"/>
    <dgm:cxn modelId="{476F5A3D-FA05-40FF-9E62-7173DE45837C}" type="presParOf" srcId="{BF25D568-B342-42AA-B8CE-F3370295CD14}" destId="{3B40200E-B87F-499E-AC81-67E88256CC8E}" srcOrd="2" destOrd="0" presId="urn:microsoft.com/office/officeart/2005/8/layout/process5"/>
    <dgm:cxn modelId="{8B9E480D-7157-4E7D-BC71-439CDABBC590}" type="presParOf" srcId="{BF25D568-B342-42AA-B8CE-F3370295CD14}" destId="{6A7677D4-F56E-4F15-82F8-D12D1DAEFE68}" srcOrd="3" destOrd="0" presId="urn:microsoft.com/office/officeart/2005/8/layout/process5"/>
    <dgm:cxn modelId="{BD8AED7B-373E-4D80-A2F7-E288869FF22B}" type="presParOf" srcId="{6A7677D4-F56E-4F15-82F8-D12D1DAEFE68}" destId="{D1FD7D4C-D97A-4954-9F7C-3B5B80268050}" srcOrd="0" destOrd="0" presId="urn:microsoft.com/office/officeart/2005/8/layout/process5"/>
    <dgm:cxn modelId="{3F67B12E-71D2-4978-851A-E57B16C1A1B3}" type="presParOf" srcId="{BF25D568-B342-42AA-B8CE-F3370295CD14}" destId="{4103750C-D0BA-490B-A78A-9F6B0AD02004}" srcOrd="4" destOrd="0" presId="urn:microsoft.com/office/officeart/2005/8/layout/process5"/>
    <dgm:cxn modelId="{859B7509-6497-46C9-B251-0F532D8F4715}" type="presParOf" srcId="{BF25D568-B342-42AA-B8CE-F3370295CD14}" destId="{4385C18D-654E-452E-B07D-AF3C4D66928E}" srcOrd="5" destOrd="0" presId="urn:microsoft.com/office/officeart/2005/8/layout/process5"/>
    <dgm:cxn modelId="{55F24CAB-B5B0-4839-8BF9-570AA11449A2}" type="presParOf" srcId="{4385C18D-654E-452E-B07D-AF3C4D66928E}" destId="{EC1F9AE3-1DD1-4205-B3FF-AA5D84FBF597}" srcOrd="0" destOrd="0" presId="urn:microsoft.com/office/officeart/2005/8/layout/process5"/>
    <dgm:cxn modelId="{F8EE3F5A-8B95-431D-BB3F-86E63AB67DE5}" type="presParOf" srcId="{BF25D568-B342-42AA-B8CE-F3370295CD14}" destId="{59213ED1-ACE3-446E-AFC9-BAA2807C4301}" srcOrd="6" destOrd="0" presId="urn:microsoft.com/office/officeart/2005/8/layout/process5"/>
    <dgm:cxn modelId="{134557ED-E39C-4FA9-9C40-F527093A1305}" type="presParOf" srcId="{BF25D568-B342-42AA-B8CE-F3370295CD14}" destId="{C0E89988-4A38-4EB1-9B94-60C33D55E3FD}" srcOrd="7" destOrd="0" presId="urn:microsoft.com/office/officeart/2005/8/layout/process5"/>
    <dgm:cxn modelId="{C383DAB2-1E81-4A12-BBAD-6967EDAAC220}" type="presParOf" srcId="{C0E89988-4A38-4EB1-9B94-60C33D55E3FD}" destId="{D21BF897-67F9-4D72-B84F-CA6AA09B2CDE}" srcOrd="0" destOrd="0" presId="urn:microsoft.com/office/officeart/2005/8/layout/process5"/>
    <dgm:cxn modelId="{C9DACF86-5A52-4B80-81B0-8419AAEAA4CB}" type="presParOf" srcId="{BF25D568-B342-42AA-B8CE-F3370295CD14}" destId="{235913F3-3094-4A2C-8E49-E83D50390A2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6C066-BC52-4D07-A0BE-A97E7B960091}">
      <dsp:nvSpPr>
        <dsp:cNvPr id="0" name=""/>
        <dsp:cNvSpPr/>
      </dsp:nvSpPr>
      <dsp:spPr>
        <a:xfrm>
          <a:off x="1225236" y="628581"/>
          <a:ext cx="1302444" cy="1302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62FB2-7178-424E-B918-697E375A2C63}">
      <dsp:nvSpPr>
        <dsp:cNvPr id="0" name=""/>
        <dsp:cNvSpPr/>
      </dsp:nvSpPr>
      <dsp:spPr>
        <a:xfrm>
          <a:off x="429298" y="2287929"/>
          <a:ext cx="28943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Clearly Define Objectives</a:t>
          </a:r>
        </a:p>
      </dsp:txBody>
      <dsp:txXfrm>
        <a:off x="429298" y="2287929"/>
        <a:ext cx="2894321" cy="720000"/>
      </dsp:txXfrm>
    </dsp:sp>
    <dsp:sp modelId="{136DFC8A-1E8E-431C-B960-0FFA5019E6DF}">
      <dsp:nvSpPr>
        <dsp:cNvPr id="0" name=""/>
        <dsp:cNvSpPr/>
      </dsp:nvSpPr>
      <dsp:spPr>
        <a:xfrm>
          <a:off x="4626064" y="628581"/>
          <a:ext cx="1302444" cy="1302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811BAB-9219-4BB1-B229-86CDEECC2F66}">
      <dsp:nvSpPr>
        <dsp:cNvPr id="0" name=""/>
        <dsp:cNvSpPr/>
      </dsp:nvSpPr>
      <dsp:spPr>
        <a:xfrm>
          <a:off x="3830126" y="2287929"/>
          <a:ext cx="28943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Ensure Ethical Compliance</a:t>
          </a:r>
        </a:p>
      </dsp:txBody>
      <dsp:txXfrm>
        <a:off x="3830126" y="2287929"/>
        <a:ext cx="2894321" cy="720000"/>
      </dsp:txXfrm>
    </dsp:sp>
    <dsp:sp modelId="{29EC76AA-8509-4952-8B51-111113C490B8}">
      <dsp:nvSpPr>
        <dsp:cNvPr id="0" name=""/>
        <dsp:cNvSpPr/>
      </dsp:nvSpPr>
      <dsp:spPr>
        <a:xfrm>
          <a:off x="8026892" y="628581"/>
          <a:ext cx="1302444" cy="1302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57E96-EBC3-4D01-A036-9BB310D5B18C}">
      <dsp:nvSpPr>
        <dsp:cNvPr id="0" name=""/>
        <dsp:cNvSpPr/>
      </dsp:nvSpPr>
      <dsp:spPr>
        <a:xfrm>
          <a:off x="7230954" y="2287929"/>
          <a:ext cx="28943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Maintain Data Quality              </a:t>
          </a:r>
          <a:r>
            <a:rPr lang="en-US" sz="2100" b="1" kern="1200" dirty="0"/>
            <a:t>	</a:t>
          </a:r>
          <a:endParaRPr lang="en-US" sz="2100" kern="1200" dirty="0"/>
        </a:p>
      </dsp:txBody>
      <dsp:txXfrm>
        <a:off x="7230954" y="2287929"/>
        <a:ext cx="289432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9022C-7770-4FB9-B83D-FB1FB2AD2813}">
      <dsp:nvSpPr>
        <dsp:cNvPr id="0" name=""/>
        <dsp:cNvSpPr/>
      </dsp:nvSpPr>
      <dsp:spPr>
        <a:xfrm rot="5400000">
          <a:off x="3712778" y="123952"/>
          <a:ext cx="1852879" cy="1612005"/>
        </a:xfrm>
        <a:prstGeom prst="hexagon">
          <a:avLst>
            <a:gd name="adj" fmla="val 25000"/>
            <a:gd name="vf" fmla="val 115470"/>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latin typeface="Arial" panose="020B0604020202020204" pitchFamily="34" charset="0"/>
              <a:cs typeface="Arial" panose="020B0604020202020204" pitchFamily="34" charset="0"/>
            </a:rPr>
            <a:t>KAGGLE</a:t>
          </a:r>
          <a:endParaRPr lang="en-US" sz="1400" b="0" kern="1200" dirty="0">
            <a:latin typeface="Arial" panose="020B0604020202020204" pitchFamily="34" charset="0"/>
            <a:cs typeface="Arial" panose="020B0604020202020204" pitchFamily="34" charset="0"/>
          </a:endParaRPr>
        </a:p>
      </dsp:txBody>
      <dsp:txXfrm rot="-5400000">
        <a:off x="4084419" y="292255"/>
        <a:ext cx="1109597" cy="1275399"/>
      </dsp:txXfrm>
    </dsp:sp>
    <dsp:sp modelId="{BB435EF9-DDE6-4E61-9F59-B012A540A70E}">
      <dsp:nvSpPr>
        <dsp:cNvPr id="0" name=""/>
        <dsp:cNvSpPr/>
      </dsp:nvSpPr>
      <dsp:spPr>
        <a:xfrm>
          <a:off x="5494136" y="374091"/>
          <a:ext cx="2067813" cy="1111727"/>
        </a:xfrm>
        <a:prstGeom prst="rect">
          <a:avLst/>
        </a:prstGeom>
        <a:noFill/>
        <a:ln>
          <a:noFill/>
        </a:ln>
        <a:effectLst/>
      </dsp:spPr>
      <dsp:style>
        <a:lnRef idx="0">
          <a:scrgbClr r="0" g="0" b="0"/>
        </a:lnRef>
        <a:fillRef idx="0">
          <a:scrgbClr r="0" g="0" b="0"/>
        </a:fillRef>
        <a:effectRef idx="0">
          <a:scrgbClr r="0" g="0" b="0"/>
        </a:effectRef>
        <a:fontRef idx="minor"/>
      </dsp:style>
    </dsp:sp>
    <dsp:sp modelId="{B3AC06B3-6749-45FF-9861-9CB8B3A1F7F1}">
      <dsp:nvSpPr>
        <dsp:cNvPr id="0" name=""/>
        <dsp:cNvSpPr/>
      </dsp:nvSpPr>
      <dsp:spPr>
        <a:xfrm rot="5400000">
          <a:off x="1971812" y="123952"/>
          <a:ext cx="1852879" cy="1612005"/>
        </a:xfrm>
        <a:prstGeom prst="hexagon">
          <a:avLst>
            <a:gd name="adj" fmla="val 25000"/>
            <a:gd name="vf" fmla="val 115470"/>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01</a:t>
          </a:r>
        </a:p>
      </dsp:txBody>
      <dsp:txXfrm rot="-5400000">
        <a:off x="2343453" y="292255"/>
        <a:ext cx="1109597" cy="1275399"/>
      </dsp:txXfrm>
    </dsp:sp>
    <dsp:sp modelId="{13C87ACB-E8B7-41E0-9C15-D7BBA5D45A35}">
      <dsp:nvSpPr>
        <dsp:cNvPr id="0" name=""/>
        <dsp:cNvSpPr/>
      </dsp:nvSpPr>
      <dsp:spPr>
        <a:xfrm rot="5400000">
          <a:off x="2838960" y="1696676"/>
          <a:ext cx="1852879" cy="1612005"/>
        </a:xfrm>
        <a:prstGeom prst="hexagon">
          <a:avLst>
            <a:gd name="adj" fmla="val 25000"/>
            <a:gd name="vf" fmla="val 115470"/>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latin typeface="Arial" panose="020B0604020202020204" pitchFamily="34" charset="0"/>
              <a:cs typeface="Arial" panose="020B0604020202020204" pitchFamily="34" charset="0"/>
            </a:rPr>
            <a:t>Uncleaned Heart Data.csv</a:t>
          </a:r>
        </a:p>
      </dsp:txBody>
      <dsp:txXfrm rot="-5400000">
        <a:off x="3210601" y="1864979"/>
        <a:ext cx="1109597" cy="1275399"/>
      </dsp:txXfrm>
    </dsp:sp>
    <dsp:sp modelId="{DDDC1103-2683-4C63-9E30-84B2C901CD69}">
      <dsp:nvSpPr>
        <dsp:cNvPr id="0" name=""/>
        <dsp:cNvSpPr/>
      </dsp:nvSpPr>
      <dsp:spPr>
        <a:xfrm>
          <a:off x="891583" y="1946815"/>
          <a:ext cx="2001110" cy="1111727"/>
        </a:xfrm>
        <a:prstGeom prst="rect">
          <a:avLst/>
        </a:prstGeom>
        <a:noFill/>
        <a:ln>
          <a:noFill/>
        </a:ln>
        <a:effectLst/>
      </dsp:spPr>
      <dsp:style>
        <a:lnRef idx="0">
          <a:scrgbClr r="0" g="0" b="0"/>
        </a:lnRef>
        <a:fillRef idx="0">
          <a:scrgbClr r="0" g="0" b="0"/>
        </a:fillRef>
        <a:effectRef idx="0">
          <a:scrgbClr r="0" g="0" b="0"/>
        </a:effectRef>
        <a:fontRef idx="minor"/>
      </dsp:style>
    </dsp:sp>
    <dsp:sp modelId="{F5CFBE45-A5FC-4690-AA1E-103843858BFB}">
      <dsp:nvSpPr>
        <dsp:cNvPr id="0" name=""/>
        <dsp:cNvSpPr/>
      </dsp:nvSpPr>
      <dsp:spPr>
        <a:xfrm rot="5400000">
          <a:off x="4579925" y="1696676"/>
          <a:ext cx="1852879" cy="1612005"/>
        </a:xfrm>
        <a:prstGeom prst="hexagon">
          <a:avLst>
            <a:gd name="adj" fmla="val 25000"/>
            <a:gd name="vf" fmla="val 115470"/>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a:t>02</a:t>
          </a:r>
        </a:p>
      </dsp:txBody>
      <dsp:txXfrm rot="-5400000">
        <a:off x="4951566" y="1864979"/>
        <a:ext cx="1109597" cy="1275399"/>
      </dsp:txXfrm>
    </dsp:sp>
    <dsp:sp modelId="{20A68EBC-D005-41A1-86CD-6098010CD436}">
      <dsp:nvSpPr>
        <dsp:cNvPr id="0" name=""/>
        <dsp:cNvSpPr/>
      </dsp:nvSpPr>
      <dsp:spPr>
        <a:xfrm rot="5400000">
          <a:off x="3712778" y="3269400"/>
          <a:ext cx="1852879" cy="1612005"/>
        </a:xfrm>
        <a:prstGeom prst="hexagon">
          <a:avLst>
            <a:gd name="adj" fmla="val 25000"/>
            <a:gd name="vf" fmla="val 115470"/>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Arial" panose="020B0604020202020204" pitchFamily="34" charset="0"/>
              <a:cs typeface="Arial" panose="020B0604020202020204" pitchFamily="34" charset="0"/>
            </a:rPr>
            <a:t>Sleep health and lifestyle.csv</a:t>
          </a:r>
        </a:p>
      </dsp:txBody>
      <dsp:txXfrm rot="-5400000">
        <a:off x="4084419" y="3437703"/>
        <a:ext cx="1109597" cy="1275399"/>
      </dsp:txXfrm>
    </dsp:sp>
    <dsp:sp modelId="{9F285EBA-82E1-4CD3-A78C-9FA690299EA6}">
      <dsp:nvSpPr>
        <dsp:cNvPr id="0" name=""/>
        <dsp:cNvSpPr/>
      </dsp:nvSpPr>
      <dsp:spPr>
        <a:xfrm>
          <a:off x="5494136" y="3519539"/>
          <a:ext cx="2067813" cy="1111727"/>
        </a:xfrm>
        <a:prstGeom prst="rect">
          <a:avLst/>
        </a:prstGeom>
        <a:noFill/>
        <a:ln>
          <a:noFill/>
        </a:ln>
        <a:effectLst/>
      </dsp:spPr>
      <dsp:style>
        <a:lnRef idx="0">
          <a:scrgbClr r="0" g="0" b="0"/>
        </a:lnRef>
        <a:fillRef idx="0">
          <a:scrgbClr r="0" g="0" b="0"/>
        </a:fillRef>
        <a:effectRef idx="0">
          <a:scrgbClr r="0" g="0" b="0"/>
        </a:effectRef>
        <a:fontRef idx="minor"/>
      </dsp:style>
    </dsp:sp>
    <dsp:sp modelId="{53DA352B-1A9F-4233-BF71-685C3A7FDA0F}">
      <dsp:nvSpPr>
        <dsp:cNvPr id="0" name=""/>
        <dsp:cNvSpPr/>
      </dsp:nvSpPr>
      <dsp:spPr>
        <a:xfrm rot="5400000">
          <a:off x="1929094" y="3263916"/>
          <a:ext cx="1852879" cy="1612005"/>
        </a:xfrm>
        <a:prstGeom prst="hexagon">
          <a:avLst>
            <a:gd name="adj" fmla="val 25000"/>
            <a:gd name="vf" fmla="val 115470"/>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03</a:t>
          </a:r>
        </a:p>
      </dsp:txBody>
      <dsp:txXfrm rot="-5400000">
        <a:off x="2300735" y="3432219"/>
        <a:ext cx="1109597" cy="1275399"/>
      </dsp:txXfrm>
    </dsp:sp>
    <dsp:sp modelId="{FB7FD72B-8612-440C-AA97-D00BFFA06478}">
      <dsp:nvSpPr>
        <dsp:cNvPr id="0" name=""/>
        <dsp:cNvSpPr/>
      </dsp:nvSpPr>
      <dsp:spPr>
        <a:xfrm rot="5400000">
          <a:off x="2838960" y="4842125"/>
          <a:ext cx="1852879" cy="1612005"/>
        </a:xfrm>
        <a:prstGeom prst="hexagon">
          <a:avLst>
            <a:gd name="adj" fmla="val 25000"/>
            <a:gd name="vf" fmla="val 115470"/>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Arial" panose="020B0604020202020204" pitchFamily="34" charset="0"/>
              <a:cs typeface="Arial" panose="020B0604020202020204" pitchFamily="34" charset="0"/>
            </a:rPr>
            <a:t>Heart.csv              	</a:t>
          </a:r>
        </a:p>
      </dsp:txBody>
      <dsp:txXfrm rot="-5400000">
        <a:off x="3210601" y="5010428"/>
        <a:ext cx="1109597" cy="1275399"/>
      </dsp:txXfrm>
    </dsp:sp>
    <dsp:sp modelId="{729E801B-81A3-4447-93FB-CD4C75295874}">
      <dsp:nvSpPr>
        <dsp:cNvPr id="0" name=""/>
        <dsp:cNvSpPr/>
      </dsp:nvSpPr>
      <dsp:spPr>
        <a:xfrm>
          <a:off x="891583" y="5092263"/>
          <a:ext cx="2001110" cy="1111727"/>
        </a:xfrm>
        <a:prstGeom prst="rect">
          <a:avLst/>
        </a:prstGeom>
        <a:noFill/>
        <a:ln>
          <a:noFill/>
        </a:ln>
        <a:effectLst/>
      </dsp:spPr>
      <dsp:style>
        <a:lnRef idx="0">
          <a:scrgbClr r="0" g="0" b="0"/>
        </a:lnRef>
        <a:fillRef idx="0">
          <a:scrgbClr r="0" g="0" b="0"/>
        </a:fillRef>
        <a:effectRef idx="0">
          <a:scrgbClr r="0" g="0" b="0"/>
        </a:effectRef>
        <a:fontRef idx="minor"/>
      </dsp:style>
    </dsp:sp>
    <dsp:sp modelId="{B2C0C8E3-6A02-4736-9855-7F7282BF2D37}">
      <dsp:nvSpPr>
        <dsp:cNvPr id="0" name=""/>
        <dsp:cNvSpPr/>
      </dsp:nvSpPr>
      <dsp:spPr>
        <a:xfrm rot="5400000">
          <a:off x="4579925" y="4842125"/>
          <a:ext cx="1852879" cy="1612005"/>
        </a:xfrm>
        <a:prstGeom prst="hexagon">
          <a:avLst>
            <a:gd name="adj" fmla="val 25000"/>
            <a:gd name="vf" fmla="val 115470"/>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04</a:t>
          </a:r>
        </a:p>
      </dsp:txBody>
      <dsp:txXfrm rot="-5400000">
        <a:off x="4951566" y="5010428"/>
        <a:ext cx="1109597" cy="1275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524BD-62C7-4007-9D98-5EDA173950C3}">
      <dsp:nvSpPr>
        <dsp:cNvPr id="0" name=""/>
        <dsp:cNvSpPr/>
      </dsp:nvSpPr>
      <dsp:spPr>
        <a:xfrm>
          <a:off x="0" y="105851"/>
          <a:ext cx="1959428" cy="117565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Physical Activity Level (minutes/day)</a:t>
          </a:r>
        </a:p>
      </dsp:txBody>
      <dsp:txXfrm>
        <a:off x="0" y="105851"/>
        <a:ext cx="1959428" cy="1175656"/>
      </dsp:txXfrm>
    </dsp:sp>
    <dsp:sp modelId="{24970431-3EB3-4B4F-9F3E-94FB1B2531F3}">
      <dsp:nvSpPr>
        <dsp:cNvPr id="0" name=""/>
        <dsp:cNvSpPr/>
      </dsp:nvSpPr>
      <dsp:spPr>
        <a:xfrm>
          <a:off x="2155370" y="105851"/>
          <a:ext cx="1959428" cy="117565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Stress Level </a:t>
          </a:r>
        </a:p>
        <a:p>
          <a:pPr marL="0" lvl="0" indent="0" algn="ctr" defTabSz="711200">
            <a:lnSpc>
              <a:spcPct val="90000"/>
            </a:lnSpc>
            <a:spcBef>
              <a:spcPct val="0"/>
            </a:spcBef>
            <a:spcAft>
              <a:spcPct val="35000"/>
            </a:spcAft>
            <a:buNone/>
          </a:pPr>
          <a:r>
            <a:rPr lang="en-US" sz="1600" b="1" kern="1200" dirty="0">
              <a:solidFill>
                <a:schemeClr val="bg1"/>
              </a:solidFill>
            </a:rPr>
            <a:t>(scale: 1-10)</a:t>
          </a:r>
        </a:p>
      </dsp:txBody>
      <dsp:txXfrm>
        <a:off x="2155370" y="105851"/>
        <a:ext cx="1959428" cy="1175656"/>
      </dsp:txXfrm>
    </dsp:sp>
    <dsp:sp modelId="{1AAE6405-3910-4F31-9815-AB9C6A69B09A}">
      <dsp:nvSpPr>
        <dsp:cNvPr id="0" name=""/>
        <dsp:cNvSpPr/>
      </dsp:nvSpPr>
      <dsp:spPr>
        <a:xfrm>
          <a:off x="4310741" y="105851"/>
          <a:ext cx="1959428" cy="117565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BMI Category</a:t>
          </a:r>
        </a:p>
      </dsp:txBody>
      <dsp:txXfrm>
        <a:off x="4310741" y="105851"/>
        <a:ext cx="1959428" cy="1175656"/>
      </dsp:txXfrm>
    </dsp:sp>
    <dsp:sp modelId="{26F40939-7E4C-4D4B-AAE4-5FB41E956673}">
      <dsp:nvSpPr>
        <dsp:cNvPr id="0" name=""/>
        <dsp:cNvSpPr/>
      </dsp:nvSpPr>
      <dsp:spPr>
        <a:xfrm>
          <a:off x="0" y="1477451"/>
          <a:ext cx="1959428" cy="117565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Blood Pressure (systolic/diastolic)</a:t>
          </a:r>
        </a:p>
      </dsp:txBody>
      <dsp:txXfrm>
        <a:off x="0" y="1477451"/>
        <a:ext cx="1959428" cy="1175656"/>
      </dsp:txXfrm>
    </dsp:sp>
    <dsp:sp modelId="{3D8675A7-F2C5-433B-8F6D-16A78E24DAD9}">
      <dsp:nvSpPr>
        <dsp:cNvPr id="0" name=""/>
        <dsp:cNvSpPr/>
      </dsp:nvSpPr>
      <dsp:spPr>
        <a:xfrm>
          <a:off x="2155370" y="1477451"/>
          <a:ext cx="1959428" cy="117565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Heart Rate (bpm)</a:t>
          </a:r>
        </a:p>
      </dsp:txBody>
      <dsp:txXfrm>
        <a:off x="2155370" y="1477451"/>
        <a:ext cx="1959428" cy="1175656"/>
      </dsp:txXfrm>
    </dsp:sp>
    <dsp:sp modelId="{A1516C02-82D8-48FE-A120-70BD7FA9DC10}">
      <dsp:nvSpPr>
        <dsp:cNvPr id="0" name=""/>
        <dsp:cNvSpPr/>
      </dsp:nvSpPr>
      <dsp:spPr>
        <a:xfrm>
          <a:off x="4310741" y="1477451"/>
          <a:ext cx="1959428" cy="117565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Daily Steps</a:t>
          </a:r>
        </a:p>
      </dsp:txBody>
      <dsp:txXfrm>
        <a:off x="4310741" y="1477451"/>
        <a:ext cx="1959428" cy="1175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53F08-16D5-4BEB-B6C4-554D58997559}">
      <dsp:nvSpPr>
        <dsp:cNvPr id="0" name=""/>
        <dsp:cNvSpPr/>
      </dsp:nvSpPr>
      <dsp:spPr>
        <a:xfrm>
          <a:off x="528286" y="151424"/>
          <a:ext cx="1881163" cy="10071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err="1">
              <a:solidFill>
                <a:schemeClr val="bg1"/>
              </a:solidFill>
            </a:rPr>
            <a:t>oldpeak</a:t>
          </a:r>
          <a:r>
            <a:rPr lang="en-US" sz="1400" b="1" kern="1200" dirty="0">
              <a:solidFill>
                <a:schemeClr val="bg1"/>
              </a:solidFill>
            </a:rPr>
            <a:t> = ST depression induced by exercise  relative to rest</a:t>
          </a:r>
        </a:p>
      </dsp:txBody>
      <dsp:txXfrm>
        <a:off x="557786" y="180924"/>
        <a:ext cx="1822163" cy="948195"/>
      </dsp:txXfrm>
    </dsp:sp>
    <dsp:sp modelId="{1D7B7018-EAFE-4764-9FC9-899B94073138}">
      <dsp:nvSpPr>
        <dsp:cNvPr id="0" name=""/>
        <dsp:cNvSpPr/>
      </dsp:nvSpPr>
      <dsp:spPr>
        <a:xfrm rot="21577002">
          <a:off x="3897194" y="666085"/>
          <a:ext cx="206044" cy="4703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97195" y="760365"/>
        <a:ext cx="144231" cy="282220"/>
      </dsp:txXfrm>
    </dsp:sp>
    <dsp:sp modelId="{3B40200E-B87F-499E-AC81-67E88256CC8E}">
      <dsp:nvSpPr>
        <dsp:cNvPr id="0" name=""/>
        <dsp:cNvSpPr/>
      </dsp:nvSpPr>
      <dsp:spPr>
        <a:xfrm>
          <a:off x="2798204" y="70792"/>
          <a:ext cx="1896640" cy="11379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the slope of the peak exercise ST segment.</a:t>
          </a:r>
        </a:p>
      </dsp:txBody>
      <dsp:txXfrm>
        <a:off x="2831534" y="104122"/>
        <a:ext cx="1829980" cy="1071324"/>
      </dsp:txXfrm>
    </dsp:sp>
    <dsp:sp modelId="{6A7677D4-F56E-4F15-82F8-D12D1DAEFE68}">
      <dsp:nvSpPr>
        <dsp:cNvPr id="0" name=""/>
        <dsp:cNvSpPr/>
      </dsp:nvSpPr>
      <dsp:spPr>
        <a:xfrm rot="5520335">
          <a:off x="5463619" y="15730"/>
          <a:ext cx="598930" cy="4703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5624443" y="-48509"/>
        <a:ext cx="282220" cy="457820"/>
      </dsp:txXfrm>
    </dsp:sp>
    <dsp:sp modelId="{4103750C-D0BA-490B-A78A-9F6B0AD02004}">
      <dsp:nvSpPr>
        <dsp:cNvPr id="0" name=""/>
        <dsp:cNvSpPr/>
      </dsp:nvSpPr>
      <dsp:spPr>
        <a:xfrm>
          <a:off x="2752988" y="1362002"/>
          <a:ext cx="1896640" cy="11379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exercise induced angina.</a:t>
          </a:r>
        </a:p>
      </dsp:txBody>
      <dsp:txXfrm>
        <a:off x="2786318" y="1395332"/>
        <a:ext cx="1829980" cy="1071324"/>
      </dsp:txXfrm>
    </dsp:sp>
    <dsp:sp modelId="{4385C18D-654E-452E-B07D-AF3C4D66928E}">
      <dsp:nvSpPr>
        <dsp:cNvPr id="0" name=""/>
        <dsp:cNvSpPr/>
      </dsp:nvSpPr>
      <dsp:spPr>
        <a:xfrm rot="10901587">
          <a:off x="5275664" y="938139"/>
          <a:ext cx="166064" cy="4703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325472" y="1032948"/>
        <a:ext cx="116245" cy="282220"/>
      </dsp:txXfrm>
    </dsp:sp>
    <dsp:sp modelId="{59213ED1-ACE3-446E-AFC9-BAA2807C4301}">
      <dsp:nvSpPr>
        <dsp:cNvPr id="0" name=""/>
        <dsp:cNvSpPr/>
      </dsp:nvSpPr>
      <dsp:spPr>
        <a:xfrm>
          <a:off x="543155" y="1296682"/>
          <a:ext cx="1896640" cy="11379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number of major vessels (0-3) colored by fluoroscopy.</a:t>
          </a:r>
        </a:p>
      </dsp:txBody>
      <dsp:txXfrm>
        <a:off x="576485" y="1330012"/>
        <a:ext cx="1829980" cy="1071324"/>
      </dsp:txXfrm>
    </dsp:sp>
    <dsp:sp modelId="{C0E89988-4A38-4EB1-9B94-60C33D55E3FD}">
      <dsp:nvSpPr>
        <dsp:cNvPr id="0" name=""/>
        <dsp:cNvSpPr/>
      </dsp:nvSpPr>
      <dsp:spPr>
        <a:xfrm rot="5342579">
          <a:off x="5722546" y="1949154"/>
          <a:ext cx="81076" cy="4703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621771" y="2143800"/>
        <a:ext cx="282220" cy="56753"/>
      </dsp:txXfrm>
    </dsp:sp>
    <dsp:sp modelId="{235913F3-3094-4A2C-8E49-E83D50390A28}">
      <dsp:nvSpPr>
        <dsp:cNvPr id="0" name=""/>
        <dsp:cNvSpPr/>
      </dsp:nvSpPr>
      <dsp:spPr>
        <a:xfrm>
          <a:off x="564720" y="2587618"/>
          <a:ext cx="1896640" cy="11379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err="1">
              <a:solidFill>
                <a:schemeClr val="bg1"/>
              </a:solidFill>
            </a:rPr>
            <a:t>thal</a:t>
          </a:r>
          <a:r>
            <a:rPr lang="en-US" sz="1400" b="1" kern="1200" dirty="0">
              <a:solidFill>
                <a:schemeClr val="bg1"/>
              </a:solidFill>
            </a:rPr>
            <a:t>: 0 = normal; 1 = fixed defect; 2 = reversable defect</a:t>
          </a:r>
        </a:p>
      </dsp:txBody>
      <dsp:txXfrm>
        <a:off x="598050" y="2620948"/>
        <a:ext cx="1829980" cy="10713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4703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26438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41213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26951E3-958F-4611-B170-D081BA0250F9}" type="datetimeFigureOut">
              <a:rPr lang="en-US" smtClean="0"/>
              <a:pPr/>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562594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4463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778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4714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9619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7149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2179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5181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0618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8094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26951E3-958F-4611-B170-D081BA0250F9}" type="datetimeFigureOut">
              <a:rPr lang="en-US" smtClean="0"/>
              <a:pPr/>
              <a:t>12/6/2023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31065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26951E3-958F-4611-B170-D081BA0250F9}" type="datetimeFigureOut">
              <a:rPr lang="en-US" smtClean="0"/>
              <a:pPr/>
              <a:t>12/6/2023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4155435929"/>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ACERXNOX/Comprehensive-Health-Analysis-.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2" descr="A close-up of a human heart&#10;&#10;Description automatically generated">
            <a:extLst>
              <a:ext uri="{FF2B5EF4-FFF2-40B4-BE49-F238E27FC236}">
                <a16:creationId xmlns:a16="http://schemas.microsoft.com/office/drawing/2014/main" id="{47E8401C-4BD3-88F7-F009-76D8DF9BF3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14"/>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58"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D2A7185-9B61-9380-763C-7BA7AA5F5225}"/>
              </a:ext>
            </a:extLst>
          </p:cNvPr>
          <p:cNvSpPr txBox="1"/>
          <p:nvPr/>
        </p:nvSpPr>
        <p:spPr>
          <a:xfrm>
            <a:off x="810000" y="447188"/>
            <a:ext cx="4930400" cy="1559412"/>
          </a:xfrm>
          <a:prstGeom prst="rect">
            <a:avLst/>
          </a:prstGeom>
        </p:spPr>
        <p:txBody>
          <a:bodyPr vert="horz" lIns="91440" tIns="45720" rIns="91440" bIns="45720" rtlCol="0" anchor="b">
            <a:normAutofit/>
          </a:bodyPr>
          <a:lstStyle/>
          <a:p>
            <a:pPr>
              <a:spcBef>
                <a:spcPct val="0"/>
              </a:spcBef>
              <a:spcAft>
                <a:spcPts val="600"/>
              </a:spcAft>
              <a:defRPr sz="5400">
                <a:solidFill>
                  <a:srgbClr val="FEFEFE"/>
                </a:solidFill>
                <a:latin typeface="Times New Roman"/>
                <a:ea typeface="Times New Roman"/>
                <a:cs typeface="Times New Roman"/>
                <a:sym typeface="Times New Roman"/>
              </a:defRPr>
            </a:pPr>
            <a:r>
              <a:rPr lang="en-US" sz="4000" b="1" dirty="0">
                <a:solidFill>
                  <a:srgbClr val="FEFEFE"/>
                </a:solidFill>
                <a:latin typeface="+mj-lt"/>
                <a:ea typeface="+mj-ea"/>
                <a:cs typeface="+mj-cs"/>
              </a:rPr>
              <a:t>Comprehensive Health Analysis</a:t>
            </a:r>
          </a:p>
        </p:txBody>
      </p:sp>
      <p:sp>
        <p:nvSpPr>
          <p:cNvPr id="8" name="TextBox 7">
            <a:extLst>
              <a:ext uri="{FF2B5EF4-FFF2-40B4-BE49-F238E27FC236}">
                <a16:creationId xmlns:a16="http://schemas.microsoft.com/office/drawing/2014/main" id="{DF763683-A64A-E145-9C9A-FEB395B7F84B}"/>
              </a:ext>
            </a:extLst>
          </p:cNvPr>
          <p:cNvSpPr txBox="1"/>
          <p:nvPr/>
        </p:nvSpPr>
        <p:spPr>
          <a:xfrm>
            <a:off x="818712" y="2413000"/>
            <a:ext cx="4921687"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r>
              <a:rPr lang="en-US" b="1" dirty="0">
                <a:sym typeface="Trebuchet MS"/>
              </a:rPr>
              <a:t>Presented by:</a:t>
            </a:r>
          </a:p>
          <a:p>
            <a:pPr>
              <a:spcBef>
                <a:spcPct val="20000"/>
              </a:spcBef>
              <a:spcAft>
                <a:spcPts val="600"/>
              </a:spcAft>
              <a:buClr>
                <a:schemeClr val="accent1"/>
              </a:buClr>
              <a:buFont typeface="Wingdings 2" charset="2"/>
              <a:buChar char=""/>
            </a:pPr>
            <a:r>
              <a:rPr lang="en-US" dirty="0">
                <a:sym typeface="Trebuchet MS"/>
              </a:rPr>
              <a:t> Ashutosh Das</a:t>
            </a:r>
          </a:p>
          <a:p>
            <a:pPr>
              <a:spcBef>
                <a:spcPct val="20000"/>
              </a:spcBef>
              <a:spcAft>
                <a:spcPts val="600"/>
              </a:spcAft>
              <a:buClr>
                <a:schemeClr val="accent1"/>
              </a:buClr>
              <a:buFont typeface="Wingdings 2" charset="2"/>
              <a:buChar char=""/>
            </a:pPr>
            <a:r>
              <a:rPr lang="en-US" dirty="0">
                <a:sym typeface="Trebuchet MS"/>
              </a:rPr>
              <a:t> Karan </a:t>
            </a:r>
            <a:r>
              <a:rPr lang="en-US" dirty="0" err="1">
                <a:sym typeface="Trebuchet MS"/>
              </a:rPr>
              <a:t>Duhoon</a:t>
            </a:r>
            <a:endParaRPr lang="en-US" dirty="0">
              <a:sym typeface="Trebuchet MS"/>
            </a:endParaRPr>
          </a:p>
          <a:p>
            <a:pPr>
              <a:spcBef>
                <a:spcPct val="20000"/>
              </a:spcBef>
              <a:spcAft>
                <a:spcPts val="600"/>
              </a:spcAft>
              <a:buClr>
                <a:schemeClr val="accent1"/>
              </a:buClr>
              <a:buFont typeface="Wingdings 2" charset="2"/>
              <a:buChar char=""/>
            </a:pPr>
            <a:r>
              <a:rPr lang="en-US" dirty="0">
                <a:sym typeface="Trebuchet MS"/>
              </a:rPr>
              <a:t> </a:t>
            </a:r>
            <a:r>
              <a:rPr lang="en-US" dirty="0" err="1">
                <a:sym typeface="Trebuchet MS"/>
              </a:rPr>
              <a:t>Sukrutha</a:t>
            </a:r>
            <a:r>
              <a:rPr lang="en-US" dirty="0">
                <a:sym typeface="Trebuchet MS"/>
              </a:rPr>
              <a:t> Gowda</a:t>
            </a:r>
          </a:p>
          <a:p>
            <a:pPr>
              <a:spcBef>
                <a:spcPct val="20000"/>
              </a:spcBef>
              <a:spcAft>
                <a:spcPts val="600"/>
              </a:spcAft>
              <a:buClr>
                <a:schemeClr val="accent1"/>
              </a:buClr>
              <a:buFont typeface="Wingdings 2" charset="2"/>
              <a:buChar char=""/>
            </a:pPr>
            <a:r>
              <a:rPr lang="en-US" dirty="0">
                <a:sym typeface="Trebuchet MS"/>
              </a:rPr>
              <a:t> Shubham Solanki</a:t>
            </a:r>
            <a:endParaRPr lang="en-US" b="1" dirty="0">
              <a:sym typeface="Trebuchet MS"/>
            </a:endParaRPr>
          </a:p>
          <a:p>
            <a:pPr marL="0" marR="0" indent="0" fontAlgn="auto">
              <a:spcBef>
                <a:spcPct val="20000"/>
              </a:spcBef>
              <a:spcAft>
                <a:spcPts val="600"/>
              </a:spcAft>
              <a:buClr>
                <a:schemeClr val="accent1"/>
              </a:buClr>
              <a:buSzTx/>
              <a:buFont typeface="Wingdings 2" charset="2"/>
              <a:buChar char=""/>
              <a:tabLst/>
            </a:pPr>
            <a:endParaRPr kumimoji="0" lang="en-US" b="0" i="0" u="none" strike="noStrike" cap="none" spc="0" normalizeH="0" baseline="0" dirty="0">
              <a:ln>
                <a:noFill/>
              </a:ln>
              <a:effectLst/>
              <a:uFillTx/>
              <a:sym typeface="Gill Sans"/>
            </a:endParaRPr>
          </a:p>
        </p:txBody>
      </p:sp>
    </p:spTree>
    <p:extLst>
      <p:ext uri="{BB962C8B-B14F-4D97-AF65-F5344CB8AC3E}">
        <p14:creationId xmlns:p14="http://schemas.microsoft.com/office/powerpoint/2010/main" val="35581908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ED8355B-8075-FB6E-43C6-09123D2702CF}"/>
              </a:ext>
            </a:extLst>
          </p:cNvPr>
          <p:cNvSpPr txBox="1"/>
          <p:nvPr/>
        </p:nvSpPr>
        <p:spPr>
          <a:xfrm>
            <a:off x="-805143" y="991041"/>
            <a:ext cx="6080050" cy="4421051"/>
          </a:xfrm>
          <a:prstGeom prst="rect">
            <a:avLst/>
          </a:prstGeom>
          <a:effectLst/>
        </p:spPr>
        <p:txBody>
          <a:bodyPr vert="horz" lIns="91440" tIns="45720" rIns="91440" bIns="45720" rtlCol="0" anchor="ctr">
            <a:normAutofit/>
          </a:bodyPr>
          <a:lstStyle/>
          <a:p>
            <a:pPr algn="ctr">
              <a:spcBef>
                <a:spcPct val="20000"/>
              </a:spcBef>
              <a:spcAft>
                <a:spcPts val="600"/>
              </a:spcAft>
              <a:buClr>
                <a:schemeClr val="accent1"/>
              </a:buClr>
            </a:pPr>
            <a:r>
              <a:rPr lang="en-US" sz="3200" b="1" dirty="0"/>
              <a:t>Model Development</a:t>
            </a:r>
          </a:p>
        </p:txBody>
      </p:sp>
      <p:sp>
        <p:nvSpPr>
          <p:cNvPr id="5" name="TextBox 4">
            <a:extLst>
              <a:ext uri="{FF2B5EF4-FFF2-40B4-BE49-F238E27FC236}">
                <a16:creationId xmlns:a16="http://schemas.microsoft.com/office/drawing/2014/main" id="{22A73B1E-D706-4F30-BF00-4C211A2C7808}"/>
              </a:ext>
            </a:extLst>
          </p:cNvPr>
          <p:cNvSpPr txBox="1"/>
          <p:nvPr/>
        </p:nvSpPr>
        <p:spPr>
          <a:xfrm>
            <a:off x="5274907" y="991041"/>
            <a:ext cx="6102220" cy="5432256"/>
          </a:xfrm>
          <a:prstGeom prst="rect">
            <a:avLst/>
          </a:prstGeom>
          <a:noFill/>
        </p:spPr>
        <p:txBody>
          <a:bodyPr wrap="square">
            <a:spAutoFit/>
          </a:bodyPr>
          <a:lstStyle/>
          <a:p>
            <a:pPr marL="457200" indent="-457200" algn="l" defTabSz="457200">
              <a:lnSpc>
                <a:spcPts val="3600"/>
              </a:lnSpc>
              <a:spcAft>
                <a:spcPts val="600"/>
              </a:spcAft>
              <a:buFont typeface="Arial" panose="020B0604020202020204" pitchFamily="34" charset="0"/>
              <a:buChar char="•"/>
              <a:tabLst>
                <a:tab pos="2095500" algn="l"/>
              </a:tabLst>
            </a:pPr>
            <a:r>
              <a:rPr lang="en-US" sz="2800" b="1" dirty="0">
                <a:solidFill>
                  <a:srgbClr val="FFFFFF"/>
                </a:solidFill>
                <a:uFill>
                  <a:solidFill>
                    <a:srgbClr val="000000"/>
                  </a:solidFill>
                </a:uFill>
                <a:latin typeface="Calibri"/>
                <a:ea typeface="Calibri"/>
                <a:cs typeface="Calibri"/>
              </a:rPr>
              <a:t>Logistic Regression</a:t>
            </a:r>
          </a:p>
          <a:p>
            <a:pPr marL="457200" indent="-457200" algn="l" defTabSz="457200">
              <a:lnSpc>
                <a:spcPts val="3600"/>
              </a:lnSpc>
              <a:spcAft>
                <a:spcPts val="600"/>
              </a:spcAft>
              <a:buFont typeface="Arial" panose="020B0604020202020204" pitchFamily="34" charset="0"/>
              <a:buChar char="•"/>
              <a:tabLst>
                <a:tab pos="2095500" algn="l"/>
              </a:tabLst>
            </a:pPr>
            <a:r>
              <a:rPr lang="en-US" sz="2800" b="1" dirty="0">
                <a:solidFill>
                  <a:srgbClr val="FFFFFF"/>
                </a:solidFill>
                <a:uFill>
                  <a:solidFill>
                    <a:srgbClr val="000000"/>
                  </a:solidFill>
                </a:uFill>
                <a:latin typeface="Calibri"/>
                <a:ea typeface="Calibri"/>
                <a:cs typeface="Calibri"/>
                <a:sym typeface="Times New Roman"/>
              </a:rPr>
              <a:t>Decision Tree</a:t>
            </a:r>
          </a:p>
          <a:p>
            <a:pPr marL="457200" indent="-457200" algn="l" defTabSz="457200">
              <a:lnSpc>
                <a:spcPts val="3600"/>
              </a:lnSpc>
              <a:spcAft>
                <a:spcPts val="600"/>
              </a:spcAft>
              <a:buFont typeface="Arial" panose="020B0604020202020204" pitchFamily="34" charset="0"/>
              <a:buChar char="•"/>
              <a:tabLst>
                <a:tab pos="2095500" algn="l"/>
              </a:tabLst>
            </a:pPr>
            <a:r>
              <a:rPr lang="en-US" sz="2800" b="1" dirty="0">
                <a:solidFill>
                  <a:srgbClr val="FFFFFF"/>
                </a:solidFill>
                <a:uFill>
                  <a:solidFill>
                    <a:srgbClr val="000000"/>
                  </a:solidFill>
                </a:uFill>
                <a:latin typeface="Calibri"/>
                <a:ea typeface="Calibri"/>
                <a:cs typeface="Calibri"/>
              </a:rPr>
              <a:t>Random Forest</a:t>
            </a:r>
          </a:p>
          <a:p>
            <a:pPr marL="457200" indent="-457200" algn="l" defTabSz="457200">
              <a:lnSpc>
                <a:spcPts val="3600"/>
              </a:lnSpc>
              <a:spcAft>
                <a:spcPts val="600"/>
              </a:spcAft>
              <a:buFont typeface="Arial" panose="020B0604020202020204" pitchFamily="34" charset="0"/>
              <a:buChar char="•"/>
              <a:tabLst>
                <a:tab pos="2095500" algn="l"/>
              </a:tabLst>
            </a:pPr>
            <a:r>
              <a:rPr lang="en-US" sz="2800" b="1" dirty="0">
                <a:solidFill>
                  <a:srgbClr val="FFFFFF"/>
                </a:solidFill>
                <a:uFill>
                  <a:solidFill>
                    <a:srgbClr val="000000"/>
                  </a:solidFill>
                </a:uFill>
                <a:latin typeface="Calibri"/>
                <a:ea typeface="Calibri"/>
                <a:cs typeface="Calibri"/>
                <a:sym typeface="Times New Roman"/>
              </a:rPr>
              <a:t>Support Vector Machine</a:t>
            </a:r>
          </a:p>
          <a:p>
            <a:pPr marL="457200" indent="-457200" algn="l" defTabSz="457200">
              <a:lnSpc>
                <a:spcPts val="3600"/>
              </a:lnSpc>
              <a:spcAft>
                <a:spcPts val="600"/>
              </a:spcAft>
              <a:buFont typeface="Arial" panose="020B0604020202020204" pitchFamily="34" charset="0"/>
              <a:buChar char="•"/>
              <a:tabLst>
                <a:tab pos="2095500" algn="l"/>
              </a:tabLst>
            </a:pPr>
            <a:r>
              <a:rPr lang="en-US" sz="2800" b="1" dirty="0">
                <a:solidFill>
                  <a:srgbClr val="FFFFFF"/>
                </a:solidFill>
                <a:uFill>
                  <a:solidFill>
                    <a:srgbClr val="000000"/>
                  </a:solidFill>
                </a:uFill>
                <a:latin typeface="Calibri"/>
                <a:ea typeface="Calibri"/>
                <a:cs typeface="Calibri"/>
              </a:rPr>
              <a:t>Extreme Gradient Booster</a:t>
            </a:r>
          </a:p>
          <a:p>
            <a:pPr marL="457200" indent="-457200" algn="l" defTabSz="457200">
              <a:lnSpc>
                <a:spcPts val="3600"/>
              </a:lnSpc>
              <a:spcAft>
                <a:spcPts val="600"/>
              </a:spcAft>
              <a:buFont typeface="Arial" panose="020B0604020202020204" pitchFamily="34" charset="0"/>
              <a:buChar char="•"/>
              <a:tabLst>
                <a:tab pos="2095500" algn="l"/>
              </a:tabLst>
            </a:pPr>
            <a:r>
              <a:rPr lang="en-US" sz="2800" b="1" dirty="0">
                <a:solidFill>
                  <a:srgbClr val="FFFFFF"/>
                </a:solidFill>
                <a:uFill>
                  <a:solidFill>
                    <a:srgbClr val="000000"/>
                  </a:solidFill>
                </a:uFill>
                <a:latin typeface="Calibri"/>
                <a:ea typeface="Calibri"/>
                <a:cs typeface="Calibri"/>
                <a:sym typeface="Times New Roman"/>
              </a:rPr>
              <a:t>Neural Networks</a:t>
            </a:r>
          </a:p>
          <a:p>
            <a:pPr marL="457200" indent="-457200" algn="l" defTabSz="457200">
              <a:lnSpc>
                <a:spcPts val="3600"/>
              </a:lnSpc>
              <a:spcAft>
                <a:spcPts val="600"/>
              </a:spcAft>
              <a:buFont typeface="Arial" panose="020B0604020202020204" pitchFamily="34" charset="0"/>
              <a:buChar char="•"/>
              <a:tabLst>
                <a:tab pos="2095500" algn="l"/>
              </a:tabLst>
            </a:pPr>
            <a:r>
              <a:rPr lang="en-US" sz="2800" b="1" dirty="0">
                <a:solidFill>
                  <a:srgbClr val="FFFFFF"/>
                </a:solidFill>
                <a:uFill>
                  <a:solidFill>
                    <a:srgbClr val="000000"/>
                  </a:solidFill>
                </a:uFill>
                <a:latin typeface="Calibri"/>
                <a:ea typeface="Calibri"/>
                <a:cs typeface="Calibri"/>
              </a:rPr>
              <a:t>Naive Bayes</a:t>
            </a:r>
          </a:p>
          <a:p>
            <a:pPr marL="457200" indent="-457200" algn="l" defTabSz="457200">
              <a:lnSpc>
                <a:spcPts val="3600"/>
              </a:lnSpc>
              <a:spcAft>
                <a:spcPts val="600"/>
              </a:spcAft>
              <a:buFont typeface="Arial" panose="020B0604020202020204" pitchFamily="34" charset="0"/>
              <a:buChar char="•"/>
              <a:tabLst>
                <a:tab pos="2095500" algn="l"/>
              </a:tabLst>
            </a:pPr>
            <a:r>
              <a:rPr lang="en-US" sz="2800" b="1" dirty="0">
                <a:solidFill>
                  <a:srgbClr val="FFFFFF"/>
                </a:solidFill>
                <a:uFill>
                  <a:solidFill>
                    <a:srgbClr val="000000"/>
                  </a:solidFill>
                </a:uFill>
                <a:latin typeface="Calibri"/>
                <a:ea typeface="Calibri"/>
                <a:cs typeface="Calibri"/>
                <a:sym typeface="Times New Roman"/>
              </a:rPr>
              <a:t>KNN</a:t>
            </a:r>
          </a:p>
          <a:p>
            <a:pPr marL="457200" indent="-457200" algn="l" defTabSz="457200">
              <a:lnSpc>
                <a:spcPts val="3600"/>
              </a:lnSpc>
              <a:spcAft>
                <a:spcPts val="600"/>
              </a:spcAft>
              <a:buFont typeface="Arial" panose="020B0604020202020204" pitchFamily="34" charset="0"/>
              <a:buChar char="•"/>
              <a:tabLst>
                <a:tab pos="2095500" algn="l"/>
              </a:tabLst>
            </a:pPr>
            <a:r>
              <a:rPr lang="en-US" sz="2800" b="1" dirty="0" err="1">
                <a:solidFill>
                  <a:srgbClr val="FFFFFF"/>
                </a:solidFill>
                <a:uFill>
                  <a:solidFill>
                    <a:srgbClr val="000000"/>
                  </a:solidFill>
                </a:uFill>
                <a:latin typeface="Calibri"/>
                <a:ea typeface="Calibri"/>
                <a:cs typeface="Calibri"/>
                <a:sym typeface="Times New Roman"/>
              </a:rPr>
              <a:t>XGBoost</a:t>
            </a:r>
            <a:endParaRPr lang="en-US" sz="2800" b="1" dirty="0">
              <a:solidFill>
                <a:srgbClr val="FFFFFF"/>
              </a:solidFill>
              <a:uFill>
                <a:solidFill>
                  <a:srgbClr val="000000"/>
                </a:solidFill>
              </a:uFill>
              <a:latin typeface="Calibri"/>
              <a:ea typeface="Calibri"/>
              <a:cs typeface="Calibri"/>
              <a:sym typeface="Times New Roman"/>
            </a:endParaRPr>
          </a:p>
          <a:p>
            <a:pPr marR="0" algn="l" defTabSz="584200" rtl="0" fontAlgn="auto" latinLnBrk="0" hangingPunct="0">
              <a:lnSpc>
                <a:spcPct val="100000"/>
              </a:lnSpc>
              <a:spcBef>
                <a:spcPts val="0"/>
              </a:spcBef>
              <a:spcAft>
                <a:spcPts val="600"/>
              </a:spcAft>
              <a:buClrTx/>
              <a:buSzTx/>
              <a:tabLst/>
            </a:pPr>
            <a:endParaRPr kumimoji="0" lang="en-US" sz="3200" b="1"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258057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 name="Content Placeholder 4" descr="A group of green and blue bars&#10;&#10;Description automatically generated">
            <a:extLst>
              <a:ext uri="{FF2B5EF4-FFF2-40B4-BE49-F238E27FC236}">
                <a16:creationId xmlns:a16="http://schemas.microsoft.com/office/drawing/2014/main" id="{383E8AA9-1F87-2DD2-BD94-7FAB6F3BC7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64" y="86634"/>
            <a:ext cx="6063636" cy="6684732"/>
          </a:xfrm>
          <a:prstGeom prst="rect">
            <a:avLst/>
          </a:prstGeom>
        </p:spPr>
      </p:pic>
      <p:pic>
        <p:nvPicPr>
          <p:cNvPr id="7" name="Picture 6">
            <a:extLst>
              <a:ext uri="{FF2B5EF4-FFF2-40B4-BE49-F238E27FC236}">
                <a16:creationId xmlns:a16="http://schemas.microsoft.com/office/drawing/2014/main" id="{2E5F4763-F0ED-9C8C-45EB-1B6415A0E69C}"/>
              </a:ext>
            </a:extLst>
          </p:cNvPr>
          <p:cNvPicPr>
            <a:picLocks noChangeAspect="1"/>
          </p:cNvPicPr>
          <p:nvPr/>
        </p:nvPicPr>
        <p:blipFill>
          <a:blip r:embed="rId3"/>
          <a:stretch>
            <a:fillRect/>
          </a:stretch>
        </p:blipFill>
        <p:spPr>
          <a:xfrm>
            <a:off x="6096000" y="0"/>
            <a:ext cx="6949300" cy="3267250"/>
          </a:xfrm>
          <a:prstGeom prst="rect">
            <a:avLst/>
          </a:prstGeom>
        </p:spPr>
      </p:pic>
      <p:pic>
        <p:nvPicPr>
          <p:cNvPr id="9" name="Picture 8">
            <a:extLst>
              <a:ext uri="{FF2B5EF4-FFF2-40B4-BE49-F238E27FC236}">
                <a16:creationId xmlns:a16="http://schemas.microsoft.com/office/drawing/2014/main" id="{2C0B711D-B3CA-E3F6-B8C4-926C8A6151C1}"/>
              </a:ext>
            </a:extLst>
          </p:cNvPr>
          <p:cNvPicPr>
            <a:picLocks noChangeAspect="1"/>
          </p:cNvPicPr>
          <p:nvPr/>
        </p:nvPicPr>
        <p:blipFill>
          <a:blip r:embed="rId4"/>
          <a:stretch>
            <a:fillRect/>
          </a:stretch>
        </p:blipFill>
        <p:spPr>
          <a:xfrm>
            <a:off x="6128364" y="2995245"/>
            <a:ext cx="6192017" cy="3772087"/>
          </a:xfrm>
          <a:prstGeom prst="rect">
            <a:avLst/>
          </a:prstGeom>
        </p:spPr>
      </p:pic>
    </p:spTree>
    <p:extLst>
      <p:ext uri="{BB962C8B-B14F-4D97-AF65-F5344CB8AC3E}">
        <p14:creationId xmlns:p14="http://schemas.microsoft.com/office/powerpoint/2010/main" val="346222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567FD1-7B6A-E55C-D35F-D9F22089F8CC}"/>
              </a:ext>
            </a:extLst>
          </p:cNvPr>
          <p:cNvSpPr>
            <a:spLocks noGrp="1"/>
          </p:cNvSpPr>
          <p:nvPr>
            <p:ph type="title"/>
          </p:nvPr>
        </p:nvSpPr>
        <p:spPr>
          <a:xfrm>
            <a:off x="1177819" y="4565285"/>
            <a:ext cx="9836361" cy="1464039"/>
          </a:xfrm>
          <a:effectLst/>
        </p:spPr>
        <p:txBody>
          <a:bodyPr vert="horz" lIns="91440" tIns="45720" rIns="91440" bIns="45720" rtlCol="0" anchor="b">
            <a:noAutofit/>
          </a:bodyPr>
          <a:lstStyle/>
          <a:p>
            <a:pPr algn="ctr"/>
            <a:r>
              <a:rPr lang="en-US" sz="2000" dirty="0">
                <a:solidFill>
                  <a:schemeClr val="tx1"/>
                </a:solidFill>
                <a:hlinkClick r:id="rId2"/>
              </a:rPr>
              <a:t>https://github.com/RACERXNOX/Comprehensive-Health-Analysis-.git</a:t>
            </a:r>
            <a:endParaRPr lang="en-US" sz="2000" dirty="0">
              <a:solidFill>
                <a:schemeClr val="tx1"/>
              </a:solidFill>
            </a:endParaRPr>
          </a:p>
        </p:txBody>
      </p:sp>
      <p:sp>
        <p:nvSpPr>
          <p:cNvPr id="5" name="TextBox 4">
            <a:extLst>
              <a:ext uri="{FF2B5EF4-FFF2-40B4-BE49-F238E27FC236}">
                <a16:creationId xmlns:a16="http://schemas.microsoft.com/office/drawing/2014/main" id="{9F842468-C811-6499-1BA8-50374244AE0C}"/>
              </a:ext>
            </a:extLst>
          </p:cNvPr>
          <p:cNvSpPr txBox="1"/>
          <p:nvPr/>
        </p:nvSpPr>
        <p:spPr>
          <a:xfrm>
            <a:off x="2242457" y="2726946"/>
            <a:ext cx="7312090" cy="707886"/>
          </a:xfrm>
          <a:prstGeom prst="rect">
            <a:avLst/>
          </a:prstGeom>
          <a:noFill/>
        </p:spPr>
        <p:txBody>
          <a:bodyPr wrap="square">
            <a:spAutoFit/>
          </a:bodyPr>
          <a:lstStyle/>
          <a:p>
            <a:pPr algn="ctr"/>
            <a:r>
              <a:rPr lang="en-US" sz="4000" dirty="0"/>
              <a:t>Thank You !!</a:t>
            </a:r>
          </a:p>
        </p:txBody>
      </p:sp>
    </p:spTree>
    <p:extLst>
      <p:ext uri="{BB962C8B-B14F-4D97-AF65-F5344CB8AC3E}">
        <p14:creationId xmlns:p14="http://schemas.microsoft.com/office/powerpoint/2010/main" val="146871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75E82-F667-88F1-B482-3174431991E0}"/>
              </a:ext>
            </a:extLst>
          </p:cNvPr>
          <p:cNvSpPr>
            <a:spLocks noGrp="1"/>
          </p:cNvSpPr>
          <p:nvPr>
            <p:ph type="title"/>
          </p:nvPr>
        </p:nvSpPr>
        <p:spPr>
          <a:xfrm>
            <a:off x="1620002" y="686900"/>
            <a:ext cx="10571998" cy="970450"/>
          </a:xfrm>
        </p:spPr>
        <p:txBody>
          <a:bodyPr vert="horz" lIns="91440" tIns="45720" rIns="91440" bIns="45720" rtlCol="0" anchor="b">
            <a:normAutofit/>
          </a:bodyPr>
          <a:lstStyle/>
          <a:p>
            <a:pPr>
              <a:lnSpc>
                <a:spcPct val="90000"/>
              </a:lnSpc>
            </a:pPr>
            <a:r>
              <a:rPr lang="en-US" sz="3100" dirty="0"/>
              <a:t>Sleep Well, Live Well: Our Aim in Health Analysis</a:t>
            </a:r>
            <a:br>
              <a:rPr lang="en-US" sz="3100" dirty="0"/>
            </a:br>
            <a:endParaRPr lang="en-US" sz="3100" dirty="0"/>
          </a:p>
        </p:txBody>
      </p:sp>
      <p:sp>
        <p:nvSpPr>
          <p:cNvPr id="3" name="Content Placeholder 2">
            <a:extLst>
              <a:ext uri="{FF2B5EF4-FFF2-40B4-BE49-F238E27FC236}">
                <a16:creationId xmlns:a16="http://schemas.microsoft.com/office/drawing/2014/main" id="{F7120CB5-D8B8-7281-193B-EC07E17D2A09}"/>
              </a:ext>
            </a:extLst>
          </p:cNvPr>
          <p:cNvSpPr>
            <a:spLocks/>
          </p:cNvSpPr>
          <p:nvPr/>
        </p:nvSpPr>
        <p:spPr>
          <a:xfrm>
            <a:off x="1425203" y="1612900"/>
            <a:ext cx="3835583" cy="3632200"/>
          </a:xfrm>
          <a:prstGeom prst="rect">
            <a:avLst/>
          </a:prstGeom>
        </p:spPr>
        <p:txBody>
          <a:bodyPr vert="horz" lIns="91440" tIns="45720" rIns="91440" bIns="45720" rtlCol="0" anchor="ctr">
            <a:normAutofit/>
          </a:bodyPr>
          <a:lstStyle/>
          <a:p>
            <a:pPr algn="ctr">
              <a:spcBef>
                <a:spcPct val="20000"/>
              </a:spcBef>
              <a:spcAft>
                <a:spcPts val="600"/>
              </a:spcAft>
              <a:buClr>
                <a:schemeClr val="accent1"/>
              </a:buClr>
            </a:pPr>
            <a:r>
              <a:rPr lang="en-US" sz="4800" b="1" dirty="0">
                <a:latin typeface="+mj-lt"/>
                <a:sym typeface="Times New Roman"/>
              </a:rPr>
              <a:t>IF ?</a:t>
            </a:r>
            <a:endParaRPr lang="en-US" sz="4800" dirty="0">
              <a:latin typeface="+mj-lt"/>
            </a:endParaRPr>
          </a:p>
        </p:txBody>
      </p:sp>
      <p:pic>
        <p:nvPicPr>
          <p:cNvPr id="27" name="Graphic 26" descr="Sleep">
            <a:extLst>
              <a:ext uri="{FF2B5EF4-FFF2-40B4-BE49-F238E27FC236}">
                <a16:creationId xmlns:a16="http://schemas.microsoft.com/office/drawing/2014/main" id="{903F270E-4A31-028B-51AA-DB5B3F2B39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7400" y="2158002"/>
            <a:ext cx="4186719" cy="4186719"/>
          </a:xfrm>
          <a:prstGeom prst="roundRect">
            <a:avLst>
              <a:gd name="adj" fmla="val 3876"/>
            </a:avLst>
          </a:prstGeom>
          <a:ln>
            <a:solidFill>
              <a:schemeClr val="accent1"/>
            </a:solidFill>
          </a:ln>
          <a:effectLst/>
        </p:spPr>
      </p:pic>
      <p:sp>
        <p:nvSpPr>
          <p:cNvPr id="10" name="TextBox 9">
            <a:extLst>
              <a:ext uri="{FF2B5EF4-FFF2-40B4-BE49-F238E27FC236}">
                <a16:creationId xmlns:a16="http://schemas.microsoft.com/office/drawing/2014/main" id="{E0CC11C1-C425-72EF-C526-CF031F170C62}"/>
              </a:ext>
            </a:extLst>
          </p:cNvPr>
          <p:cNvSpPr txBox="1"/>
          <p:nvPr/>
        </p:nvSpPr>
        <p:spPr>
          <a:xfrm>
            <a:off x="1080292" y="4690123"/>
            <a:ext cx="4357452" cy="830997"/>
          </a:xfrm>
          <a:prstGeom prst="rect">
            <a:avLst/>
          </a:prstGeom>
          <a:noFill/>
        </p:spPr>
        <p:txBody>
          <a:bodyPr wrap="square">
            <a:spAutoFit/>
          </a:bodyPr>
          <a:lstStyle/>
          <a:p>
            <a:pPr algn="ctr" defTabSz="414782" hangingPunct="0">
              <a:spcAft>
                <a:spcPts val="600"/>
              </a:spcAft>
            </a:pPr>
            <a:r>
              <a:rPr lang="en-IN" sz="4800" b="1" kern="1200" dirty="0">
                <a:solidFill>
                  <a:srgbClr val="FEFEFE"/>
                </a:solidFill>
                <a:latin typeface="+mj-lt"/>
                <a:ea typeface="+mn-ea"/>
                <a:cs typeface="Times New Roman"/>
              </a:rPr>
              <a:t>What?</a:t>
            </a:r>
            <a:endParaRPr lang="en-US" sz="4800" b="1" dirty="0">
              <a:solidFill>
                <a:srgbClr val="FEFEFE"/>
              </a:solidFill>
              <a:latin typeface="+mj-lt"/>
              <a:cs typeface="Times New Roman"/>
            </a:endParaRPr>
          </a:p>
        </p:txBody>
      </p:sp>
    </p:spTree>
    <p:extLst>
      <p:ext uri="{BB962C8B-B14F-4D97-AF65-F5344CB8AC3E}">
        <p14:creationId xmlns:p14="http://schemas.microsoft.com/office/powerpoint/2010/main" val="1772204219"/>
      </p:ext>
    </p:extLst>
  </p:cSld>
  <p:clrMapOvr>
    <a:masterClrMapping/>
  </p:clrMapOvr>
  <mc:AlternateContent xmlns:mc="http://schemas.openxmlformats.org/markup-compatibility/2006" xmlns:p14="http://schemas.microsoft.com/office/powerpoint/2010/main">
    <mc:Choice Requires="p14">
      <p:transition p14:dur="10" advClick="0">
        <p:blinds dir="vert"/>
      </p:transition>
    </mc:Choice>
    <mc:Fallback xmlns="">
      <p:transition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3519168E-53C8-2D7B-6E7A-A7BC8D51D592}"/>
              </a:ext>
            </a:extLst>
          </p:cNvPr>
          <p:cNvSpPr txBox="1"/>
          <p:nvPr/>
        </p:nvSpPr>
        <p:spPr>
          <a:xfrm>
            <a:off x="-199153" y="1573057"/>
            <a:ext cx="4939202" cy="3997635"/>
          </a:xfrm>
          <a:prstGeom prst="rect">
            <a:avLst/>
          </a:prstGeom>
        </p:spPr>
        <p:txBody>
          <a:bodyPr vert="horz" lIns="91440" tIns="45720" rIns="91440" bIns="45720" rtlCol="0" anchor="t">
            <a:normAutofit/>
          </a:bodyPr>
          <a:lstStyle/>
          <a:p>
            <a:pPr algn="ctr">
              <a:spcBef>
                <a:spcPct val="0"/>
              </a:spcBef>
              <a:spcAft>
                <a:spcPts val="600"/>
              </a:spcAft>
            </a:pPr>
            <a:r>
              <a:rPr lang="en-US" sz="4400" b="1" dirty="0">
                <a:solidFill>
                  <a:srgbClr val="FEFEFE"/>
                </a:solidFill>
                <a:latin typeface="Arial" panose="020B0604020202020204" pitchFamily="34" charset="0"/>
                <a:ea typeface="+mj-ea"/>
                <a:cs typeface="Arial" panose="020B0604020202020204" pitchFamily="34" charset="0"/>
              </a:rPr>
              <a:t>Problem</a:t>
            </a:r>
          </a:p>
          <a:p>
            <a:pPr algn="ctr">
              <a:spcBef>
                <a:spcPct val="0"/>
              </a:spcBef>
              <a:spcAft>
                <a:spcPts val="600"/>
              </a:spcAft>
            </a:pPr>
            <a:r>
              <a:rPr lang="en-US" sz="4400" b="1" dirty="0">
                <a:solidFill>
                  <a:srgbClr val="FEFEFE"/>
                </a:solidFill>
                <a:latin typeface="Arial" panose="020B0604020202020204" pitchFamily="34" charset="0"/>
                <a:ea typeface="+mj-ea"/>
                <a:cs typeface="Arial" panose="020B0604020202020204" pitchFamily="34" charset="0"/>
              </a:rPr>
              <a:t>Statement</a:t>
            </a:r>
          </a:p>
        </p:txBody>
      </p:sp>
      <p:sp>
        <p:nvSpPr>
          <p:cNvPr id="7" name="TextBox 6">
            <a:extLst>
              <a:ext uri="{FF2B5EF4-FFF2-40B4-BE49-F238E27FC236}">
                <a16:creationId xmlns:a16="http://schemas.microsoft.com/office/drawing/2014/main" id="{4873E8C8-F286-AFD0-55D9-4586C7A3931A}"/>
              </a:ext>
            </a:extLst>
          </p:cNvPr>
          <p:cNvSpPr txBox="1"/>
          <p:nvPr/>
        </p:nvSpPr>
        <p:spPr>
          <a:xfrm>
            <a:off x="5188311" y="968595"/>
            <a:ext cx="6572112" cy="2368226"/>
          </a:xfrm>
          <a:prstGeom prst="rect">
            <a:avLst/>
          </a:prstGeom>
        </p:spPr>
        <p:txBody>
          <a:bodyPr vert="horz" lIns="91440" tIns="45720" rIns="91440" bIns="45720" rtlCol="0" anchor="ctr">
            <a:normAutofit/>
          </a:bodyPr>
          <a:lstStyle/>
          <a:p>
            <a:pPr defTabSz="274320">
              <a:spcBef>
                <a:spcPct val="20000"/>
              </a:spcBef>
              <a:spcAft>
                <a:spcPts val="360"/>
              </a:spcAft>
              <a:buClr>
                <a:schemeClr val="accent1"/>
              </a:buClr>
              <a:tabLst>
                <a:tab pos="2430780" algn="l"/>
              </a:tabLst>
            </a:pPr>
            <a:r>
              <a:rPr lang="en-US" sz="2000" kern="1200" dirty="0">
                <a:solidFill>
                  <a:schemeClr val="tx1"/>
                </a:solidFill>
                <a:latin typeface="Arial" panose="020B0604020202020204" pitchFamily="34" charset="0"/>
                <a:cs typeface="Arial" panose="020B0604020202020204" pitchFamily="34" charset="0"/>
                <a:sym typeface="Calibri"/>
              </a:rPr>
              <a:t>Sleep quality is one of the main products of a healthy lifestyle. We spend about a third of our lives sleeping or at least we should. Unfortunately, many of us fall short of that goal. According to the National Institutes of Health, insomnia affects about one-third of the general population, making it the most common sleep disorder in the United States.</a:t>
            </a:r>
            <a:endParaRPr lang="en-US" sz="2000" dirty="0">
              <a:latin typeface="Arial" panose="020B0604020202020204" pitchFamily="34" charset="0"/>
              <a:cs typeface="Arial" panose="020B0604020202020204" pitchFamily="34" charset="0"/>
            </a:endParaRPr>
          </a:p>
        </p:txBody>
      </p:sp>
      <p:pic>
        <p:nvPicPr>
          <p:cNvPr id="11" name="Graphic 10" descr="Health">
            <a:extLst>
              <a:ext uri="{FF2B5EF4-FFF2-40B4-BE49-F238E27FC236}">
                <a16:creationId xmlns:a16="http://schemas.microsoft.com/office/drawing/2014/main" id="{FC0CAC32-BB9C-EA73-C926-4CFC07BB0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725" y="3338571"/>
            <a:ext cx="3427446" cy="3427446"/>
          </a:xfrm>
          <a:prstGeom prst="roundRect">
            <a:avLst>
              <a:gd name="adj" fmla="val 3876"/>
            </a:avLst>
          </a:prstGeom>
          <a:ln>
            <a:solidFill>
              <a:schemeClr val="accent1"/>
            </a:solidFill>
          </a:ln>
          <a:effectLst/>
        </p:spPr>
      </p:pic>
      <p:sp>
        <p:nvSpPr>
          <p:cNvPr id="9" name="TextBox 8">
            <a:extLst>
              <a:ext uri="{FF2B5EF4-FFF2-40B4-BE49-F238E27FC236}">
                <a16:creationId xmlns:a16="http://schemas.microsoft.com/office/drawing/2014/main" id="{58E2AEF9-3210-DE48-BD42-8E3D6D58658A}"/>
              </a:ext>
            </a:extLst>
          </p:cNvPr>
          <p:cNvSpPr txBox="1"/>
          <p:nvPr/>
        </p:nvSpPr>
        <p:spPr>
          <a:xfrm>
            <a:off x="5223173" y="3642636"/>
            <a:ext cx="6502387" cy="2246769"/>
          </a:xfrm>
          <a:prstGeom prst="rect">
            <a:avLst/>
          </a:prstGeom>
          <a:noFill/>
        </p:spPr>
        <p:txBody>
          <a:bodyPr wrap="square">
            <a:spAutoFit/>
          </a:bodyPr>
          <a:lstStyle/>
          <a:p>
            <a:pPr defTabSz="350520" hangingPunct="0">
              <a:spcAft>
                <a:spcPts val="600"/>
              </a:spcAft>
            </a:pPr>
            <a:r>
              <a:rPr lang="en-US" sz="2000" kern="1200" dirty="0">
                <a:solidFill>
                  <a:srgbClr val="FFFFFF"/>
                </a:solidFill>
                <a:uFill>
                  <a:solidFill>
                    <a:srgbClr val="000000"/>
                  </a:solidFill>
                </a:uFill>
                <a:latin typeface="Arial" panose="020B0604020202020204" pitchFamily="34" charset="0"/>
                <a:cs typeface="Arial" panose="020B0604020202020204" pitchFamily="34" charset="0"/>
              </a:rPr>
              <a:t>Cardiovascular health is crucial for overall well-being, yet a considerable portion of the U.S. population faces challenges. According to the American Heart Association, heart diseases, including coronary artery disease and heart failure, remain prevalent. Ensuring awareness and preventive measures are vital for a healthier society.</a:t>
            </a:r>
            <a:endParaRPr lang="en-US" sz="2000" dirty="0">
              <a:solidFill>
                <a:srgbClr val="FFFFFF"/>
              </a:solidFill>
              <a:uFill>
                <a:solidFill>
                  <a:srgbClr val="000000"/>
                </a:solidFill>
              </a:u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5855534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3428-5CF3-C681-DCCB-0C018CD3BA08}"/>
              </a:ext>
            </a:extLst>
          </p:cNvPr>
          <p:cNvSpPr>
            <a:spLocks noGrp="1"/>
          </p:cNvSpPr>
          <p:nvPr>
            <p:ph type="title"/>
          </p:nvPr>
        </p:nvSpPr>
        <p:spPr>
          <a:xfrm>
            <a:off x="810000" y="447187"/>
            <a:ext cx="10571998" cy="1512241"/>
          </a:xfrm>
        </p:spPr>
        <p:txBody>
          <a:bodyPr/>
          <a:lstStyle/>
          <a:p>
            <a:pPr algn="ctr"/>
            <a:r>
              <a:rPr lang="en-US" dirty="0">
                <a:latin typeface="Arial" panose="020B0604020202020204" pitchFamily="34" charset="0"/>
                <a:cs typeface="Arial" panose="020B0604020202020204" pitchFamily="34" charset="0"/>
              </a:rPr>
              <a:t>Data Collection Pointers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graphicFrame>
        <p:nvGraphicFramePr>
          <p:cNvPr id="13" name="Content Placeholder 2">
            <a:extLst>
              <a:ext uri="{FF2B5EF4-FFF2-40B4-BE49-F238E27FC236}">
                <a16:creationId xmlns:a16="http://schemas.microsoft.com/office/drawing/2014/main" id="{5E8EA337-AE10-B2C1-6D0E-CD9196544124}"/>
              </a:ext>
            </a:extLst>
          </p:cNvPr>
          <p:cNvGraphicFramePr>
            <a:graphicFrameLocks noGrp="1"/>
          </p:cNvGraphicFramePr>
          <p:nvPr>
            <p:ph idx="1"/>
            <p:extLst>
              <p:ext uri="{D42A27DB-BD31-4B8C-83A1-F6EECF244321}">
                <p14:modId xmlns:p14="http://schemas.microsoft.com/office/powerpoint/2010/main" val="1106108261"/>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9899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E4D3428-5CF3-C681-DCCB-0C018CD3BA08}"/>
              </a:ext>
            </a:extLst>
          </p:cNvPr>
          <p:cNvSpPr>
            <a:spLocks noGrp="1"/>
          </p:cNvSpPr>
          <p:nvPr>
            <p:ph type="title"/>
          </p:nvPr>
        </p:nvSpPr>
        <p:spPr>
          <a:xfrm>
            <a:off x="548014" y="2048881"/>
            <a:ext cx="3365439" cy="3997635"/>
          </a:xfrm>
        </p:spPr>
        <p:txBody>
          <a:bodyPr anchor="t">
            <a:normAutofit/>
          </a:bodyPr>
          <a:lstStyle/>
          <a:p>
            <a:pPr algn="ctr"/>
            <a:r>
              <a:rPr lang="en-US" sz="4400" b="1" dirty="0">
                <a:latin typeface="Times New Roman"/>
                <a:ea typeface="Times New Roman"/>
                <a:cs typeface="Times New Roman"/>
                <a:sym typeface="Times New Roman"/>
              </a:rPr>
              <a:t>Data Source</a:t>
            </a:r>
            <a:br>
              <a:rPr lang="en-US" sz="4400" b="1" dirty="0">
                <a:latin typeface="Times New Roman"/>
                <a:ea typeface="Times New Roman"/>
                <a:cs typeface="Times New Roman"/>
                <a:sym typeface="Times New Roman"/>
              </a:rPr>
            </a:br>
            <a:endParaRPr lang="en-US" sz="4400" dirty="0">
              <a:latin typeface="Arial" panose="020B0604020202020204" pitchFamily="34" charset="0"/>
              <a:cs typeface="Arial" panose="020B0604020202020204" pitchFamily="34" charset="0"/>
            </a:endParaRPr>
          </a:p>
        </p:txBody>
      </p:sp>
      <p:graphicFrame>
        <p:nvGraphicFramePr>
          <p:cNvPr id="13" name="Content Placeholder 2">
            <a:extLst>
              <a:ext uri="{FF2B5EF4-FFF2-40B4-BE49-F238E27FC236}">
                <a16:creationId xmlns:a16="http://schemas.microsoft.com/office/drawing/2014/main" id="{5E8EA337-AE10-B2C1-6D0E-CD9196544124}"/>
              </a:ext>
            </a:extLst>
          </p:cNvPr>
          <p:cNvGraphicFramePr>
            <a:graphicFrameLocks noGrp="1"/>
          </p:cNvGraphicFramePr>
          <p:nvPr>
            <p:ph idx="1"/>
            <p:extLst>
              <p:ext uri="{D42A27DB-BD31-4B8C-83A1-F6EECF244321}">
                <p14:modId xmlns:p14="http://schemas.microsoft.com/office/powerpoint/2010/main" val="1263605961"/>
              </p:ext>
            </p:extLst>
          </p:nvPr>
        </p:nvGraphicFramePr>
        <p:xfrm>
          <a:off x="3958042" y="139958"/>
          <a:ext cx="8453534" cy="657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361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E19047-7E79-DE0A-96BB-7F1DC00F66F2}"/>
              </a:ext>
            </a:extLst>
          </p:cNvPr>
          <p:cNvSpPr>
            <a:spLocks noGrp="1"/>
          </p:cNvSpPr>
          <p:nvPr>
            <p:ph type="title"/>
          </p:nvPr>
        </p:nvSpPr>
        <p:spPr>
          <a:xfrm>
            <a:off x="8164749" y="655439"/>
            <a:ext cx="3575737" cy="1332688"/>
          </a:xfrm>
        </p:spPr>
        <p:txBody>
          <a:bodyPr vert="horz" lIns="91440" tIns="45720" rIns="91440" bIns="45720" rtlCol="0" anchor="b">
            <a:normAutofit/>
          </a:bodyPr>
          <a:lstStyle/>
          <a:p>
            <a:pPr algn="ctr">
              <a:lnSpc>
                <a:spcPct val="90000"/>
              </a:lnSpc>
            </a:pPr>
            <a:r>
              <a:rPr lang="en-US" sz="3000" dirty="0">
                <a:solidFill>
                  <a:srgbClr val="FFFFFF"/>
                </a:solidFill>
                <a:sym typeface="Times New Roman"/>
              </a:rPr>
              <a:t>Data Preprocessing Techniques</a:t>
            </a:r>
            <a:endParaRPr lang="en-US" sz="3000" dirty="0">
              <a:solidFill>
                <a:srgbClr val="FFFFFF"/>
              </a:solidFill>
            </a:endParaRPr>
          </a:p>
        </p:txBody>
      </p:sp>
      <p:pic>
        <p:nvPicPr>
          <p:cNvPr id="18" name="Picture 17" descr="A computer screen with text on it&#10;&#10;Description automatically generated">
            <a:extLst>
              <a:ext uri="{FF2B5EF4-FFF2-40B4-BE49-F238E27FC236}">
                <a16:creationId xmlns:a16="http://schemas.microsoft.com/office/drawing/2014/main" id="{43F74DF0-2237-9252-F725-B09FE44163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961" y="2075499"/>
            <a:ext cx="6612856" cy="2347565"/>
          </a:xfrm>
          <a:prstGeom prst="roundRect">
            <a:avLst>
              <a:gd name="adj" fmla="val 3876"/>
            </a:avLst>
          </a:prstGeom>
          <a:ln>
            <a:solidFill>
              <a:schemeClr val="accent1"/>
            </a:solidFill>
          </a:ln>
          <a:effectLst/>
        </p:spPr>
      </p:pic>
      <p:sp>
        <p:nvSpPr>
          <p:cNvPr id="17" name="TextBox 16">
            <a:extLst>
              <a:ext uri="{FF2B5EF4-FFF2-40B4-BE49-F238E27FC236}">
                <a16:creationId xmlns:a16="http://schemas.microsoft.com/office/drawing/2014/main" id="{C2DC35D6-F04A-AD10-4A79-605AF93A3A21}"/>
              </a:ext>
            </a:extLst>
          </p:cNvPr>
          <p:cNvSpPr txBox="1"/>
          <p:nvPr/>
        </p:nvSpPr>
        <p:spPr>
          <a:xfrm>
            <a:off x="7920949" y="1988127"/>
            <a:ext cx="4063336" cy="4526887"/>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charset="2"/>
              <a:buChar char=""/>
              <a:defRPr sz="1000">
                <a:uFill>
                  <a:solidFill>
                    <a:srgbClr val="000000"/>
                  </a:solidFill>
                </a:uFill>
                <a:latin typeface="Times New Roman"/>
                <a:ea typeface="Times New Roman"/>
                <a:cs typeface="Times New Roman"/>
                <a:sym typeface="Times New Roman"/>
              </a:defRPr>
            </a:pPr>
            <a:endParaRPr lang="en-US" sz="1200" dirty="0">
              <a:solidFill>
                <a:srgbClr val="FFFFFF"/>
              </a:solidFill>
            </a:endParaRPr>
          </a:p>
          <a:p>
            <a:pPr marL="571500" indent="-342900">
              <a:lnSpc>
                <a:spcPct val="90000"/>
              </a:lnSpc>
              <a:spcBef>
                <a:spcPct val="20000"/>
              </a:spcBef>
              <a:spcAft>
                <a:spcPts val="600"/>
              </a:spcAft>
              <a:buClr>
                <a:schemeClr val="accent1"/>
              </a:buClr>
              <a:buFont typeface="Wingdings 2" charset="2"/>
              <a:buChar char=""/>
              <a:defRPr sz="2000">
                <a:solidFill>
                  <a:srgbClr val="FFFFFF"/>
                </a:solidFill>
                <a:uFill>
                  <a:solidFill>
                    <a:srgbClr val="000000"/>
                  </a:solidFill>
                </a:uFill>
                <a:latin typeface="Calibri"/>
                <a:ea typeface="Calibri"/>
                <a:cs typeface="Calibri"/>
                <a:sym typeface="Calibri"/>
              </a:defRPr>
            </a:pPr>
            <a:r>
              <a:rPr lang="en-US" sz="1400" dirty="0">
                <a:solidFill>
                  <a:srgbClr val="FFFFFF"/>
                </a:solidFill>
                <a:latin typeface="Arial" panose="020B0604020202020204" pitchFamily="34" charset="0"/>
                <a:cs typeface="Arial" panose="020B0604020202020204" pitchFamily="34" charset="0"/>
              </a:rPr>
              <a:t>1. Data cleaning</a:t>
            </a:r>
          </a:p>
          <a:p>
            <a:pPr marL="228600">
              <a:lnSpc>
                <a:spcPct val="90000"/>
              </a:lnSpc>
              <a:spcBef>
                <a:spcPct val="20000"/>
              </a:spcBef>
              <a:spcAft>
                <a:spcPts val="600"/>
              </a:spcAft>
              <a:buClr>
                <a:schemeClr val="accent1"/>
              </a:buClr>
              <a:defRPr sz="2000">
                <a:solidFill>
                  <a:srgbClr val="FFFFFF"/>
                </a:solidFill>
                <a:uFill>
                  <a:solidFill>
                    <a:srgbClr val="000000"/>
                  </a:solidFill>
                </a:uFill>
                <a:latin typeface="Calibri"/>
                <a:ea typeface="Calibri"/>
                <a:cs typeface="Calibri"/>
                <a:sym typeface="Calibri"/>
              </a:defRPr>
            </a:pPr>
            <a:endParaRPr lang="en-US" sz="1400" dirty="0">
              <a:solidFill>
                <a:srgbClr val="FFFFFF"/>
              </a:solidFill>
              <a:latin typeface="Arial" panose="020B0604020202020204" pitchFamily="34" charset="0"/>
              <a:cs typeface="Arial" panose="020B0604020202020204" pitchFamily="34" charset="0"/>
            </a:endParaRPr>
          </a:p>
          <a:p>
            <a:pPr marL="571500" indent="-342900">
              <a:lnSpc>
                <a:spcPct val="90000"/>
              </a:lnSpc>
              <a:spcBef>
                <a:spcPct val="20000"/>
              </a:spcBef>
              <a:spcAft>
                <a:spcPts val="600"/>
              </a:spcAft>
              <a:buClr>
                <a:schemeClr val="accent1"/>
              </a:buClr>
              <a:buFont typeface="Wingdings 2" charset="2"/>
              <a:buChar char=""/>
              <a:defRPr sz="2000">
                <a:solidFill>
                  <a:srgbClr val="FFFFFF"/>
                </a:solidFill>
                <a:uFill>
                  <a:solidFill>
                    <a:srgbClr val="000000"/>
                  </a:solidFill>
                </a:uFill>
                <a:latin typeface="Calibri"/>
                <a:ea typeface="Calibri"/>
                <a:cs typeface="Calibri"/>
                <a:sym typeface="Calibri"/>
              </a:defRPr>
            </a:pPr>
            <a:r>
              <a:rPr lang="en-US" sz="1400" dirty="0">
                <a:solidFill>
                  <a:srgbClr val="FFFFFF"/>
                </a:solidFill>
                <a:latin typeface="Arial" panose="020B0604020202020204" pitchFamily="34" charset="0"/>
                <a:cs typeface="Arial" panose="020B0604020202020204" pitchFamily="34" charset="0"/>
              </a:rPr>
              <a:t>2. Elimination of Duplicates</a:t>
            </a:r>
          </a:p>
          <a:p>
            <a:pPr marL="228600">
              <a:lnSpc>
                <a:spcPct val="90000"/>
              </a:lnSpc>
              <a:spcBef>
                <a:spcPct val="20000"/>
              </a:spcBef>
              <a:spcAft>
                <a:spcPts val="600"/>
              </a:spcAft>
              <a:buClr>
                <a:schemeClr val="accent1"/>
              </a:buClr>
              <a:defRPr sz="2000">
                <a:solidFill>
                  <a:srgbClr val="FFFFFF"/>
                </a:solidFill>
                <a:uFill>
                  <a:solidFill>
                    <a:srgbClr val="000000"/>
                  </a:solidFill>
                </a:uFill>
                <a:latin typeface="Calibri"/>
                <a:ea typeface="Calibri"/>
                <a:cs typeface="Calibri"/>
                <a:sym typeface="Calibri"/>
              </a:defRPr>
            </a:pPr>
            <a:endParaRPr lang="en-US" sz="1400" dirty="0">
              <a:solidFill>
                <a:srgbClr val="FFFFFF"/>
              </a:solidFill>
              <a:latin typeface="Arial" panose="020B0604020202020204" pitchFamily="34" charset="0"/>
              <a:cs typeface="Arial" panose="020B0604020202020204" pitchFamily="34" charset="0"/>
            </a:endParaRPr>
          </a:p>
          <a:p>
            <a:pPr marL="571500" indent="-342900">
              <a:lnSpc>
                <a:spcPct val="90000"/>
              </a:lnSpc>
              <a:spcBef>
                <a:spcPct val="20000"/>
              </a:spcBef>
              <a:spcAft>
                <a:spcPts val="600"/>
              </a:spcAft>
              <a:buClr>
                <a:schemeClr val="accent1"/>
              </a:buClr>
              <a:buFont typeface="Wingdings 2" charset="2"/>
              <a:buChar char=""/>
              <a:defRPr sz="2000">
                <a:solidFill>
                  <a:srgbClr val="FFFFFF"/>
                </a:solidFill>
                <a:uFill>
                  <a:solidFill>
                    <a:srgbClr val="000000"/>
                  </a:solidFill>
                </a:uFill>
                <a:latin typeface="Calibri"/>
                <a:ea typeface="Calibri"/>
                <a:cs typeface="Calibri"/>
                <a:sym typeface="Calibri"/>
              </a:defRPr>
            </a:pPr>
            <a:r>
              <a:rPr lang="en-US" sz="1400" dirty="0">
                <a:solidFill>
                  <a:srgbClr val="FFFFFF"/>
                </a:solidFill>
                <a:latin typeface="Arial" panose="020B0604020202020204" pitchFamily="34" charset="0"/>
                <a:cs typeface="Arial" panose="020B0604020202020204" pitchFamily="34" charset="0"/>
              </a:rPr>
              <a:t>3. Uniformity,  Ensuring that each variable has the same format and measurement unit.</a:t>
            </a:r>
          </a:p>
          <a:p>
            <a:pPr marL="228600">
              <a:lnSpc>
                <a:spcPct val="90000"/>
              </a:lnSpc>
              <a:spcBef>
                <a:spcPct val="20000"/>
              </a:spcBef>
              <a:spcAft>
                <a:spcPts val="600"/>
              </a:spcAft>
              <a:buClr>
                <a:schemeClr val="accent1"/>
              </a:buClr>
              <a:defRPr sz="2000">
                <a:solidFill>
                  <a:srgbClr val="FFFFFF"/>
                </a:solidFill>
                <a:uFill>
                  <a:solidFill>
                    <a:srgbClr val="000000"/>
                  </a:solidFill>
                </a:uFill>
                <a:latin typeface="Calibri"/>
                <a:ea typeface="Calibri"/>
                <a:cs typeface="Calibri"/>
                <a:sym typeface="Calibri"/>
              </a:defRPr>
            </a:pPr>
            <a:endParaRPr lang="en-US" sz="1400" dirty="0">
              <a:solidFill>
                <a:srgbClr val="FFFFFF"/>
              </a:solidFill>
              <a:latin typeface="Arial" panose="020B0604020202020204" pitchFamily="34" charset="0"/>
              <a:cs typeface="Arial" panose="020B0604020202020204" pitchFamily="34" charset="0"/>
            </a:endParaRPr>
          </a:p>
          <a:p>
            <a:pPr marL="571500" indent="-342900">
              <a:lnSpc>
                <a:spcPct val="90000"/>
              </a:lnSpc>
              <a:spcBef>
                <a:spcPct val="20000"/>
              </a:spcBef>
              <a:spcAft>
                <a:spcPts val="600"/>
              </a:spcAft>
              <a:buClr>
                <a:schemeClr val="accent1"/>
              </a:buClr>
              <a:buFont typeface="Wingdings 2" charset="2"/>
              <a:buChar char=""/>
              <a:defRPr sz="2000">
                <a:solidFill>
                  <a:srgbClr val="FFFFFF"/>
                </a:solidFill>
                <a:uFill>
                  <a:solidFill>
                    <a:srgbClr val="000000"/>
                  </a:solidFill>
                </a:uFill>
                <a:latin typeface="Calibri"/>
                <a:ea typeface="Calibri"/>
                <a:cs typeface="Calibri"/>
                <a:sym typeface="Calibri"/>
              </a:defRPr>
            </a:pPr>
            <a:r>
              <a:rPr lang="en-US" sz="1400" dirty="0">
                <a:solidFill>
                  <a:srgbClr val="FFFFFF"/>
                </a:solidFill>
                <a:latin typeface="Arial" panose="020B0604020202020204" pitchFamily="34" charset="0"/>
                <a:cs typeface="Arial" panose="020B0604020202020204" pitchFamily="34" charset="0"/>
              </a:rPr>
              <a:t>4. Encoding of Categorical Variables</a:t>
            </a:r>
          </a:p>
          <a:p>
            <a:pPr marL="342900" indent="-342900">
              <a:lnSpc>
                <a:spcPct val="90000"/>
              </a:lnSpc>
              <a:spcBef>
                <a:spcPct val="20000"/>
              </a:spcBef>
              <a:spcAft>
                <a:spcPts val="600"/>
              </a:spcAft>
              <a:buClr>
                <a:schemeClr val="accent1"/>
              </a:buClr>
              <a:buFont typeface="Wingdings 2" charset="2"/>
              <a:buChar char=""/>
              <a:defRPr sz="2000">
                <a:solidFill>
                  <a:srgbClr val="FFFFFF"/>
                </a:solidFill>
                <a:uFill>
                  <a:solidFill>
                    <a:srgbClr val="000000"/>
                  </a:solidFill>
                </a:uFill>
                <a:latin typeface="Times New Roman"/>
                <a:ea typeface="Times New Roman"/>
                <a:cs typeface="Times New Roman"/>
                <a:sym typeface="Times New Roman"/>
              </a:defRPr>
            </a:pPr>
            <a:endParaRPr lang="en-US" sz="1400" dirty="0">
              <a:solidFill>
                <a:srgbClr val="FFFFFF"/>
              </a:solidFill>
              <a:latin typeface="Arial" panose="020B0604020202020204" pitchFamily="34" charset="0"/>
              <a:cs typeface="Arial" panose="020B0604020202020204" pitchFamily="34" charset="0"/>
            </a:endParaRPr>
          </a:p>
          <a:p>
            <a:pPr marL="571500" indent="-342900">
              <a:lnSpc>
                <a:spcPct val="90000"/>
              </a:lnSpc>
              <a:spcBef>
                <a:spcPct val="20000"/>
              </a:spcBef>
              <a:spcAft>
                <a:spcPts val="600"/>
              </a:spcAft>
              <a:buClr>
                <a:schemeClr val="accent1"/>
              </a:buClr>
              <a:buFont typeface="Wingdings 2" charset="2"/>
              <a:buChar char=""/>
              <a:defRPr sz="2000">
                <a:solidFill>
                  <a:srgbClr val="FFFFFF"/>
                </a:solidFill>
                <a:uFill>
                  <a:solidFill>
                    <a:srgbClr val="000000"/>
                  </a:solidFill>
                </a:uFill>
                <a:latin typeface="Calibri"/>
                <a:ea typeface="Calibri"/>
                <a:cs typeface="Calibri"/>
                <a:sym typeface="Calibri"/>
              </a:defRPr>
            </a:pPr>
            <a:r>
              <a:rPr lang="en-US" sz="1400" dirty="0">
                <a:solidFill>
                  <a:srgbClr val="FFFFFF"/>
                </a:solidFill>
                <a:latin typeface="Arial" panose="020B0604020202020204" pitchFamily="34" charset="0"/>
                <a:cs typeface="Arial" panose="020B0604020202020204" pitchFamily="34" charset="0"/>
              </a:rPr>
              <a:t>5. Scaling and Normalization of Features</a:t>
            </a:r>
          </a:p>
          <a:p>
            <a:pPr marL="342900" indent="-342900">
              <a:lnSpc>
                <a:spcPct val="90000"/>
              </a:lnSpc>
              <a:spcBef>
                <a:spcPct val="20000"/>
              </a:spcBef>
              <a:spcAft>
                <a:spcPts val="600"/>
              </a:spcAft>
              <a:buClr>
                <a:schemeClr val="accent1"/>
              </a:buClr>
              <a:buFont typeface="Wingdings 2" charset="2"/>
              <a:buChar char=""/>
              <a:defRPr sz="2000">
                <a:solidFill>
                  <a:srgbClr val="FFFFFF"/>
                </a:solidFill>
                <a:uFill>
                  <a:solidFill>
                    <a:srgbClr val="000000"/>
                  </a:solidFill>
                </a:uFill>
                <a:latin typeface="Times New Roman"/>
                <a:ea typeface="Times New Roman"/>
                <a:cs typeface="Times New Roman"/>
                <a:sym typeface="Times New Roman"/>
              </a:defRPr>
            </a:pPr>
            <a:endParaRPr lang="en-US" sz="1400" dirty="0">
              <a:solidFill>
                <a:srgbClr val="FFFFFF"/>
              </a:solidFill>
              <a:latin typeface="Arial" panose="020B0604020202020204" pitchFamily="34" charset="0"/>
              <a:cs typeface="Arial" panose="020B0604020202020204" pitchFamily="34" charset="0"/>
            </a:endParaRPr>
          </a:p>
          <a:p>
            <a:pPr marL="571500" indent="-342900">
              <a:lnSpc>
                <a:spcPct val="90000"/>
              </a:lnSpc>
              <a:spcBef>
                <a:spcPct val="20000"/>
              </a:spcBef>
              <a:spcAft>
                <a:spcPts val="600"/>
              </a:spcAft>
              <a:buClr>
                <a:schemeClr val="accent1"/>
              </a:buClr>
              <a:buFont typeface="Wingdings 2" charset="2"/>
              <a:buChar char=""/>
              <a:defRPr sz="2000">
                <a:solidFill>
                  <a:srgbClr val="FFFFFF"/>
                </a:solidFill>
                <a:uFill>
                  <a:solidFill>
                    <a:srgbClr val="000000"/>
                  </a:solidFill>
                </a:uFill>
                <a:latin typeface="Calibri"/>
                <a:ea typeface="Calibri"/>
                <a:cs typeface="Calibri"/>
                <a:sym typeface="Calibri"/>
              </a:defRPr>
            </a:pPr>
            <a:r>
              <a:rPr lang="en-US" sz="1400" dirty="0">
                <a:solidFill>
                  <a:srgbClr val="FFFFFF"/>
                </a:solidFill>
                <a:latin typeface="Arial" panose="020B0604020202020204" pitchFamily="34" charset="0"/>
                <a:cs typeface="Arial" panose="020B0604020202020204" pitchFamily="34" charset="0"/>
              </a:rPr>
              <a:t>6. Recognition and Management of Outliers</a:t>
            </a:r>
          </a:p>
        </p:txBody>
      </p:sp>
    </p:spTree>
    <p:extLst>
      <p:ext uri="{BB962C8B-B14F-4D97-AF65-F5344CB8AC3E}">
        <p14:creationId xmlns:p14="http://schemas.microsoft.com/office/powerpoint/2010/main" val="39271061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1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F25D77A-5220-2B87-8AB5-6B73F47D9BDD}"/>
              </a:ext>
            </a:extLst>
          </p:cNvPr>
          <p:cNvSpPr>
            <a:spLocks noGrp="1"/>
          </p:cNvSpPr>
          <p:nvPr>
            <p:ph type="title"/>
          </p:nvPr>
        </p:nvSpPr>
        <p:spPr>
          <a:xfrm>
            <a:off x="-313595" y="1809502"/>
            <a:ext cx="5644485" cy="3751543"/>
          </a:xfrm>
        </p:spPr>
        <p:txBody>
          <a:bodyPr anchor="ctr">
            <a:normAutofit/>
          </a:bodyPr>
          <a:lstStyle/>
          <a:p>
            <a:pPr algn="ctr"/>
            <a:r>
              <a:rPr lang="en-US" sz="4000" dirty="0">
                <a:solidFill>
                  <a:schemeClr val="tx1"/>
                </a:solidFill>
                <a:sym typeface="Times New Roman"/>
              </a:rPr>
              <a:t> </a:t>
            </a:r>
            <a:r>
              <a:rPr lang="en-US" sz="4000" dirty="0">
                <a:solidFill>
                  <a:schemeClr val="tx1"/>
                </a:solidFill>
                <a:latin typeface="Arial" panose="020B0604020202020204" pitchFamily="34" charset="0"/>
                <a:cs typeface="Arial" panose="020B0604020202020204" pitchFamily="34" charset="0"/>
                <a:sym typeface="Times New Roman"/>
              </a:rPr>
              <a:t>Feature to predict Sleep Disorders</a:t>
            </a:r>
            <a:br>
              <a:rPr lang="en-US" sz="4000" dirty="0">
                <a:solidFill>
                  <a:schemeClr val="tx1"/>
                </a:solidFill>
                <a:sym typeface="Times New Roman"/>
              </a:rPr>
            </a:br>
            <a:endParaRPr lang="en-US" dirty="0"/>
          </a:p>
        </p:txBody>
      </p:sp>
      <p:sp>
        <p:nvSpPr>
          <p:cNvPr id="5" name="TextBox 4">
            <a:extLst>
              <a:ext uri="{FF2B5EF4-FFF2-40B4-BE49-F238E27FC236}">
                <a16:creationId xmlns:a16="http://schemas.microsoft.com/office/drawing/2014/main" id="{1E1C0232-BD28-6155-5601-252563250218}"/>
              </a:ext>
            </a:extLst>
          </p:cNvPr>
          <p:cNvSpPr txBox="1"/>
          <p:nvPr/>
        </p:nvSpPr>
        <p:spPr>
          <a:xfrm>
            <a:off x="5686425" y="333189"/>
            <a:ext cx="6603852" cy="4096506"/>
          </a:xfrm>
          <a:prstGeom prst="rect">
            <a:avLst/>
          </a:prstGeom>
          <a:noFill/>
        </p:spPr>
        <p:txBody>
          <a:bodyPr wrap="square">
            <a:spAutoFit/>
          </a:bodyPr>
          <a:lstStyle/>
          <a:p>
            <a:pPr algn="l">
              <a:lnSpc>
                <a:spcPts val="2600"/>
              </a:lnSpc>
              <a:spcAft>
                <a:spcPts val="600"/>
              </a:spcAft>
            </a:pPr>
            <a:r>
              <a:rPr lang="en-US" sz="1600" b="1" dirty="0">
                <a:solidFill>
                  <a:srgbClr val="FEFEFE"/>
                </a:solidFill>
                <a:latin typeface="Arial" panose="020B0604020202020204" pitchFamily="34" charset="0"/>
                <a:ea typeface="Times New Roman"/>
                <a:cs typeface="Arial" panose="020B0604020202020204" pitchFamily="34" charset="0"/>
                <a:sym typeface="Times New Roman"/>
              </a:rPr>
              <a:t>Predictable attribute:</a:t>
            </a:r>
          </a:p>
          <a:p>
            <a:pPr algn="l">
              <a:lnSpc>
                <a:spcPts val="2600"/>
              </a:lnSpc>
              <a:spcAft>
                <a:spcPts val="600"/>
              </a:spcAft>
            </a:pPr>
            <a:r>
              <a:rPr lang="en-US" sz="1600" dirty="0">
                <a:solidFill>
                  <a:srgbClr val="FFFFFF"/>
                </a:solidFill>
                <a:latin typeface="Arial" panose="020B0604020202020204" pitchFamily="34" charset="0"/>
                <a:cs typeface="Arial" panose="020B0604020202020204" pitchFamily="34" charset="0"/>
              </a:rPr>
              <a:t>Sleep</a:t>
            </a:r>
            <a:r>
              <a:rPr lang="en-US" sz="1600" u="sng" dirty="0">
                <a:solidFill>
                  <a:srgbClr val="FFFFFF"/>
                </a:solidFill>
                <a:latin typeface="Arial" panose="020B0604020202020204" pitchFamily="34" charset="0"/>
                <a:cs typeface="Arial" panose="020B0604020202020204" pitchFamily="34" charset="0"/>
              </a:rPr>
              <a:t> </a:t>
            </a:r>
            <a:r>
              <a:rPr lang="en-US" sz="1600" dirty="0">
                <a:solidFill>
                  <a:srgbClr val="FFFFFF"/>
                </a:solidFill>
                <a:latin typeface="Arial" panose="020B0604020202020204" pitchFamily="34" charset="0"/>
                <a:cs typeface="Arial" panose="020B0604020202020204" pitchFamily="34" charset="0"/>
              </a:rPr>
              <a:t>Disorder: The presence or absence of a sleep disorder in the person (No Sleep Disorder, Insomnia, Sleep Apnea).</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a:lnSpc>
                <a:spcPct val="90000"/>
              </a:lnSpc>
              <a:spcBef>
                <a:spcPct val="20000"/>
              </a:spcBef>
              <a:spcAft>
                <a:spcPts val="600"/>
              </a:spcAft>
              <a:buClr>
                <a:schemeClr val="accent1"/>
              </a:buClr>
            </a:pPr>
            <a:r>
              <a:rPr lang="en-US" sz="1600" b="1" dirty="0">
                <a:latin typeface="Arial" panose="020B0604020202020204" pitchFamily="34" charset="0"/>
                <a:cs typeface="Arial" panose="020B0604020202020204" pitchFamily="34" charset="0"/>
                <a:sym typeface="Times New Roman"/>
              </a:rPr>
              <a:t>Input attributes:</a:t>
            </a:r>
          </a:p>
          <a:p>
            <a:pPr>
              <a:lnSpc>
                <a:spcPct val="90000"/>
              </a:lnSpc>
              <a:spcBef>
                <a:spcPct val="20000"/>
              </a:spcBef>
              <a:spcAft>
                <a:spcPts val="600"/>
              </a:spcAft>
              <a:buClr>
                <a:schemeClr val="accent1"/>
              </a:buClr>
              <a:buSzPct val="100000"/>
              <a:tabLst>
                <a:tab pos="355600" algn="l"/>
              </a:tabLst>
              <a:defRPr sz="2000">
                <a:solidFill>
                  <a:srgbClr val="FFFFFF"/>
                </a:solidFill>
                <a:uFill>
                  <a:solidFill>
                    <a:srgbClr val="000000"/>
                  </a:solidFill>
                </a:uFill>
                <a:latin typeface="Calibri"/>
                <a:ea typeface="Calibri"/>
                <a:cs typeface="Calibri"/>
                <a:sym typeface="Calibri"/>
              </a:defRPr>
            </a:pPr>
            <a:r>
              <a:rPr lang="en-US" sz="1600" dirty="0">
                <a:latin typeface="Arial" panose="020B0604020202020204" pitchFamily="34" charset="0"/>
                <a:cs typeface="Arial" panose="020B0604020202020204" pitchFamily="34" charset="0"/>
              </a:rPr>
              <a:t>Person ID , Gender ,Age ,Occupation, Sleep Duration (hours)</a:t>
            </a:r>
          </a:p>
          <a:p>
            <a:pPr>
              <a:lnSpc>
                <a:spcPct val="90000"/>
              </a:lnSpc>
              <a:spcBef>
                <a:spcPct val="20000"/>
              </a:spcBef>
              <a:spcAft>
                <a:spcPts val="600"/>
              </a:spcAft>
              <a:buClr>
                <a:schemeClr val="accent1"/>
              </a:buClr>
              <a:buSzPct val="100000"/>
              <a:tabLst>
                <a:tab pos="355600" algn="l"/>
              </a:tabLst>
              <a:defRPr sz="2000">
                <a:solidFill>
                  <a:srgbClr val="FFFFFF"/>
                </a:solidFill>
                <a:uFill>
                  <a:solidFill>
                    <a:srgbClr val="000000"/>
                  </a:solidFill>
                </a:uFill>
                <a:latin typeface="Calibri"/>
                <a:ea typeface="Calibri"/>
                <a:cs typeface="Calibri"/>
                <a:sym typeface="Calibri"/>
              </a:defRPr>
            </a:pPr>
            <a:r>
              <a:rPr lang="en-US" sz="1600" dirty="0">
                <a:latin typeface="Arial" panose="020B0604020202020204" pitchFamily="34" charset="0"/>
                <a:cs typeface="Arial" panose="020B0604020202020204" pitchFamily="34" charset="0"/>
              </a:rPr>
              <a:t>Quality of Sleep (scale: 1-10)</a:t>
            </a:r>
          </a:p>
          <a:p>
            <a:pPr>
              <a:lnSpc>
                <a:spcPct val="90000"/>
              </a:lnSpc>
              <a:spcBef>
                <a:spcPct val="20000"/>
              </a:spcBef>
              <a:spcAft>
                <a:spcPts val="600"/>
              </a:spcAft>
              <a:buClr>
                <a:schemeClr val="accent1"/>
              </a:buClr>
              <a:buSzPct val="100000"/>
              <a:tabLst>
                <a:tab pos="355600" algn="l"/>
              </a:tabLst>
              <a:defRPr sz="2000">
                <a:solidFill>
                  <a:srgbClr val="FFFFFF"/>
                </a:solidFill>
                <a:uFill>
                  <a:solidFill>
                    <a:srgbClr val="000000"/>
                  </a:solidFill>
                </a:uFill>
                <a:latin typeface="Calibri"/>
                <a:ea typeface="Calibri"/>
                <a:cs typeface="Calibri"/>
                <a:sym typeface="Calibri"/>
              </a:defRPr>
            </a:pPr>
            <a:endParaRPr lang="en-US" sz="1600" dirty="0">
              <a:latin typeface="Arial" panose="020B0604020202020204" pitchFamily="34" charset="0"/>
              <a:cs typeface="Arial" panose="020B0604020202020204" pitchFamily="34" charset="0"/>
            </a:endParaRPr>
          </a:p>
          <a:p>
            <a:pPr>
              <a:lnSpc>
                <a:spcPct val="90000"/>
              </a:lnSpc>
              <a:spcBef>
                <a:spcPct val="20000"/>
              </a:spcBef>
              <a:spcAft>
                <a:spcPts val="600"/>
              </a:spcAft>
              <a:buClr>
                <a:schemeClr val="accent1"/>
              </a:buClr>
              <a:buSzPct val="100000"/>
              <a:tabLst>
                <a:tab pos="355600" algn="l"/>
              </a:tabLst>
              <a:defRPr sz="2000">
                <a:solidFill>
                  <a:srgbClr val="FFFFFF"/>
                </a:solidFill>
                <a:uFill>
                  <a:solidFill>
                    <a:srgbClr val="000000"/>
                  </a:solidFill>
                </a:uFill>
                <a:latin typeface="Calibri"/>
                <a:ea typeface="Calibri"/>
                <a:cs typeface="Calibri"/>
                <a:sym typeface="Calibri"/>
              </a:defRPr>
            </a:pPr>
            <a:endParaRPr lang="en-US" sz="1600" dirty="0">
              <a:latin typeface="Arial" panose="020B0604020202020204" pitchFamily="34" charset="0"/>
              <a:cs typeface="Arial" panose="020B0604020202020204" pitchFamily="34" charset="0"/>
            </a:endParaRPr>
          </a:p>
          <a:p>
            <a:pPr>
              <a:lnSpc>
                <a:spcPct val="90000"/>
              </a:lnSpc>
              <a:spcBef>
                <a:spcPct val="20000"/>
              </a:spcBef>
              <a:spcAft>
                <a:spcPts val="600"/>
              </a:spcAft>
              <a:buClr>
                <a:schemeClr val="accent1"/>
              </a:buClr>
              <a:buSzPct val="100000"/>
              <a:tabLst>
                <a:tab pos="355600" algn="l"/>
              </a:tabLst>
              <a:defRPr sz="2000">
                <a:solidFill>
                  <a:srgbClr val="FFFFFF"/>
                </a:solidFill>
                <a:uFill>
                  <a:solidFill>
                    <a:srgbClr val="000000"/>
                  </a:solidFill>
                </a:uFill>
                <a:latin typeface="Calibri"/>
                <a:ea typeface="Calibri"/>
                <a:cs typeface="Calibri"/>
                <a:sym typeface="Calibri"/>
              </a:defRPr>
            </a:pPr>
            <a:endParaRPr lang="en-US" sz="1600" dirty="0">
              <a:latin typeface="Arial" panose="020B0604020202020204" pitchFamily="34" charset="0"/>
              <a:cs typeface="Arial" panose="020B0604020202020204" pitchFamily="34" charset="0"/>
            </a:endParaRPr>
          </a:p>
          <a:p>
            <a:pPr marR="635">
              <a:lnSpc>
                <a:spcPct val="90000"/>
              </a:lnSpc>
              <a:spcBef>
                <a:spcPct val="20000"/>
              </a:spcBef>
              <a:spcAft>
                <a:spcPts val="600"/>
              </a:spcAft>
              <a:buClr>
                <a:schemeClr val="accent1"/>
              </a:buClr>
              <a:buSzPct val="100000"/>
              <a:tabLst>
                <a:tab pos="342900" algn="l"/>
              </a:tabLst>
              <a:defRPr sz="2000">
                <a:solidFill>
                  <a:srgbClr val="FFFFFF"/>
                </a:solidFill>
                <a:uFill>
                  <a:solidFill>
                    <a:srgbClr val="000000"/>
                  </a:solidFill>
                </a:uFill>
                <a:latin typeface="Calibri"/>
                <a:ea typeface="Calibri"/>
                <a:cs typeface="Calibri"/>
                <a:sym typeface="Calibri"/>
              </a:defRPr>
            </a:pPr>
            <a:endParaRPr lang="en-US" sz="1600" dirty="0">
              <a:latin typeface="Arial" panose="020B0604020202020204" pitchFamily="34" charset="0"/>
              <a:cs typeface="Arial" panose="020B0604020202020204" pitchFamily="34" charset="0"/>
            </a:endParaRPr>
          </a:p>
        </p:txBody>
      </p:sp>
      <p:graphicFrame>
        <p:nvGraphicFramePr>
          <p:cNvPr id="12" name="TextBox 6">
            <a:extLst>
              <a:ext uri="{FF2B5EF4-FFF2-40B4-BE49-F238E27FC236}">
                <a16:creationId xmlns:a16="http://schemas.microsoft.com/office/drawing/2014/main" id="{4E8E7017-8B72-E4CB-660F-D4106E2A68F5}"/>
              </a:ext>
            </a:extLst>
          </p:cNvPr>
          <p:cNvGraphicFramePr/>
          <p:nvPr>
            <p:extLst>
              <p:ext uri="{D42A27DB-BD31-4B8C-83A1-F6EECF244321}">
                <p14:modId xmlns:p14="http://schemas.microsoft.com/office/powerpoint/2010/main" val="1342766847"/>
              </p:ext>
            </p:extLst>
          </p:nvPr>
        </p:nvGraphicFramePr>
        <p:xfrm>
          <a:off x="5686425" y="4099040"/>
          <a:ext cx="6270170" cy="275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4324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7D71625-64AA-8FAC-BC6F-C19B989D45B1}"/>
              </a:ext>
            </a:extLst>
          </p:cNvPr>
          <p:cNvSpPr txBox="1"/>
          <p:nvPr/>
        </p:nvSpPr>
        <p:spPr>
          <a:xfrm>
            <a:off x="-172916" y="740812"/>
            <a:ext cx="4333493" cy="5001351"/>
          </a:xfrm>
          <a:prstGeom prst="rect">
            <a:avLst/>
          </a:prstGeom>
          <a:effectLst/>
        </p:spPr>
        <p:txBody>
          <a:bodyPr vert="horz" lIns="91440" tIns="45720" rIns="91440" bIns="45720" rtlCol="0" anchor="ctr">
            <a:normAutofit/>
          </a:bodyPr>
          <a:lstStyle/>
          <a:p>
            <a:pPr lvl="1" algn="r">
              <a:spcBef>
                <a:spcPct val="0"/>
              </a:spcBef>
              <a:spcAft>
                <a:spcPts val="600"/>
              </a:spcAft>
            </a:pPr>
            <a:r>
              <a:rPr lang="en-US" sz="3200" b="1" dirty="0">
                <a:latin typeface="+mj-lt"/>
                <a:ea typeface="+mj-ea"/>
                <a:cs typeface="+mj-cs"/>
                <a:sym typeface="Times New Roman"/>
              </a:rPr>
              <a:t>Features to predict Heart Data (Balanced data)</a:t>
            </a:r>
          </a:p>
        </p:txBody>
      </p:sp>
      <p:cxnSp>
        <p:nvCxnSpPr>
          <p:cNvPr id="28" name="Straight Connector 27">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D0D39D4-ACE8-51C1-3B98-97AE5C6BE8CB}"/>
              </a:ext>
            </a:extLst>
          </p:cNvPr>
          <p:cNvSpPr txBox="1"/>
          <p:nvPr/>
        </p:nvSpPr>
        <p:spPr>
          <a:xfrm>
            <a:off x="4568330" y="981715"/>
            <a:ext cx="3673272" cy="4467224"/>
          </a:xfrm>
          <a:prstGeom prst="rect">
            <a:avLst/>
          </a:prstGeom>
          <a:effectLst/>
        </p:spPr>
        <p:txBody>
          <a:bodyPr vert="horz" lIns="91440" tIns="45720" rIns="91440" bIns="45720" rtlCol="0" anchor="ctr">
            <a:normAutofit/>
          </a:bodyPr>
          <a:lstStyle/>
          <a:p>
            <a:pPr>
              <a:lnSpc>
                <a:spcPct val="90000"/>
              </a:lnSpc>
              <a:spcBef>
                <a:spcPct val="20000"/>
              </a:spcBef>
              <a:spcAft>
                <a:spcPts val="600"/>
              </a:spcAft>
              <a:buClr>
                <a:schemeClr val="accent1"/>
              </a:buClr>
            </a:pPr>
            <a:r>
              <a:rPr lang="en-US" sz="1600" dirty="0">
                <a:latin typeface="Arial" panose="020B0604020202020204" pitchFamily="34" charset="0"/>
                <a:cs typeface="Arial" panose="020B0604020202020204" pitchFamily="34" charset="0"/>
                <a:sym typeface="Times New Roman"/>
              </a:rPr>
              <a:t>Input attributes:</a:t>
            </a:r>
            <a:endParaRPr lang="en-US" sz="1600" dirty="0">
              <a:uFill>
                <a:solidFill>
                  <a:srgbClr val="000000"/>
                </a:solidFill>
              </a:uFill>
              <a:latin typeface="Arial" panose="020B0604020202020204" pitchFamily="34" charset="0"/>
              <a:cs typeface="Arial" panose="020B0604020202020204" pitchFamily="34" charset="0"/>
              <a:sym typeface="Times New Roman"/>
            </a:endParaRPr>
          </a:p>
          <a:p>
            <a:pPr marL="514350" indent="-285750">
              <a:lnSpc>
                <a:spcPct val="90000"/>
              </a:lnSpc>
              <a:spcBef>
                <a:spcPct val="20000"/>
              </a:spcBef>
              <a:spcAft>
                <a:spcPts val="600"/>
              </a:spcAft>
              <a:buClr>
                <a:schemeClr val="accent1"/>
              </a:buClr>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1600" dirty="0">
                <a:uFill>
                  <a:solidFill>
                    <a:srgbClr val="000000"/>
                  </a:solidFill>
                </a:uFill>
                <a:latin typeface="Arial" panose="020B0604020202020204" pitchFamily="34" charset="0"/>
                <a:cs typeface="Arial" panose="020B0604020202020204" pitchFamily="34" charset="0"/>
              </a:rPr>
              <a:t>age</a:t>
            </a:r>
          </a:p>
          <a:p>
            <a:pPr marL="514350" indent="-285750">
              <a:lnSpc>
                <a:spcPct val="90000"/>
              </a:lnSpc>
              <a:spcBef>
                <a:spcPct val="20000"/>
              </a:spcBef>
              <a:spcAft>
                <a:spcPts val="600"/>
              </a:spcAft>
              <a:buClr>
                <a:schemeClr val="accent1"/>
              </a:buClr>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1600" dirty="0">
                <a:uFill>
                  <a:solidFill>
                    <a:srgbClr val="000000"/>
                  </a:solidFill>
                </a:uFill>
                <a:latin typeface="Arial" panose="020B0604020202020204" pitchFamily="34" charset="0"/>
                <a:cs typeface="Arial" panose="020B0604020202020204" pitchFamily="34" charset="0"/>
              </a:rPr>
              <a:t>sex</a:t>
            </a:r>
          </a:p>
          <a:p>
            <a:pPr marL="514350" indent="-285750">
              <a:lnSpc>
                <a:spcPct val="90000"/>
              </a:lnSpc>
              <a:spcBef>
                <a:spcPct val="20000"/>
              </a:spcBef>
              <a:spcAft>
                <a:spcPts val="600"/>
              </a:spcAft>
              <a:buClr>
                <a:schemeClr val="accent1"/>
              </a:buClr>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1600" dirty="0">
                <a:uFill>
                  <a:solidFill>
                    <a:srgbClr val="000000"/>
                  </a:solidFill>
                </a:uFill>
                <a:latin typeface="Arial" panose="020B0604020202020204" pitchFamily="34" charset="0"/>
                <a:cs typeface="Arial" panose="020B0604020202020204" pitchFamily="34" charset="0"/>
              </a:rPr>
              <a:t>chest pain type (4 values)</a:t>
            </a:r>
          </a:p>
          <a:p>
            <a:pPr marL="514350" indent="-285750">
              <a:lnSpc>
                <a:spcPct val="90000"/>
              </a:lnSpc>
              <a:spcBef>
                <a:spcPct val="20000"/>
              </a:spcBef>
              <a:spcAft>
                <a:spcPts val="600"/>
              </a:spcAft>
              <a:buClr>
                <a:schemeClr val="accent1"/>
              </a:buClr>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1600" dirty="0">
                <a:uFill>
                  <a:solidFill>
                    <a:srgbClr val="000000"/>
                  </a:solidFill>
                </a:uFill>
                <a:latin typeface="Arial" panose="020B0604020202020204" pitchFamily="34" charset="0"/>
                <a:cs typeface="Arial" panose="020B0604020202020204" pitchFamily="34" charset="0"/>
              </a:rPr>
              <a:t>resting blood pressure</a:t>
            </a:r>
          </a:p>
          <a:p>
            <a:pPr marL="514350" indent="-285750">
              <a:lnSpc>
                <a:spcPct val="90000"/>
              </a:lnSpc>
              <a:spcBef>
                <a:spcPct val="20000"/>
              </a:spcBef>
              <a:spcAft>
                <a:spcPts val="600"/>
              </a:spcAft>
              <a:buClr>
                <a:schemeClr val="accent1"/>
              </a:buClr>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1600" dirty="0">
                <a:uFill>
                  <a:solidFill>
                    <a:srgbClr val="000000"/>
                  </a:solidFill>
                </a:uFill>
                <a:latin typeface="Arial" panose="020B0604020202020204" pitchFamily="34" charset="0"/>
                <a:cs typeface="Arial" panose="020B0604020202020204" pitchFamily="34" charset="0"/>
              </a:rPr>
              <a:t>serum cholesterol in mg/dl</a:t>
            </a:r>
          </a:p>
          <a:p>
            <a:pPr marL="514350" indent="-285750">
              <a:lnSpc>
                <a:spcPct val="90000"/>
              </a:lnSpc>
              <a:spcBef>
                <a:spcPct val="20000"/>
              </a:spcBef>
              <a:spcAft>
                <a:spcPts val="600"/>
              </a:spcAft>
              <a:buClr>
                <a:schemeClr val="accent1"/>
              </a:buClr>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1600" dirty="0">
                <a:uFill>
                  <a:solidFill>
                    <a:srgbClr val="000000"/>
                  </a:solidFill>
                </a:uFill>
                <a:latin typeface="Arial" panose="020B0604020202020204" pitchFamily="34" charset="0"/>
                <a:cs typeface="Arial" panose="020B0604020202020204" pitchFamily="34" charset="0"/>
              </a:rPr>
              <a:t>fasting blood sugar &gt; 120 mg/dl</a:t>
            </a:r>
          </a:p>
          <a:p>
            <a:pPr marL="514350" indent="-285750">
              <a:lnSpc>
                <a:spcPct val="90000"/>
              </a:lnSpc>
              <a:spcBef>
                <a:spcPct val="20000"/>
              </a:spcBef>
              <a:spcAft>
                <a:spcPts val="600"/>
              </a:spcAft>
              <a:buClr>
                <a:schemeClr val="accent1"/>
              </a:buClr>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1600" dirty="0">
                <a:uFill>
                  <a:solidFill>
                    <a:srgbClr val="000000"/>
                  </a:solidFill>
                </a:uFill>
                <a:latin typeface="Arial" panose="020B0604020202020204" pitchFamily="34" charset="0"/>
                <a:cs typeface="Arial" panose="020B0604020202020204" pitchFamily="34" charset="0"/>
              </a:rPr>
              <a:t>resting electrocardiographic results (values 0,1,2)</a:t>
            </a:r>
          </a:p>
          <a:p>
            <a:pPr marL="514350" indent="-285750">
              <a:lnSpc>
                <a:spcPct val="90000"/>
              </a:lnSpc>
              <a:spcBef>
                <a:spcPct val="20000"/>
              </a:spcBef>
              <a:spcAft>
                <a:spcPts val="600"/>
              </a:spcAft>
              <a:buClr>
                <a:schemeClr val="accent1"/>
              </a:buClr>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1600" dirty="0">
                <a:uFill>
                  <a:solidFill>
                    <a:srgbClr val="000000"/>
                  </a:solidFill>
                </a:uFill>
                <a:latin typeface="Arial" panose="020B0604020202020204" pitchFamily="34" charset="0"/>
                <a:cs typeface="Arial" panose="020B0604020202020204" pitchFamily="34" charset="0"/>
              </a:rPr>
              <a:t>maximum heart rate achieved.</a:t>
            </a:r>
            <a:endParaRPr lang="en-US" sz="1600" dirty="0">
              <a:latin typeface="Arial" panose="020B0604020202020204" pitchFamily="34" charset="0"/>
              <a:cs typeface="Arial" panose="020B0604020202020204" pitchFamily="34" charset="0"/>
              <a:sym typeface="Times New Roman"/>
            </a:endParaRPr>
          </a:p>
          <a:p>
            <a:pPr>
              <a:lnSpc>
                <a:spcPct val="90000"/>
              </a:lnSpc>
              <a:spcBef>
                <a:spcPct val="20000"/>
              </a:spcBef>
              <a:spcAft>
                <a:spcPts val="600"/>
              </a:spcAft>
              <a:buClr>
                <a:schemeClr val="accent1"/>
              </a:buClr>
              <a:tabLst>
                <a:tab pos="342900" algn="l"/>
              </a:tabLst>
              <a:defRPr sz="2000">
                <a:solidFill>
                  <a:srgbClr val="FFFFFF"/>
                </a:solidFill>
              </a:defRPr>
            </a:pPr>
            <a:endParaRPr lang="en-US" sz="1600" dirty="0">
              <a:latin typeface="Arial" panose="020B0604020202020204" pitchFamily="34" charset="0"/>
              <a:cs typeface="Arial" panose="020B0604020202020204" pitchFamily="34" charset="0"/>
              <a:sym typeface="Times New Roman"/>
            </a:endParaRPr>
          </a:p>
        </p:txBody>
      </p:sp>
      <p:sp>
        <p:nvSpPr>
          <p:cNvPr id="11" name="TextBox 10">
            <a:extLst>
              <a:ext uri="{FF2B5EF4-FFF2-40B4-BE49-F238E27FC236}">
                <a16:creationId xmlns:a16="http://schemas.microsoft.com/office/drawing/2014/main" id="{EB60B362-DF3D-B25B-7EB8-0A993F986566}"/>
              </a:ext>
            </a:extLst>
          </p:cNvPr>
          <p:cNvSpPr txBox="1"/>
          <p:nvPr/>
        </p:nvSpPr>
        <p:spPr>
          <a:xfrm>
            <a:off x="4649634" y="233346"/>
            <a:ext cx="7145667" cy="972574"/>
          </a:xfrm>
          <a:prstGeom prst="rect">
            <a:avLst/>
          </a:prstGeom>
          <a:noFill/>
        </p:spPr>
        <p:txBody>
          <a:bodyPr wrap="square">
            <a:spAutoFit/>
          </a:bodyPr>
          <a:lstStyle/>
          <a:p>
            <a:pPr>
              <a:lnSpc>
                <a:spcPct val="90000"/>
              </a:lnSpc>
              <a:spcBef>
                <a:spcPct val="20000"/>
              </a:spcBef>
              <a:spcAft>
                <a:spcPts val="600"/>
              </a:spcAft>
              <a:buClr>
                <a:schemeClr val="accent1"/>
              </a:buClr>
            </a:pPr>
            <a:r>
              <a:rPr lang="en-US" b="1" dirty="0">
                <a:latin typeface="Arial" panose="020B0604020202020204" pitchFamily="34" charset="0"/>
                <a:cs typeface="Arial" panose="020B0604020202020204" pitchFamily="34" charset="0"/>
                <a:sym typeface="Times New Roman"/>
              </a:rPr>
              <a:t>Predictable attribute:</a:t>
            </a:r>
          </a:p>
          <a:p>
            <a:pPr>
              <a:lnSpc>
                <a:spcPct val="90000"/>
              </a:lnSpc>
              <a:spcBef>
                <a:spcPct val="20000"/>
              </a:spcBef>
              <a:spcAft>
                <a:spcPts val="600"/>
              </a:spcAft>
              <a:buClr>
                <a:schemeClr val="accent1"/>
              </a:buClr>
            </a:pPr>
            <a:r>
              <a:rPr lang="en-US" dirty="0">
                <a:latin typeface="Arial" panose="020B0604020202020204" pitchFamily="34" charset="0"/>
                <a:cs typeface="Arial" panose="020B0604020202020204" pitchFamily="34" charset="0"/>
                <a:sym typeface="Times New Roman"/>
              </a:rPr>
              <a:t>Target: field refers to the presence of heart disease in the patient. It is integer valued 0 = no disease and 1 = disease</a:t>
            </a:r>
          </a:p>
        </p:txBody>
      </p:sp>
      <p:graphicFrame>
        <p:nvGraphicFramePr>
          <p:cNvPr id="30" name="TextBox 14">
            <a:extLst>
              <a:ext uri="{FF2B5EF4-FFF2-40B4-BE49-F238E27FC236}">
                <a16:creationId xmlns:a16="http://schemas.microsoft.com/office/drawing/2014/main" id="{F5DF1F97-33BF-EA03-BC11-CD03E66DAC39}"/>
              </a:ext>
            </a:extLst>
          </p:cNvPr>
          <p:cNvGraphicFramePr/>
          <p:nvPr>
            <p:extLst>
              <p:ext uri="{D42A27DB-BD31-4B8C-83A1-F6EECF244321}">
                <p14:modId xmlns:p14="http://schemas.microsoft.com/office/powerpoint/2010/main" val="3815193588"/>
              </p:ext>
            </p:extLst>
          </p:nvPr>
        </p:nvGraphicFramePr>
        <p:xfrm>
          <a:off x="7542367" y="1409061"/>
          <a:ext cx="5763085" cy="4938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189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 name="Rectangle 9">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74054E-6A8B-784F-23C5-D426D2B12CF7}"/>
              </a:ext>
            </a:extLst>
          </p:cNvPr>
          <p:cNvSpPr txBox="1"/>
          <p:nvPr/>
        </p:nvSpPr>
        <p:spPr>
          <a:xfrm>
            <a:off x="127077" y="1092994"/>
            <a:ext cx="4846408" cy="4441031"/>
          </a:xfrm>
          <a:prstGeom prst="rect">
            <a:avLst/>
          </a:prstGeom>
          <a:effectLst/>
        </p:spPr>
        <p:txBody>
          <a:bodyPr vert="horz" lIns="91440" tIns="45720" rIns="91440" bIns="45720" rtlCol="0" anchor="ctr">
            <a:normAutofit/>
          </a:bodyPr>
          <a:lstStyle/>
          <a:p>
            <a:pPr lvl="1">
              <a:spcBef>
                <a:spcPct val="20000"/>
              </a:spcBef>
              <a:spcAft>
                <a:spcPts val="600"/>
              </a:spcAft>
              <a:buClr>
                <a:schemeClr val="accent1"/>
              </a:buClr>
            </a:pPr>
            <a:r>
              <a:rPr lang="en-US" sz="2800" b="1" dirty="0">
                <a:sym typeface="Times New Roman"/>
              </a:rPr>
              <a:t>Features to predict Heart Data </a:t>
            </a:r>
          </a:p>
          <a:p>
            <a:pPr lvl="1">
              <a:spcBef>
                <a:spcPct val="20000"/>
              </a:spcBef>
              <a:spcAft>
                <a:spcPts val="600"/>
              </a:spcAft>
              <a:buClr>
                <a:schemeClr val="accent1"/>
              </a:buClr>
            </a:pPr>
            <a:r>
              <a:rPr lang="en-US" sz="2800" b="1" dirty="0">
                <a:sym typeface="Times New Roman"/>
              </a:rPr>
              <a:t>(Imbalanced data)</a:t>
            </a:r>
          </a:p>
        </p:txBody>
      </p:sp>
      <p:sp>
        <p:nvSpPr>
          <p:cNvPr id="5" name="TextBox 4">
            <a:extLst>
              <a:ext uri="{FF2B5EF4-FFF2-40B4-BE49-F238E27FC236}">
                <a16:creationId xmlns:a16="http://schemas.microsoft.com/office/drawing/2014/main" id="{5EC6CA0E-0432-B79E-D455-08682A13BDE8}"/>
              </a:ext>
            </a:extLst>
          </p:cNvPr>
          <p:cNvSpPr txBox="1"/>
          <p:nvPr/>
        </p:nvSpPr>
        <p:spPr>
          <a:xfrm>
            <a:off x="3639995" y="232843"/>
            <a:ext cx="8679082" cy="1361911"/>
          </a:xfrm>
          <a:prstGeom prst="rect">
            <a:avLst/>
          </a:prstGeom>
          <a:noFill/>
        </p:spPr>
        <p:txBody>
          <a:bodyPr wrap="square">
            <a:spAutoFit/>
          </a:bodyPr>
          <a:lstStyle/>
          <a:p>
            <a:pPr algn="l">
              <a:lnSpc>
                <a:spcPts val="2600"/>
              </a:lnSpc>
            </a:pPr>
            <a:r>
              <a:rPr lang="en-US" sz="2400" b="1" dirty="0">
                <a:solidFill>
                  <a:srgbClr val="FEFEFE"/>
                </a:solidFill>
                <a:latin typeface="Times New Roman"/>
                <a:ea typeface="Times New Roman"/>
                <a:cs typeface="Times New Roman"/>
                <a:sym typeface="Times New Roman"/>
              </a:rPr>
              <a:t>		Predictable attribute:</a:t>
            </a:r>
          </a:p>
          <a:p>
            <a:pPr algn="l">
              <a:lnSpc>
                <a:spcPts val="2600"/>
              </a:lnSpc>
            </a:pPr>
            <a:r>
              <a:rPr lang="en-US" sz="2400" b="1" dirty="0">
                <a:solidFill>
                  <a:srgbClr val="FEFEFE"/>
                </a:solidFill>
                <a:latin typeface="Times New Roman"/>
                <a:ea typeface="Times New Roman"/>
                <a:cs typeface="Times New Roman"/>
                <a:sym typeface="Times New Roman"/>
              </a:rPr>
              <a:t>		</a:t>
            </a:r>
            <a:r>
              <a:rPr lang="en-US" b="1" dirty="0">
                <a:solidFill>
                  <a:srgbClr val="FFFFFF"/>
                </a:solidFill>
                <a:latin typeface="Times New Roman"/>
                <a:ea typeface="Times New Roman"/>
                <a:cs typeface="Times New Roman"/>
                <a:sym typeface="Times New Roman"/>
              </a:rPr>
              <a:t>HadHeartAttack</a:t>
            </a:r>
            <a:r>
              <a:rPr lang="en-US" dirty="0">
                <a:solidFill>
                  <a:srgbClr val="FFFFFF"/>
                </a:solidFill>
                <a:latin typeface="Times New Roman"/>
                <a:ea typeface="Times New Roman"/>
                <a:cs typeface="Times New Roman"/>
                <a:sym typeface="Times New Roman"/>
              </a:rPr>
              <a:t>; refers that if the person has ever had heart attack. It is integer 		valued 0 = No possibility of heart attack </a:t>
            </a:r>
            <a:r>
              <a:rPr lang="en-US" sz="2000" dirty="0">
                <a:solidFill>
                  <a:srgbClr val="FFFFFF"/>
                </a:solidFill>
                <a:latin typeface="Times New Roman"/>
                <a:ea typeface="Times New Roman"/>
                <a:cs typeface="Times New Roman"/>
                <a:sym typeface="Times New Roman"/>
              </a:rPr>
              <a:t>and 1 = Possibility of Heart attack.</a:t>
            </a:r>
          </a:p>
          <a:p>
            <a:pPr lvl="2" algn="l" defTabSz="457200">
              <a:lnSpc>
                <a:spcPts val="2100"/>
              </a:lnSpc>
              <a:tabLst>
                <a:tab pos="342900" algn="l"/>
              </a:tabLst>
              <a:defRPr sz="2000"/>
            </a:pPr>
            <a:endParaRPr lang="en-US" dirty="0">
              <a:latin typeface="Times New Roman"/>
              <a:ea typeface="Times New Roman"/>
              <a:cs typeface="Times New Roman"/>
              <a:sym typeface="Times New Roman"/>
            </a:endParaRPr>
          </a:p>
        </p:txBody>
      </p:sp>
      <p:sp>
        <p:nvSpPr>
          <p:cNvPr id="7" name="TextBox 6">
            <a:extLst>
              <a:ext uri="{FF2B5EF4-FFF2-40B4-BE49-F238E27FC236}">
                <a16:creationId xmlns:a16="http://schemas.microsoft.com/office/drawing/2014/main" id="{F2860565-8076-A599-2A10-28A7F3A1CEB1}"/>
              </a:ext>
            </a:extLst>
          </p:cNvPr>
          <p:cNvSpPr txBox="1"/>
          <p:nvPr/>
        </p:nvSpPr>
        <p:spPr>
          <a:xfrm>
            <a:off x="4649634" y="1696776"/>
            <a:ext cx="3503657" cy="2862322"/>
          </a:xfrm>
          <a:prstGeom prst="rect">
            <a:avLst/>
          </a:prstGeom>
          <a:noFill/>
        </p:spPr>
        <p:txBody>
          <a:bodyPr wrap="square">
            <a:spAutoFit/>
          </a:bodyPr>
          <a:lstStyle/>
          <a:p>
            <a:pPr algn="l"/>
            <a:r>
              <a:rPr lang="en-US" sz="2000" dirty="0">
                <a:solidFill>
                  <a:srgbClr val="FEFEFE"/>
                </a:solidFill>
                <a:latin typeface="Arial" panose="020B0604020202020204" pitchFamily="34" charset="0"/>
                <a:ea typeface="Wingdings"/>
                <a:cs typeface="Arial" panose="020B0604020202020204" pitchFamily="34" charset="0"/>
                <a:sym typeface="Wingdings"/>
              </a:rPr>
              <a:t> </a:t>
            </a:r>
            <a:r>
              <a:rPr lang="en-US" sz="2000" b="1" dirty="0">
                <a:solidFill>
                  <a:srgbClr val="FEFEFE"/>
                </a:solidFill>
                <a:latin typeface="Arial" panose="020B0604020202020204" pitchFamily="34" charset="0"/>
                <a:ea typeface="Times New Roman"/>
                <a:cs typeface="Arial" panose="020B0604020202020204" pitchFamily="34" charset="0"/>
                <a:sym typeface="Times New Roman"/>
              </a:rPr>
              <a:t>Input attributes:</a:t>
            </a:r>
          </a:p>
          <a:p>
            <a:pPr marL="342900" indent="-342900" algn="l">
              <a:buFont typeface="Arial" panose="020B0604020202020204" pitchFamily="34" charset="0"/>
              <a:buChar char="•"/>
            </a:pPr>
            <a:endParaRPr lang="en-US" sz="2000" dirty="0">
              <a:solidFill>
                <a:srgbClr val="FFFFFF"/>
              </a:solidFill>
              <a:latin typeface="Arial" panose="020B0604020202020204" pitchFamily="34" charset="0"/>
              <a:ea typeface="Calibri" panose="020F0502020204030204" pitchFamily="34" charset="0"/>
              <a:cs typeface="Arial" panose="020B0604020202020204" pitchFamily="34" charset="0"/>
            </a:endParaRPr>
          </a:p>
          <a:p>
            <a:pPr marL="571500" indent="-342900" algn="l"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Arial" panose="020B0604020202020204" pitchFamily="34" charset="0"/>
                <a:ea typeface="Calibri"/>
                <a:cs typeface="Arial" panose="020B0604020202020204" pitchFamily="34" charset="0"/>
              </a:rPr>
              <a:t>SmokerStatus (Yes/No)</a:t>
            </a:r>
          </a:p>
          <a:p>
            <a:pPr marL="571500" indent="-342900" algn="l"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Arial" panose="020B0604020202020204" pitchFamily="34" charset="0"/>
                <a:ea typeface="Calibri"/>
                <a:cs typeface="Arial" panose="020B0604020202020204" pitchFamily="34" charset="0"/>
              </a:rPr>
              <a:t>AlcoholDrinkers</a:t>
            </a:r>
          </a:p>
          <a:p>
            <a:pPr marL="571500" indent="-342900" algn="l"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Arial" panose="020B0604020202020204" pitchFamily="34" charset="0"/>
                <a:ea typeface="Calibri"/>
                <a:cs typeface="Arial" panose="020B0604020202020204" pitchFamily="34" charset="0"/>
              </a:rPr>
              <a:t>HadStroke</a:t>
            </a:r>
          </a:p>
          <a:p>
            <a:pPr marL="571500" indent="-342900" algn="l"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Arial" panose="020B0604020202020204" pitchFamily="34" charset="0"/>
                <a:ea typeface="Calibri"/>
                <a:cs typeface="Arial" panose="020B0604020202020204" pitchFamily="34" charset="0"/>
              </a:rPr>
              <a:t>DifficultyWalking</a:t>
            </a:r>
          </a:p>
          <a:p>
            <a:pPr marL="571500" indent="-342900" algn="l"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Arial" panose="020B0604020202020204" pitchFamily="34" charset="0"/>
                <a:ea typeface="Calibri"/>
                <a:cs typeface="Arial" panose="020B0604020202020204" pitchFamily="34" charset="0"/>
              </a:rPr>
              <a:t>Sex</a:t>
            </a:r>
          </a:p>
          <a:p>
            <a:pPr marL="571500" indent="-342900" algn="l"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Arial" panose="020B0604020202020204" pitchFamily="34" charset="0"/>
                <a:ea typeface="Calibri"/>
                <a:cs typeface="Arial" panose="020B0604020202020204" pitchFamily="34" charset="0"/>
              </a:rPr>
              <a:t>AgeCategory (18-80+)</a:t>
            </a:r>
          </a:p>
          <a:p>
            <a:pPr marL="571500" indent="-342900" algn="l"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Arial" panose="020B0604020202020204" pitchFamily="34" charset="0"/>
                <a:ea typeface="Calibri"/>
                <a:cs typeface="Arial" panose="020B0604020202020204" pitchFamily="34" charset="0"/>
              </a:rPr>
              <a:t>RaceEthnicityCategory</a:t>
            </a:r>
          </a:p>
        </p:txBody>
      </p:sp>
      <p:sp>
        <p:nvSpPr>
          <p:cNvPr id="16" name="TextBox 15">
            <a:extLst>
              <a:ext uri="{FF2B5EF4-FFF2-40B4-BE49-F238E27FC236}">
                <a16:creationId xmlns:a16="http://schemas.microsoft.com/office/drawing/2014/main" id="{5AB20AC8-810B-40C8-9D6E-E23E153A1B1C}"/>
              </a:ext>
            </a:extLst>
          </p:cNvPr>
          <p:cNvSpPr txBox="1"/>
          <p:nvPr/>
        </p:nvSpPr>
        <p:spPr>
          <a:xfrm>
            <a:off x="8171021" y="2278991"/>
            <a:ext cx="6416217" cy="2246769"/>
          </a:xfrm>
          <a:prstGeom prst="rect">
            <a:avLst/>
          </a:prstGeom>
          <a:noFill/>
        </p:spPr>
        <p:txBody>
          <a:bodyPr wrap="square">
            <a:spAutoFit/>
          </a:bodyPr>
          <a:lstStyle/>
          <a:p>
            <a:pPr marL="571500" indent="-342900" algn="just"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Calibri"/>
                <a:ea typeface="Calibri"/>
                <a:cs typeface="Calibri"/>
              </a:rPr>
              <a:t>HadDiabetes (Yes/No)</a:t>
            </a:r>
          </a:p>
          <a:p>
            <a:pPr marL="571500" indent="-342900" algn="just"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Calibri"/>
                <a:ea typeface="Calibri"/>
                <a:cs typeface="Calibri"/>
              </a:rPr>
              <a:t>PhysicalHealthDays</a:t>
            </a:r>
          </a:p>
          <a:p>
            <a:pPr marL="571500" indent="-342900" algn="just"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Calibri"/>
                <a:ea typeface="Calibri"/>
                <a:cs typeface="Calibri"/>
              </a:rPr>
              <a:t>GeneralHealth </a:t>
            </a:r>
          </a:p>
          <a:p>
            <a:pPr marL="228600" algn="just" defTabSz="457200">
              <a:buSzPct val="100000"/>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Calibri"/>
                <a:ea typeface="Calibri"/>
                <a:cs typeface="Calibri"/>
              </a:rPr>
              <a:t>	</a:t>
            </a:r>
            <a:r>
              <a:rPr lang="en-US" sz="1600" dirty="0">
                <a:solidFill>
                  <a:srgbClr val="FFFFFF"/>
                </a:solidFill>
                <a:uFill>
                  <a:solidFill>
                    <a:srgbClr val="000000"/>
                  </a:solidFill>
                </a:uFill>
                <a:latin typeface="Calibri"/>
                <a:ea typeface="Calibri"/>
                <a:cs typeface="Calibri"/>
              </a:rPr>
              <a:t>(Excellent, Very good, Good, Fair, Poor)</a:t>
            </a:r>
          </a:p>
          <a:p>
            <a:pPr marL="571500" indent="-342900" algn="just"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Calibri"/>
                <a:ea typeface="Calibri"/>
                <a:cs typeface="Calibri"/>
              </a:rPr>
              <a:t>HadAsthma</a:t>
            </a:r>
          </a:p>
          <a:p>
            <a:pPr marL="571500" indent="-342900" algn="just"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Calibri"/>
                <a:ea typeface="Calibri"/>
                <a:cs typeface="Calibri"/>
              </a:rPr>
              <a:t>HadKidneyDisease</a:t>
            </a:r>
          </a:p>
          <a:p>
            <a:pPr marL="571500" indent="-342900" algn="just" defTabSz="457200">
              <a:buSzPct val="100000"/>
              <a:buFont typeface="Arial" panose="020B0604020202020204" pitchFamily="34" charset="0"/>
              <a:buChar char="•"/>
              <a:defRPr sz="2000">
                <a:solidFill>
                  <a:srgbClr val="FFFFFF"/>
                </a:solidFill>
                <a:uFill>
                  <a:solidFill>
                    <a:srgbClr val="000000"/>
                  </a:solidFill>
                </a:uFill>
                <a:latin typeface="Calibri"/>
                <a:ea typeface="Calibri"/>
                <a:cs typeface="Calibri"/>
                <a:sym typeface="Calibri"/>
              </a:defRPr>
            </a:pPr>
            <a:r>
              <a:rPr lang="en-US" sz="2000" dirty="0">
                <a:solidFill>
                  <a:srgbClr val="FFFFFF"/>
                </a:solidFill>
                <a:uFill>
                  <a:solidFill>
                    <a:srgbClr val="000000"/>
                  </a:solidFill>
                </a:uFill>
                <a:latin typeface="Calibri"/>
                <a:ea typeface="Calibri"/>
                <a:cs typeface="Calibri"/>
              </a:rPr>
              <a:t>HadSkinCancer</a:t>
            </a:r>
          </a:p>
        </p:txBody>
      </p:sp>
    </p:spTree>
    <p:extLst>
      <p:ext uri="{BB962C8B-B14F-4D97-AF65-F5344CB8AC3E}">
        <p14:creationId xmlns:p14="http://schemas.microsoft.com/office/powerpoint/2010/main" val="280078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TM10001115[[fn=Parcel]]</Template>
  <TotalTime>909</TotalTime>
  <Words>589</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2</vt:lpstr>
      <vt:lpstr>Quotable</vt:lpstr>
      <vt:lpstr>PowerPoint Presentation</vt:lpstr>
      <vt:lpstr>Sleep Well, Live Well: Our Aim in Health Analysis </vt:lpstr>
      <vt:lpstr>PowerPoint Presentation</vt:lpstr>
      <vt:lpstr>Data Collection Pointers </vt:lpstr>
      <vt:lpstr>Data Source </vt:lpstr>
      <vt:lpstr>Data Preprocessing Techniques</vt:lpstr>
      <vt:lpstr> Feature to predict Sleep Disorders </vt:lpstr>
      <vt:lpstr>PowerPoint Presentation</vt:lpstr>
      <vt:lpstr>PowerPoint Presentation</vt:lpstr>
      <vt:lpstr>PowerPoint Presentation</vt:lpstr>
      <vt:lpstr>PowerPoint Presentation</vt:lpstr>
      <vt:lpstr>https://github.com/RACERXNOX/Comprehensive-Health-Analysis-.git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Solanki</dc:creator>
  <cp:lastModifiedBy>Shubham Solanki</cp:lastModifiedBy>
  <cp:revision>4</cp:revision>
  <dcterms:created xsi:type="dcterms:W3CDTF">2023-12-07T00:57:48Z</dcterms:created>
  <dcterms:modified xsi:type="dcterms:W3CDTF">2023-12-07T16:56:48Z</dcterms:modified>
</cp:coreProperties>
</file>