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0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8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7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31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5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23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6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68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4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2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801F0-41BD-4A68-9897-1CE4FE6E1A46}" type="datetimeFigureOut">
              <a:rPr lang="fr-FR" smtClean="0"/>
              <a:t>24/01/2017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5B05-E482-4B92-991E-0D97753F5E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4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Cheminements dans un réseau de transport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Réseau de transport à </a:t>
            </a:r>
          </a:p>
          <a:p>
            <a:pPr algn="l"/>
            <a:r>
              <a:rPr lang="fr-FR" dirty="0"/>
              <a:t>- </a:t>
            </a:r>
            <a:r>
              <a:rPr lang="fr-FR" dirty="0"/>
              <a:t>4</a:t>
            </a:r>
            <a:r>
              <a:rPr lang="fr-FR" dirty="0" smtClean="0"/>
              <a:t> </a:t>
            </a:r>
            <a:r>
              <a:rPr lang="fr-FR" dirty="0"/>
              <a:t>sommets internes à desservir  (2 à </a:t>
            </a:r>
            <a:r>
              <a:rPr lang="fr-FR" dirty="0" smtClean="0"/>
              <a:t>5).</a:t>
            </a:r>
            <a:endParaRPr lang="fr-FR" dirty="0"/>
          </a:p>
          <a:p>
            <a:pPr algn="l"/>
            <a:r>
              <a:rPr lang="fr-FR" dirty="0" smtClean="0"/>
              <a:t>- 1 sommet source (1 - départ) ; </a:t>
            </a:r>
          </a:p>
          <a:p>
            <a:pPr algn="l"/>
            <a:r>
              <a:rPr lang="fr-FR" dirty="0" smtClean="0"/>
              <a:t>- 1 sommet puits </a:t>
            </a:r>
            <a:r>
              <a:rPr lang="fr-FR" dirty="0" smtClean="0"/>
              <a:t>(6 </a:t>
            </a:r>
            <a:r>
              <a:rPr lang="fr-FR" dirty="0" smtClean="0"/>
              <a:t>- arrivée) ;</a:t>
            </a:r>
          </a:p>
        </p:txBody>
      </p:sp>
    </p:spTree>
    <p:extLst>
      <p:ext uri="{BB962C8B-B14F-4D97-AF65-F5344CB8AC3E}">
        <p14:creationId xmlns:p14="http://schemas.microsoft.com/office/powerpoint/2010/main" val="22821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Plus court chemin </a:t>
            </a:r>
            <a:r>
              <a:rPr lang="fr-FR" dirty="0" smtClean="0"/>
              <a:t>(1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6</a:t>
            </a:r>
            <a:r>
              <a:rPr lang="fr-FR" dirty="0" smtClean="0">
                <a:sym typeface="Wingdings" panose="05000000000000000000" pitchFamily="2" charset="2"/>
              </a:rPr>
              <a:t>) ?</a:t>
            </a:r>
            <a:br>
              <a:rPr lang="fr-FR" dirty="0" smtClean="0">
                <a:sym typeface="Wingdings" panose="05000000000000000000" pitchFamily="2" charset="2"/>
              </a:rPr>
            </a:br>
            <a:r>
              <a:rPr lang="fr-FR" dirty="0" smtClean="0">
                <a:sym typeface="Wingdings" panose="05000000000000000000" pitchFamily="2" charset="2"/>
              </a:rPr>
              <a:t>( cout ; </a:t>
            </a:r>
            <a:r>
              <a:rPr lang="fr-FR" dirty="0" err="1" smtClean="0">
                <a:sym typeface="Wingdings" panose="05000000000000000000" pitchFamily="2" charset="2"/>
              </a:rPr>
              <a:t>duree</a:t>
            </a:r>
            <a:r>
              <a:rPr lang="fr-FR" dirty="0" smtClean="0">
                <a:sym typeface="Wingdings" panose="05000000000000000000" pitchFamily="2" charset="2"/>
              </a:rPr>
              <a:t> )</a:t>
            </a:r>
            <a:endParaRPr lang="fr-FR" dirty="0"/>
          </a:p>
        </p:txBody>
      </p:sp>
      <p:pic>
        <p:nvPicPr>
          <p:cNvPr id="49" name="Espace réservé du contenu 4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07" y="1600200"/>
            <a:ext cx="6147785" cy="4525963"/>
          </a:xfrm>
        </p:spPr>
      </p:pic>
    </p:spTree>
    <p:extLst>
      <p:ext uri="{BB962C8B-B14F-4D97-AF65-F5344CB8AC3E}">
        <p14:creationId xmlns:p14="http://schemas.microsoft.com/office/powerpoint/2010/main" val="32519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570186"/>
          </a:xfrm>
        </p:spPr>
        <p:txBody>
          <a:bodyPr>
            <a:noAutofit/>
          </a:bodyPr>
          <a:lstStyle/>
          <a:p>
            <a:r>
              <a:rPr lang="fr-FR" sz="2400" dirty="0" smtClean="0"/>
              <a:t>Réseau de transport </a:t>
            </a:r>
            <a:r>
              <a:rPr lang="fr-FR" sz="2400" dirty="0" smtClean="0"/>
              <a:t>: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(1) sommet </a:t>
            </a:r>
            <a:r>
              <a:rPr lang="fr-FR" sz="2400" dirty="0" smtClean="0"/>
              <a:t>source ; (6) </a:t>
            </a:r>
            <a:r>
              <a:rPr lang="fr-FR" sz="2400" dirty="0" smtClean="0"/>
              <a:t>sommet </a:t>
            </a:r>
            <a:r>
              <a:rPr lang="fr-FR" sz="2400" dirty="0" smtClean="0"/>
              <a:t>puits </a:t>
            </a:r>
            <a:r>
              <a:rPr lang="fr-FR" sz="2400" dirty="0" smtClean="0"/>
              <a:t>;</a:t>
            </a:r>
            <a:br>
              <a:rPr lang="fr-FR" sz="2400" dirty="0" smtClean="0"/>
            </a:br>
            <a:r>
              <a:rPr lang="fr-FR" sz="2400" dirty="0" smtClean="0"/>
              <a:t>(2) à </a:t>
            </a:r>
            <a:r>
              <a:rPr lang="fr-FR" sz="2400" dirty="0" smtClean="0"/>
              <a:t>(5) </a:t>
            </a:r>
            <a:r>
              <a:rPr lang="fr-FR" sz="2400" dirty="0" smtClean="0"/>
              <a:t>sommets </a:t>
            </a:r>
            <a:r>
              <a:rPr lang="fr-FR" sz="2400" dirty="0" smtClean="0"/>
              <a:t>internes à </a:t>
            </a:r>
            <a:r>
              <a:rPr lang="fr-FR" sz="2400" dirty="0" smtClean="0"/>
              <a:t>visiter</a:t>
            </a:r>
            <a:r>
              <a:rPr lang="fr-FR" sz="2400" dirty="0" smtClean="0"/>
              <a:t>.</a:t>
            </a:r>
            <a:endParaRPr lang="fr-FR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363272" cy="449309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fr-FR" sz="2000" dirty="0" smtClean="0"/>
              <a:t>Pour chaque question, </a:t>
            </a:r>
            <a:r>
              <a:rPr lang="fr-FR" sz="2000" dirty="0"/>
              <a:t>donner la composition </a:t>
            </a:r>
            <a:r>
              <a:rPr lang="fr-FR" sz="2000" dirty="0" smtClean="0"/>
              <a:t>de la solution calculée et </a:t>
            </a:r>
            <a:r>
              <a:rPr lang="fr-FR" sz="2000" dirty="0"/>
              <a:t>le couple (</a:t>
            </a:r>
            <a:r>
              <a:rPr lang="fr-FR" sz="2000" dirty="0" smtClean="0"/>
              <a:t>coût </a:t>
            </a:r>
            <a:r>
              <a:rPr lang="fr-FR" sz="2000" dirty="0"/>
              <a:t>; </a:t>
            </a:r>
            <a:r>
              <a:rPr lang="fr-FR" sz="2000" dirty="0" smtClean="0"/>
              <a:t>consommation) associé</a:t>
            </a:r>
            <a:endParaRPr lang="fr-FR" sz="2000" dirty="0"/>
          </a:p>
          <a:p>
            <a:pPr marL="457200" indent="-457200">
              <a:buFont typeface="+mj-lt"/>
              <a:buAutoNum type="arabicPeriod"/>
            </a:pPr>
            <a:endParaRPr lang="fr-F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Déterminer le plus court chemin entre les </a:t>
            </a:r>
            <a:r>
              <a:rPr lang="fr-FR" sz="2000" dirty="0"/>
              <a:t>sommets source et </a:t>
            </a:r>
            <a:r>
              <a:rPr lang="fr-FR" sz="2000" dirty="0" smtClean="0"/>
              <a:t>puits </a:t>
            </a:r>
            <a:endParaRPr lang="fr-FR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d</a:t>
            </a:r>
            <a:r>
              <a:rPr lang="fr-FR" sz="1600" dirty="0" smtClean="0"/>
              <a:t>e coût minimum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d</a:t>
            </a:r>
            <a:r>
              <a:rPr lang="fr-FR" sz="1600" dirty="0" smtClean="0"/>
              <a:t>e consommation</a:t>
            </a:r>
            <a:r>
              <a:rPr lang="fr-FR" sz="1600" dirty="0" smtClean="0"/>
              <a:t> minimale</a:t>
            </a:r>
            <a:endParaRPr lang="fr-F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d</a:t>
            </a:r>
            <a:r>
              <a:rPr lang="fr-FR" sz="1600" dirty="0" smtClean="0"/>
              <a:t>e coût minimum consommant au plus 14 </a:t>
            </a:r>
            <a:endParaRPr lang="fr-FR" sz="1600" dirty="0"/>
          </a:p>
          <a:p>
            <a:pPr marL="457200" lvl="0" indent="-457200">
              <a:buFont typeface="+mj-lt"/>
              <a:buAutoNum type="arabicPeriod"/>
            </a:pPr>
            <a:r>
              <a:rPr lang="fr-FR" sz="2000" dirty="0" smtClean="0"/>
              <a:t>Donner une solution couvrante (recouvrement / partitionnement)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 smtClean="0"/>
              <a:t>de coût minimum  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d</a:t>
            </a:r>
            <a:r>
              <a:rPr lang="fr-FR" sz="1600" dirty="0" smtClean="0"/>
              <a:t>e consommation cumulée minimum</a:t>
            </a:r>
          </a:p>
          <a:p>
            <a:pPr marL="457200" lvl="0" indent="-457200">
              <a:buFont typeface="+mj-lt"/>
              <a:buAutoNum type="arabicPeriod"/>
            </a:pPr>
            <a:r>
              <a:rPr lang="fr-FR" sz="2000" dirty="0" smtClean="0"/>
              <a:t>Déterminer une solution couvrante par un schéma de génération de colonnes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4521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125</Words>
  <Application>Microsoft Office PowerPoint</Application>
  <PresentationFormat>Affichage à l'écran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Cheminements dans un réseau de transport</vt:lpstr>
      <vt:lpstr>Plus court chemin (1  6) ? ( cout ; duree )</vt:lpstr>
      <vt:lpstr>Réseau de transport :  (1) sommet source ; (6) sommet puits ; (2) à (5) sommets internes à visiter.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Tournées optimales</dc:title>
  <dc:creator>Nagih</dc:creator>
  <cp:lastModifiedBy>Nagih</cp:lastModifiedBy>
  <cp:revision>18</cp:revision>
  <dcterms:created xsi:type="dcterms:W3CDTF">2015-02-17T09:06:19Z</dcterms:created>
  <dcterms:modified xsi:type="dcterms:W3CDTF">2017-01-24T10:45:11Z</dcterms:modified>
</cp:coreProperties>
</file>