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E36C09"/>
        </a:solidFill>
        <a:effectLst/>
        <a:uFillTx/>
        <a:latin typeface="方正中等线繁体"/>
        <a:ea typeface="方正中等线繁体"/>
        <a:cs typeface="方正中等线繁体"/>
        <a:sym typeface="方正中等线繁体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:\DOCUME~1\ADMINI~1\APPLIC~1\360se6\USERDA~1\Temp\120859~1.JPG" descr="c:\DOCUME~1\ADMINI~1\APPLIC~1\360se6\USERDA~1\Temp\120859~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8422818" y="476996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成组"/>
          <p:cNvGrpSpPr/>
          <p:nvPr/>
        </p:nvGrpSpPr>
        <p:grpSpPr>
          <a:xfrm>
            <a:off x="6742112" y="195262"/>
            <a:ext cx="287338" cy="288926"/>
            <a:chOff x="0" y="0"/>
            <a:chExt cx="287337" cy="288925"/>
          </a:xfrm>
        </p:grpSpPr>
        <p:sp>
          <p:nvSpPr>
            <p:cNvPr id="21" name="圆形"/>
            <p:cNvSpPr/>
            <p:nvPr/>
          </p:nvSpPr>
          <p:spPr>
            <a:xfrm>
              <a:off x="0" y="0"/>
              <a:ext cx="287338" cy="288925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grpSp>
          <p:nvGrpSpPr>
            <p:cNvPr id="24" name="成组"/>
            <p:cNvGrpSpPr/>
            <p:nvPr/>
          </p:nvGrpSpPr>
          <p:grpSpPr>
            <a:xfrm>
              <a:off x="71360" y="105670"/>
              <a:ext cx="144620" cy="77585"/>
              <a:chOff x="0" y="6001"/>
              <a:chExt cx="144618" cy="77583"/>
            </a:xfrm>
          </p:grpSpPr>
          <p:sp>
            <p:nvSpPr>
              <p:cNvPr id="22" name="三角形"/>
              <p:cNvSpPr/>
              <p:nvPr/>
            </p:nvSpPr>
            <p:spPr>
              <a:xfrm flipH="1" rot="16200000">
                <a:off x="72569" y="11535"/>
                <a:ext cx="77584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</a:p>
            </p:txBody>
          </p:sp>
          <p:sp>
            <p:nvSpPr>
              <p:cNvPr id="23" name="三角形"/>
              <p:cNvSpPr/>
              <p:nvPr/>
            </p:nvSpPr>
            <p:spPr>
              <a:xfrm flipH="1" rot="16200000">
                <a:off x="-5535" y="11535"/>
                <a:ext cx="77585" cy="66516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</a:p>
            </p:txBody>
          </p:sp>
        </p:grpSp>
      </p:grpSp>
      <p:grpSp>
        <p:nvGrpSpPr>
          <p:cNvPr id="30" name="成组"/>
          <p:cNvGrpSpPr/>
          <p:nvPr/>
        </p:nvGrpSpPr>
        <p:grpSpPr>
          <a:xfrm>
            <a:off x="8613775" y="195262"/>
            <a:ext cx="288925" cy="288926"/>
            <a:chOff x="0" y="0"/>
            <a:chExt cx="288925" cy="288925"/>
          </a:xfrm>
        </p:grpSpPr>
        <p:sp>
          <p:nvSpPr>
            <p:cNvPr id="26" name="圆形"/>
            <p:cNvSpPr/>
            <p:nvPr/>
          </p:nvSpPr>
          <p:spPr>
            <a:xfrm>
              <a:off x="0" y="0"/>
              <a:ext cx="288925" cy="288925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grpSp>
          <p:nvGrpSpPr>
            <p:cNvPr id="29" name="成组"/>
            <p:cNvGrpSpPr/>
            <p:nvPr/>
          </p:nvGrpSpPr>
          <p:grpSpPr>
            <a:xfrm>
              <a:off x="82542" y="105670"/>
              <a:ext cx="145419" cy="77584"/>
              <a:chOff x="22294" y="6001"/>
              <a:chExt cx="145417" cy="77583"/>
            </a:xfrm>
          </p:grpSpPr>
          <p:sp>
            <p:nvSpPr>
              <p:cNvPr id="27" name="三角形"/>
              <p:cNvSpPr/>
              <p:nvPr/>
            </p:nvSpPr>
            <p:spPr>
              <a:xfrm rot="5400000">
                <a:off x="16943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</a:p>
            </p:txBody>
          </p:sp>
          <p:sp>
            <p:nvSpPr>
              <p:cNvPr id="28" name="三角形"/>
              <p:cNvSpPr/>
              <p:nvPr/>
            </p:nvSpPr>
            <p:spPr>
              <a:xfrm rot="5400000">
                <a:off x="95479" y="11351"/>
                <a:ext cx="77584" cy="66883"/>
              </a:xfrm>
              <a:prstGeom prst="triangl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0">
                    <a:solidFill>
                      <a:srgbClr val="FFFFFF"/>
                    </a:solidFill>
                    <a:latin typeface="宋体"/>
                    <a:ea typeface="宋体"/>
                    <a:cs typeface="宋体"/>
                    <a:sym typeface="宋体"/>
                  </a:defRPr>
                </a:pPr>
              </a:p>
            </p:txBody>
          </p:sp>
        </p:grpSp>
      </p:grpSp>
      <p:grpSp>
        <p:nvGrpSpPr>
          <p:cNvPr id="35" name="成组"/>
          <p:cNvGrpSpPr/>
          <p:nvPr/>
        </p:nvGrpSpPr>
        <p:grpSpPr>
          <a:xfrm>
            <a:off x="7366000" y="195262"/>
            <a:ext cx="288925" cy="288926"/>
            <a:chOff x="0" y="0"/>
            <a:chExt cx="288925" cy="288925"/>
          </a:xfrm>
        </p:grpSpPr>
        <p:sp>
          <p:nvSpPr>
            <p:cNvPr id="31" name="圆形"/>
            <p:cNvSpPr/>
            <p:nvPr/>
          </p:nvSpPr>
          <p:spPr>
            <a:xfrm>
              <a:off x="0" y="0"/>
              <a:ext cx="288925" cy="288925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grpSp>
          <p:nvGrpSpPr>
            <p:cNvPr id="34" name="成组"/>
            <p:cNvGrpSpPr/>
            <p:nvPr/>
          </p:nvGrpSpPr>
          <p:grpSpPr>
            <a:xfrm>
              <a:off x="108346" y="97671"/>
              <a:ext cx="72234" cy="108336"/>
              <a:chOff x="0" y="0"/>
              <a:chExt cx="72232" cy="108334"/>
            </a:xfrm>
          </p:grpSpPr>
          <p:sp>
            <p:nvSpPr>
              <p:cNvPr id="32" name="线条"/>
              <p:cNvSpPr/>
              <p:nvPr/>
            </p:nvSpPr>
            <p:spPr>
              <a:xfrm>
                <a:off x="0" y="0"/>
                <a:ext cx="1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3" name="线条"/>
              <p:cNvSpPr/>
              <p:nvPr/>
            </p:nvSpPr>
            <p:spPr>
              <a:xfrm>
                <a:off x="72231" y="0"/>
                <a:ext cx="2" cy="108335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b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38" name="成组"/>
          <p:cNvGrpSpPr/>
          <p:nvPr/>
        </p:nvGrpSpPr>
        <p:grpSpPr>
          <a:xfrm>
            <a:off x="7989887" y="195262"/>
            <a:ext cx="287338" cy="288926"/>
            <a:chOff x="0" y="0"/>
            <a:chExt cx="287337" cy="288925"/>
          </a:xfrm>
        </p:grpSpPr>
        <p:sp>
          <p:nvSpPr>
            <p:cNvPr id="36" name="圆形"/>
            <p:cNvSpPr/>
            <p:nvPr/>
          </p:nvSpPr>
          <p:spPr>
            <a:xfrm>
              <a:off x="0" y="0"/>
              <a:ext cx="287338" cy="288925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37" name="矩形"/>
            <p:cNvSpPr/>
            <p:nvPr/>
          </p:nvSpPr>
          <p:spPr>
            <a:xfrm>
              <a:off x="85856" y="85814"/>
              <a:ext cx="107741" cy="10833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</p:grpSp>
      <p:grpSp>
        <p:nvGrpSpPr>
          <p:cNvPr id="41" name="成组"/>
          <p:cNvGrpSpPr/>
          <p:nvPr/>
        </p:nvGrpSpPr>
        <p:grpSpPr>
          <a:xfrm>
            <a:off x="3822700" y="1276350"/>
            <a:ext cx="1152525" cy="1150938"/>
            <a:chOff x="0" y="0"/>
            <a:chExt cx="1152525" cy="1150937"/>
          </a:xfrm>
        </p:grpSpPr>
        <p:sp>
          <p:nvSpPr>
            <p:cNvPr id="39" name="圆形"/>
            <p:cNvSpPr/>
            <p:nvPr/>
          </p:nvSpPr>
          <p:spPr>
            <a:xfrm>
              <a:off x="0" y="0"/>
              <a:ext cx="1152525" cy="1150938"/>
            </a:xfrm>
            <a:prstGeom prst="ellipse">
              <a:avLst/>
            </a:prstGeom>
            <a:solidFill>
              <a:srgbClr val="FFFFFF">
                <a:alpha val="32156"/>
              </a:srgbClr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2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40" name="logo"/>
            <p:cNvSpPr txBox="1"/>
            <p:nvPr/>
          </p:nvSpPr>
          <p:spPr>
            <a:xfrm>
              <a:off x="168770" y="97948"/>
              <a:ext cx="814985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logo</a:t>
              </a:r>
            </a:p>
          </p:txBody>
        </p:sp>
      </p:grpSp>
      <p:sp>
        <p:nvSpPr>
          <p:cNvPr id="42" name="线条"/>
          <p:cNvSpPr/>
          <p:nvPr/>
        </p:nvSpPr>
        <p:spPr>
          <a:xfrm>
            <a:off x="2205037" y="2787650"/>
            <a:ext cx="424815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3" name="线条"/>
          <p:cNvSpPr/>
          <p:nvPr/>
        </p:nvSpPr>
        <p:spPr>
          <a:xfrm>
            <a:off x="2205037" y="3724275"/>
            <a:ext cx="4248151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" name="Android断点续传下载"/>
          <p:cNvSpPr txBox="1"/>
          <p:nvPr/>
        </p:nvSpPr>
        <p:spPr>
          <a:xfrm>
            <a:off x="1986756" y="2924492"/>
            <a:ext cx="482441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Android断点续传下载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" grpId="3"/>
      <p:bldP build="whole" bldLvl="1" animBg="1" rev="0" advAuto="0" spid="42" grpId="2"/>
      <p:bldP build="whole" bldLvl="1" animBg="1" rev="0" advAuto="0" spid="41" grpId="1"/>
      <p:bldP build="whole" bldLvl="1" animBg="1" rev="0" advAuto="0" spid="44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32" y="0"/>
            <a:ext cx="3306536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Snip20170821_1.png" descr="Snip20170821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0021" y="0"/>
            <a:ext cx="3305359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DADFE3"/>
      </a:dk1>
      <a:lt1>
        <a:srgbClr val="E36C09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E36C09"/>
            </a:solidFill>
            <a:effectLst/>
            <a:uFillTx/>
            <a:latin typeface="方正中等线繁体"/>
            <a:ea typeface="方正中等线繁体"/>
            <a:cs typeface="方正中等线繁体"/>
            <a:sym typeface="方正中等线繁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E36C09"/>
            </a:solidFill>
            <a:effectLst/>
            <a:uFillTx/>
            <a:latin typeface="方正中等线繁体"/>
            <a:ea typeface="方正中等线繁体"/>
            <a:cs typeface="方正中等线繁体"/>
            <a:sym typeface="方正中等线繁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