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2C3E1-37F4-4EBD-BB1D-4AD114BC8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44C2A3-2DF5-48E2-BF53-1B3FDCD72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FB3EF-49FF-40FE-BBD3-3367571B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24ED-6CBD-440B-B948-4AEFD63565E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2DE48-6842-4781-844C-0C7828EF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26806-2726-45B6-8CFC-FDDB78F5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0339-9EF0-49FC-9876-A9D169A70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5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9932B-4FBE-4486-ACED-3504C5B5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F3A33C-FC8A-4BB5-9A5B-846F2943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D6B4C-5597-45C8-A9AD-AE0893BD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24ED-6CBD-440B-B948-4AEFD63565E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17982-83DC-4707-B1BB-792C236A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99097-D035-4441-9F0D-3616812D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0339-9EF0-49FC-9876-A9D169A70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19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623C54-ABDD-4513-B18E-35BECFB3E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7F4422-D20F-429D-B33C-1288DCF8C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56A61-ED60-4492-A80F-0CF112A9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24ED-6CBD-440B-B948-4AEFD63565E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4894C-1B56-429D-A5FE-81DC2543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980C5-FF5E-43A8-9597-C2C1BF22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0339-9EF0-49FC-9876-A9D169A70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1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0EC26-1E63-4F96-A12D-3A442117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755B4-87A6-41C0-93EE-A0E6062E1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B659E-5221-43BE-88D7-D802151E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24ED-6CBD-440B-B948-4AEFD63565E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CDD61-D0D2-42E2-B855-7032FFDE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0CC02-D634-4181-947A-907534C8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0339-9EF0-49FC-9876-A9D169A70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99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CA90-8574-4B43-987E-4CEAF7E2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F625DC-4376-4312-984F-7B6D4BAFD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24DFA-68C9-4CA8-8D2E-B40553CE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24ED-6CBD-440B-B948-4AEFD63565E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917B5-D694-4433-B11C-30E3D4A6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BA2E1-CAF3-463D-BE27-8C7BB68A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0339-9EF0-49FC-9876-A9D169A70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19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B59D4-0AE0-43DB-BEDD-5DA04311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40E59-E56A-4156-A7F5-DE738A756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9C447C-3FEA-4075-AB45-677C3AD8D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3E532-76A6-4545-9124-B003D199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24ED-6CBD-440B-B948-4AEFD63565E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EED0A-F5B3-49A7-8FD5-2D7A5178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1667CD-FB0F-4088-9A2F-12E66B1F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0339-9EF0-49FC-9876-A9D169A70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7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246DF-B244-4289-A1F2-41374033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CF3AC-610C-45E4-AE5C-6E5DCBFED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37E53-9DAA-4373-B999-A8BE5A6CF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1F51B1-7F7C-4DBD-A092-FDB5BBD2B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A2BD53-D013-4CAE-8980-89C7D6A49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11C2C3-B98E-4CA3-ADF7-FC49BE0A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24ED-6CBD-440B-B948-4AEFD63565E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36706F-0FBF-479A-8EE6-E2C4684B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756D59-8387-4294-BB62-B77D222F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0339-9EF0-49FC-9876-A9D169A70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27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BC11E-A3BE-4430-A7C8-4BFEC1B7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EEF1CA-1D4B-40D4-93B9-9A0B097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24ED-6CBD-440B-B948-4AEFD63565E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002F15-1BFE-4CFE-BDD5-2505588B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F2739C-D8C2-4E76-A2E5-A205872E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0339-9EF0-49FC-9876-A9D169A70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7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99228C-ADBA-47D4-95F2-5BAE4F94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24ED-6CBD-440B-B948-4AEFD63565E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BC2F35-901D-4C8F-BBA4-46664FA1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B5BB5B-8F3F-4CD2-B49D-230A53C3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0339-9EF0-49FC-9876-A9D169A70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75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C94F6-4C78-4C0B-8186-B9742AC5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C2E3D-8990-429F-B895-5DC6B713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460A46-DF9A-41BE-8641-4393B550B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5DA028-A147-4CB6-A8B6-EE1984B6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24ED-6CBD-440B-B948-4AEFD63565E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BCB8A3-8B90-432A-A595-08CD9118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694299-32F9-48F4-B16C-5D2C8B93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0339-9EF0-49FC-9876-A9D169A70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8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27E8A-3421-4CA7-8932-889EBF31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734E58-D558-467F-97A0-7F2E918D9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6643C9-A357-49CA-8592-F224BDCFF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AC6B2C-D010-4FFF-BC92-A221A3AC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24ED-6CBD-440B-B948-4AEFD63565E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542CFA-D294-48BA-8FA6-AABF51CF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545A4F-0D8C-4037-8DF2-DAA3D60B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0339-9EF0-49FC-9876-A9D169A70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3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78C22A-3AD1-4A77-8195-EDC38675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7EF85-EA5A-4B01-9112-BCB73A5DD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B725D-A6C9-4EA2-835D-265FC195F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24ED-6CBD-440B-B948-4AEFD63565E2}" type="datetimeFigureOut">
              <a:rPr lang="zh-CN" altLang="en-US" smtClean="0"/>
              <a:t>2022/2/23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B4726-C7DB-44C9-AB63-BB3F81E43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53772-0089-4BBB-9B93-8CD21394A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D0339-9EF0-49FC-9876-A9D169A70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9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1CEE47F-6FEF-498E-B3CD-46340A3E8788}"/>
              </a:ext>
            </a:extLst>
          </p:cNvPr>
          <p:cNvSpPr txBox="1"/>
          <p:nvPr/>
        </p:nvSpPr>
        <p:spPr>
          <a:xfrm>
            <a:off x="229628" y="459316"/>
            <a:ext cx="32087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* </a:t>
            </a: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不够一块大小数据直接存储数据库</a:t>
            </a:r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位置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Off</a:t>
            </a:r>
          </a:p>
          <a:p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切片大小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1024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1024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6=16,777,216byte=16M</a:t>
            </a:r>
          </a:p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当前切片：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328311-556B-4268-A3E6-D0608749A28A}"/>
              </a:ext>
            </a:extLst>
          </p:cNvPr>
          <p:cNvSpPr txBox="1"/>
          <p:nvPr/>
        </p:nvSpPr>
        <p:spPr>
          <a:xfrm>
            <a:off x="3971668" y="3641711"/>
            <a:ext cx="1273946" cy="27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DelOldSlice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1E6FB09-99CC-4E1C-ACEB-DBD0AEE6152B}"/>
              </a:ext>
            </a:extLst>
          </p:cNvPr>
          <p:cNvSpPr/>
          <p:nvPr/>
        </p:nvSpPr>
        <p:spPr>
          <a:xfrm>
            <a:off x="3959440" y="883623"/>
            <a:ext cx="1273946" cy="276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CA8F45-B203-4EE6-9F03-B98AEEE1A7DD}"/>
              </a:ext>
            </a:extLst>
          </p:cNvPr>
          <p:cNvSpPr txBox="1"/>
          <p:nvPr/>
        </p:nvSpPr>
        <p:spPr>
          <a:xfrm>
            <a:off x="4078099" y="835238"/>
            <a:ext cx="1189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Write(Data)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3818DB7-595D-45E3-9857-BE5F0EB68BE7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4596413" y="1160622"/>
            <a:ext cx="10070" cy="3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89E163D-E7C5-4ABF-945D-AEFB7DE0A437}"/>
              </a:ext>
            </a:extLst>
          </p:cNvPr>
          <p:cNvSpPr txBox="1"/>
          <p:nvPr/>
        </p:nvSpPr>
        <p:spPr>
          <a:xfrm>
            <a:off x="2589717" y="3554378"/>
            <a:ext cx="1150007" cy="46166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当前切片往后后的旧数据</a:t>
            </a:r>
          </a:p>
        </p:txBody>
      </p:sp>
      <p:sp>
        <p:nvSpPr>
          <p:cNvPr id="36" name="流程图: 决策 35">
            <a:extLst>
              <a:ext uri="{FF2B5EF4-FFF2-40B4-BE49-F238E27FC236}">
                <a16:creationId xmlns:a16="http://schemas.microsoft.com/office/drawing/2014/main" id="{3A3CF9FD-2B5D-4E95-9480-E08F26283C70}"/>
              </a:ext>
            </a:extLst>
          </p:cNvPr>
          <p:cNvSpPr/>
          <p:nvPr/>
        </p:nvSpPr>
        <p:spPr>
          <a:xfrm>
            <a:off x="3771982" y="2889608"/>
            <a:ext cx="1669002" cy="421877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2CC574F-2605-408C-9A2F-0AE26D6223A4}"/>
              </a:ext>
            </a:extLst>
          </p:cNvPr>
          <p:cNvSpPr txBox="1"/>
          <p:nvPr/>
        </p:nvSpPr>
        <p:spPr>
          <a:xfrm>
            <a:off x="4003830" y="2962046"/>
            <a:ext cx="1273946" cy="277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Inode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=nil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47AE0F8-6A7D-448A-951F-D1BF5009BDE6}"/>
              </a:ext>
            </a:extLst>
          </p:cNvPr>
          <p:cNvSpPr txBox="1"/>
          <p:nvPr/>
        </p:nvSpPr>
        <p:spPr>
          <a:xfrm>
            <a:off x="3959440" y="5028547"/>
            <a:ext cx="1273946" cy="27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CreateInode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流程图: 决策 38">
            <a:extLst>
              <a:ext uri="{FF2B5EF4-FFF2-40B4-BE49-F238E27FC236}">
                <a16:creationId xmlns:a16="http://schemas.microsoft.com/office/drawing/2014/main" id="{2D4CD46E-B391-43A9-9761-F00CDCC84D32}"/>
              </a:ext>
            </a:extLst>
          </p:cNvPr>
          <p:cNvSpPr/>
          <p:nvPr/>
        </p:nvSpPr>
        <p:spPr>
          <a:xfrm>
            <a:off x="3771982" y="1486449"/>
            <a:ext cx="1669002" cy="421877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BC5A4C-DF4D-43E4-A522-05B7419E6BA9}"/>
              </a:ext>
            </a:extLst>
          </p:cNvPr>
          <p:cNvSpPr txBox="1"/>
          <p:nvPr/>
        </p:nvSpPr>
        <p:spPr>
          <a:xfrm>
            <a:off x="4003830" y="1558887"/>
            <a:ext cx="127394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datasize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&gt;0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4A9DAEF-A109-4BB9-8C4A-9ECD663D84B7}"/>
              </a:ext>
            </a:extLst>
          </p:cNvPr>
          <p:cNvSpPr txBox="1"/>
          <p:nvPr/>
        </p:nvSpPr>
        <p:spPr>
          <a:xfrm>
            <a:off x="3969510" y="2234153"/>
            <a:ext cx="1273946" cy="27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GetInode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7651832-33E0-4D23-993F-AF19F16355A3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>
            <a:off x="4606483" y="1908326"/>
            <a:ext cx="0" cy="3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流程图: 磁盘 56">
            <a:extLst>
              <a:ext uri="{FF2B5EF4-FFF2-40B4-BE49-F238E27FC236}">
                <a16:creationId xmlns:a16="http://schemas.microsoft.com/office/drawing/2014/main" id="{10D27B03-6699-4E6D-B65A-A4166805D596}"/>
              </a:ext>
            </a:extLst>
          </p:cNvPr>
          <p:cNvSpPr/>
          <p:nvPr/>
        </p:nvSpPr>
        <p:spPr>
          <a:xfrm>
            <a:off x="5799850" y="835032"/>
            <a:ext cx="1022989" cy="55215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CDB1D94-46E9-44AE-A4DB-0ADDD6CB68EA}"/>
              </a:ext>
            </a:extLst>
          </p:cNvPr>
          <p:cNvSpPr txBox="1"/>
          <p:nvPr/>
        </p:nvSpPr>
        <p:spPr>
          <a:xfrm>
            <a:off x="5962032" y="1010848"/>
            <a:ext cx="1189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数据库</a:t>
            </a: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015DAA61-7B95-4A91-989F-064D350E3270}"/>
              </a:ext>
            </a:extLst>
          </p:cNvPr>
          <p:cNvCxnSpPr>
            <a:cxnSpLocks/>
            <a:stCxn id="57" idx="2"/>
            <a:endCxn id="52" idx="3"/>
          </p:cNvCxnSpPr>
          <p:nvPr/>
        </p:nvCxnSpPr>
        <p:spPr>
          <a:xfrm rot="10800000" flipV="1">
            <a:off x="5243456" y="1111109"/>
            <a:ext cx="556394" cy="12615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DACA5D78-CB80-4072-8BCD-823C65DEBFC0}"/>
              </a:ext>
            </a:extLst>
          </p:cNvPr>
          <p:cNvCxnSpPr>
            <a:cxnSpLocks/>
            <a:stCxn id="39" idx="1"/>
            <a:endCxn id="38" idx="1"/>
          </p:cNvCxnSpPr>
          <p:nvPr/>
        </p:nvCxnSpPr>
        <p:spPr>
          <a:xfrm rot="10800000" flipH="1" flipV="1">
            <a:off x="3771982" y="1697387"/>
            <a:ext cx="187458" cy="3469659"/>
          </a:xfrm>
          <a:prstGeom prst="bentConnector3">
            <a:avLst>
              <a:gd name="adj1" fmla="val -2924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2DE41B1-7303-4457-AD6B-BFBEE592D21F}"/>
              </a:ext>
            </a:extLst>
          </p:cNvPr>
          <p:cNvCxnSpPr>
            <a:cxnSpLocks/>
            <a:stCxn id="52" idx="2"/>
            <a:endCxn id="36" idx="0"/>
          </p:cNvCxnSpPr>
          <p:nvPr/>
        </p:nvCxnSpPr>
        <p:spPr>
          <a:xfrm>
            <a:off x="4606483" y="2511153"/>
            <a:ext cx="0" cy="378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13482AA9-5FEF-41BA-BBB9-EDAA673AB063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rot="16200000" flipH="1">
            <a:off x="4442449" y="3475519"/>
            <a:ext cx="330226" cy="21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C4C3FB1-5EE5-489C-8007-FF6BCF73E3DE}"/>
              </a:ext>
            </a:extLst>
          </p:cNvPr>
          <p:cNvSpPr txBox="1"/>
          <p:nvPr/>
        </p:nvSpPr>
        <p:spPr>
          <a:xfrm>
            <a:off x="5681309" y="3581160"/>
            <a:ext cx="270514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Slice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" name="流程图: 磁盘 81">
            <a:extLst>
              <a:ext uri="{FF2B5EF4-FFF2-40B4-BE49-F238E27FC236}">
                <a16:creationId xmlns:a16="http://schemas.microsoft.com/office/drawing/2014/main" id="{FDA58B37-6A83-4AE8-8801-6023019A88CD}"/>
              </a:ext>
            </a:extLst>
          </p:cNvPr>
          <p:cNvSpPr/>
          <p:nvPr/>
        </p:nvSpPr>
        <p:spPr>
          <a:xfrm>
            <a:off x="7354983" y="836881"/>
            <a:ext cx="1022989" cy="55215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F92A974-88BD-4F48-9047-76EF7B971FC7}"/>
              </a:ext>
            </a:extLst>
          </p:cNvPr>
          <p:cNvSpPr txBox="1"/>
          <p:nvPr/>
        </p:nvSpPr>
        <p:spPr>
          <a:xfrm>
            <a:off x="7411334" y="1052628"/>
            <a:ext cx="1189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对象存储</a:t>
            </a: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87AACA00-436C-4FC5-A02E-1B61D5444055}"/>
              </a:ext>
            </a:extLst>
          </p:cNvPr>
          <p:cNvSpPr/>
          <p:nvPr/>
        </p:nvSpPr>
        <p:spPr>
          <a:xfrm>
            <a:off x="8753667" y="775200"/>
            <a:ext cx="2858497" cy="21144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29140FA2-84EC-44D9-85F9-5FBD39437D32}"/>
              </a:ext>
            </a:extLst>
          </p:cNvPr>
          <p:cNvCxnSpPr>
            <a:cxnSpLocks/>
            <a:stCxn id="132" idx="0"/>
            <a:endCxn id="82" idx="3"/>
          </p:cNvCxnSpPr>
          <p:nvPr/>
        </p:nvCxnSpPr>
        <p:spPr>
          <a:xfrm rot="5400000" flipH="1" flipV="1">
            <a:off x="7616032" y="1635204"/>
            <a:ext cx="496615" cy="42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8423C963-68E0-42C5-9C9D-48D11A8B4DCF}"/>
              </a:ext>
            </a:extLst>
          </p:cNvPr>
          <p:cNvCxnSpPr>
            <a:cxnSpLocks/>
            <a:stCxn id="148" idx="0"/>
            <a:endCxn id="57" idx="3"/>
          </p:cNvCxnSpPr>
          <p:nvPr/>
        </p:nvCxnSpPr>
        <p:spPr>
          <a:xfrm rot="16200000" flipV="1">
            <a:off x="6065320" y="1633212"/>
            <a:ext cx="492131" cy="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流程图: 多文档 131">
            <a:extLst>
              <a:ext uri="{FF2B5EF4-FFF2-40B4-BE49-F238E27FC236}">
                <a16:creationId xmlns:a16="http://schemas.microsoft.com/office/drawing/2014/main" id="{5D173FE4-D98C-4BC1-A7C1-42BAFB769B00}"/>
              </a:ext>
            </a:extLst>
          </p:cNvPr>
          <p:cNvSpPr/>
          <p:nvPr/>
        </p:nvSpPr>
        <p:spPr>
          <a:xfrm>
            <a:off x="7315053" y="1885650"/>
            <a:ext cx="961938" cy="291626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流程图: 文档 147">
            <a:extLst>
              <a:ext uri="{FF2B5EF4-FFF2-40B4-BE49-F238E27FC236}">
                <a16:creationId xmlns:a16="http://schemas.microsoft.com/office/drawing/2014/main" id="{746CA168-049B-4690-BD95-510097EA0AAD}"/>
              </a:ext>
            </a:extLst>
          </p:cNvPr>
          <p:cNvSpPr/>
          <p:nvPr/>
        </p:nvSpPr>
        <p:spPr>
          <a:xfrm>
            <a:off x="5826350" y="1879317"/>
            <a:ext cx="970149" cy="291627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52B69201-CE1F-4A61-A563-56D7C29B6350}"/>
              </a:ext>
            </a:extLst>
          </p:cNvPr>
          <p:cNvSpPr txBox="1"/>
          <p:nvPr/>
        </p:nvSpPr>
        <p:spPr>
          <a:xfrm>
            <a:off x="5800265" y="1858608"/>
            <a:ext cx="97015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切片元数据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DE4BC003-982D-4806-A3C6-88EA263CD4AB}"/>
              </a:ext>
            </a:extLst>
          </p:cNvPr>
          <p:cNvSpPr txBox="1"/>
          <p:nvPr/>
        </p:nvSpPr>
        <p:spPr>
          <a:xfrm>
            <a:off x="7230714" y="1903058"/>
            <a:ext cx="97015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切片数据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900D6CB6-CF30-4668-8F7F-57D576BE96BA}"/>
              </a:ext>
            </a:extLst>
          </p:cNvPr>
          <p:cNvSpPr txBox="1"/>
          <p:nvPr/>
        </p:nvSpPr>
        <p:spPr>
          <a:xfrm>
            <a:off x="3969510" y="4387437"/>
            <a:ext cx="1273946" cy="27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FistSlice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8EC2EBFC-6D6C-4961-AFA7-C4E44CE52E2B}"/>
              </a:ext>
            </a:extLst>
          </p:cNvPr>
          <p:cNvCxnSpPr>
            <a:cxnSpLocks/>
            <a:stCxn id="9" idx="2"/>
            <a:endCxn id="166" idx="0"/>
          </p:cNvCxnSpPr>
          <p:nvPr/>
        </p:nvCxnSpPr>
        <p:spPr>
          <a:xfrm rot="5400000">
            <a:off x="4373199" y="4151995"/>
            <a:ext cx="468726" cy="21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73FC4C51-5600-4D9E-A831-6255C6A2BA44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7033879" y="3858159"/>
            <a:ext cx="0" cy="1211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连接符: 肘形 182">
            <a:extLst>
              <a:ext uri="{FF2B5EF4-FFF2-40B4-BE49-F238E27FC236}">
                <a16:creationId xmlns:a16="http://schemas.microsoft.com/office/drawing/2014/main" id="{8CACE5E5-7868-4C68-A23A-D685F2184BD3}"/>
              </a:ext>
            </a:extLst>
          </p:cNvPr>
          <p:cNvCxnSpPr>
            <a:cxnSpLocks/>
            <a:stCxn id="283" idx="0"/>
            <a:endCxn id="153" idx="2"/>
          </p:cNvCxnSpPr>
          <p:nvPr/>
        </p:nvCxnSpPr>
        <p:spPr>
          <a:xfrm rot="16200000" flipV="1">
            <a:off x="6258632" y="2162318"/>
            <a:ext cx="736517" cy="6830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6825A467-DF29-4CB3-9BA6-73BD2C313219}"/>
              </a:ext>
            </a:extLst>
          </p:cNvPr>
          <p:cNvCxnSpPr>
            <a:cxnSpLocks/>
            <a:stCxn id="283" idx="0"/>
            <a:endCxn id="160" idx="2"/>
          </p:cNvCxnSpPr>
          <p:nvPr/>
        </p:nvCxnSpPr>
        <p:spPr>
          <a:xfrm rot="5400000" flipH="1" flipV="1">
            <a:off x="6996081" y="2152414"/>
            <a:ext cx="692067" cy="7473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肘形 193">
            <a:extLst>
              <a:ext uri="{FF2B5EF4-FFF2-40B4-BE49-F238E27FC236}">
                <a16:creationId xmlns:a16="http://schemas.microsoft.com/office/drawing/2014/main" id="{A1D322A0-E99B-4D03-9DF1-7D011EBCB6A9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 flipV="1">
            <a:off x="8386449" y="1832404"/>
            <a:ext cx="367218" cy="18872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6581A29E-A8FF-46A2-8BB5-780E19951F76}"/>
              </a:ext>
            </a:extLst>
          </p:cNvPr>
          <p:cNvSpPr txBox="1"/>
          <p:nvPr/>
        </p:nvSpPr>
        <p:spPr>
          <a:xfrm>
            <a:off x="8565819" y="4525937"/>
            <a:ext cx="1273946" cy="27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lsatSlice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B72A926B-BE83-42CF-9C17-3837DBF76BEB}"/>
              </a:ext>
            </a:extLst>
          </p:cNvPr>
          <p:cNvCxnSpPr>
            <a:cxnSpLocks/>
            <a:stCxn id="243" idx="3"/>
            <a:endCxn id="57" idx="1"/>
          </p:cNvCxnSpPr>
          <p:nvPr/>
        </p:nvCxnSpPr>
        <p:spPr>
          <a:xfrm flipH="1" flipV="1">
            <a:off x="6311345" y="835032"/>
            <a:ext cx="5200740" cy="3149342"/>
          </a:xfrm>
          <a:prstGeom prst="bentConnector4">
            <a:avLst>
              <a:gd name="adj1" fmla="val -4396"/>
              <a:gd name="adj2" fmla="val 1072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72B5CFC4-5897-48C4-AFED-B3C8D1E70298}"/>
              </a:ext>
            </a:extLst>
          </p:cNvPr>
          <p:cNvSpPr/>
          <p:nvPr/>
        </p:nvSpPr>
        <p:spPr>
          <a:xfrm>
            <a:off x="6453251" y="6188216"/>
            <a:ext cx="1273946" cy="276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81D421A1-539D-4A85-968F-27052FD0768E}"/>
              </a:ext>
            </a:extLst>
          </p:cNvPr>
          <p:cNvSpPr txBox="1"/>
          <p:nvPr/>
        </p:nvSpPr>
        <p:spPr>
          <a:xfrm>
            <a:off x="6758497" y="6156904"/>
            <a:ext cx="73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</a:rPr>
              <a:t>Retrun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10" name="连接符: 肘形 209">
            <a:extLst>
              <a:ext uri="{FF2B5EF4-FFF2-40B4-BE49-F238E27FC236}">
                <a16:creationId xmlns:a16="http://schemas.microsoft.com/office/drawing/2014/main" id="{C71E9E7E-878A-4456-B2D1-9EBE2402565C}"/>
              </a:ext>
            </a:extLst>
          </p:cNvPr>
          <p:cNvCxnSpPr>
            <a:cxnSpLocks/>
            <a:stCxn id="203" idx="2"/>
            <a:endCxn id="208" idx="3"/>
          </p:cNvCxnSpPr>
          <p:nvPr/>
        </p:nvCxnSpPr>
        <p:spPr>
          <a:xfrm rot="5400000">
            <a:off x="7703106" y="4827029"/>
            <a:ext cx="1523779" cy="14755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连接符: 肘形 212">
            <a:extLst>
              <a:ext uri="{FF2B5EF4-FFF2-40B4-BE49-F238E27FC236}">
                <a16:creationId xmlns:a16="http://schemas.microsoft.com/office/drawing/2014/main" id="{07F8A9A5-E50E-4CCA-AD75-66DC05F171E7}"/>
              </a:ext>
            </a:extLst>
          </p:cNvPr>
          <p:cNvCxnSpPr>
            <a:cxnSpLocks/>
            <a:stCxn id="38" idx="2"/>
            <a:endCxn id="208" idx="1"/>
          </p:cNvCxnSpPr>
          <p:nvPr/>
        </p:nvCxnSpPr>
        <p:spPr>
          <a:xfrm rot="16200000" flipH="1">
            <a:off x="5014248" y="4887712"/>
            <a:ext cx="1021169" cy="18568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3C14F18D-FB14-4258-BB27-EF6AA9801A58}"/>
              </a:ext>
            </a:extLst>
          </p:cNvPr>
          <p:cNvSpPr/>
          <p:nvPr/>
        </p:nvSpPr>
        <p:spPr>
          <a:xfrm>
            <a:off x="5653265" y="4084338"/>
            <a:ext cx="2722549" cy="18997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连接符: 肘形 228">
            <a:extLst>
              <a:ext uri="{FF2B5EF4-FFF2-40B4-BE49-F238E27FC236}">
                <a16:creationId xmlns:a16="http://schemas.microsoft.com/office/drawing/2014/main" id="{BEF1076F-231C-43E8-BC82-E8E16D747815}"/>
              </a:ext>
            </a:extLst>
          </p:cNvPr>
          <p:cNvCxnSpPr>
            <a:cxnSpLocks/>
            <a:stCxn id="166" idx="3"/>
            <a:endCxn id="224" idx="1"/>
          </p:cNvCxnSpPr>
          <p:nvPr/>
        </p:nvCxnSpPr>
        <p:spPr>
          <a:xfrm>
            <a:off x="5243456" y="4525937"/>
            <a:ext cx="409809" cy="5082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流程图: 文档 241">
            <a:extLst>
              <a:ext uri="{FF2B5EF4-FFF2-40B4-BE49-F238E27FC236}">
                <a16:creationId xmlns:a16="http://schemas.microsoft.com/office/drawing/2014/main" id="{75343927-9E1A-4F3B-AA4F-ACB51203FC2D}"/>
              </a:ext>
            </a:extLst>
          </p:cNvPr>
          <p:cNvSpPr/>
          <p:nvPr/>
        </p:nvSpPr>
        <p:spPr>
          <a:xfrm>
            <a:off x="10568017" y="3866583"/>
            <a:ext cx="970149" cy="291627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FADC6E2A-1DE5-4947-A9D0-1EA7D895EAB4}"/>
              </a:ext>
            </a:extLst>
          </p:cNvPr>
          <p:cNvSpPr txBox="1"/>
          <p:nvPr/>
        </p:nvSpPr>
        <p:spPr>
          <a:xfrm>
            <a:off x="10541932" y="3845874"/>
            <a:ext cx="97015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切片元数据</a:t>
            </a:r>
          </a:p>
        </p:txBody>
      </p:sp>
      <p:cxnSp>
        <p:nvCxnSpPr>
          <p:cNvPr id="245" name="连接符: 肘形 244">
            <a:extLst>
              <a:ext uri="{FF2B5EF4-FFF2-40B4-BE49-F238E27FC236}">
                <a16:creationId xmlns:a16="http://schemas.microsoft.com/office/drawing/2014/main" id="{B5EDD574-C541-4ED1-B19B-282CECEB9956}"/>
              </a:ext>
            </a:extLst>
          </p:cNvPr>
          <p:cNvCxnSpPr>
            <a:cxnSpLocks/>
            <a:stCxn id="255" idx="0"/>
            <a:endCxn id="243" idx="1"/>
          </p:cNvCxnSpPr>
          <p:nvPr/>
        </p:nvCxnSpPr>
        <p:spPr>
          <a:xfrm rot="16200000" flipH="1" flipV="1">
            <a:off x="9143218" y="2264092"/>
            <a:ext cx="3118995" cy="321567"/>
          </a:xfrm>
          <a:prstGeom prst="bentConnector4">
            <a:avLst>
              <a:gd name="adj1" fmla="val -7329"/>
              <a:gd name="adj2" fmla="val 3448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FA8B8E1A-B91D-4446-A0E1-61B402A87F4B}"/>
              </a:ext>
            </a:extLst>
          </p:cNvPr>
          <p:cNvSpPr/>
          <p:nvPr/>
        </p:nvSpPr>
        <p:spPr>
          <a:xfrm>
            <a:off x="9983059" y="865379"/>
            <a:ext cx="1760880" cy="18997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1" name="连接符: 肘形 260">
            <a:extLst>
              <a:ext uri="{FF2B5EF4-FFF2-40B4-BE49-F238E27FC236}">
                <a16:creationId xmlns:a16="http://schemas.microsoft.com/office/drawing/2014/main" id="{1123E634-E47B-4314-95CB-7B7268F087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738276" y="4975553"/>
            <a:ext cx="391727" cy="5892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流程图: 决策 282">
            <a:extLst>
              <a:ext uri="{FF2B5EF4-FFF2-40B4-BE49-F238E27FC236}">
                <a16:creationId xmlns:a16="http://schemas.microsoft.com/office/drawing/2014/main" id="{B3BDDF7B-4A44-4E1C-8FBA-CA0E1CF522F1}"/>
              </a:ext>
            </a:extLst>
          </p:cNvPr>
          <p:cNvSpPr/>
          <p:nvPr/>
        </p:nvSpPr>
        <p:spPr>
          <a:xfrm>
            <a:off x="6133936" y="2872124"/>
            <a:ext cx="1669002" cy="421877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FB12ADA0-48E7-484A-B4D9-3323E791217D}"/>
              </a:ext>
            </a:extLst>
          </p:cNvPr>
          <p:cNvSpPr txBox="1"/>
          <p:nvPr/>
        </p:nvSpPr>
        <p:spPr>
          <a:xfrm>
            <a:off x="6365784" y="2944562"/>
            <a:ext cx="1273946" cy="277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Inode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=nil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5" name="连接符: 肘形 314">
            <a:extLst>
              <a:ext uri="{FF2B5EF4-FFF2-40B4-BE49-F238E27FC236}">
                <a16:creationId xmlns:a16="http://schemas.microsoft.com/office/drawing/2014/main" id="{18D415B1-7AED-45BA-AFCA-3705588D7E89}"/>
              </a:ext>
            </a:extLst>
          </p:cNvPr>
          <p:cNvCxnSpPr>
            <a:cxnSpLocks/>
            <a:stCxn id="36" idx="3"/>
            <a:endCxn id="81" idx="1"/>
          </p:cNvCxnSpPr>
          <p:nvPr/>
        </p:nvCxnSpPr>
        <p:spPr>
          <a:xfrm>
            <a:off x="5440984" y="3100547"/>
            <a:ext cx="240325" cy="6191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4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1CEE47F-6FEF-498E-B3CD-46340A3E8788}"/>
              </a:ext>
            </a:extLst>
          </p:cNvPr>
          <p:cNvSpPr txBox="1"/>
          <p:nvPr/>
        </p:nvSpPr>
        <p:spPr>
          <a:xfrm>
            <a:off x="229628" y="459316"/>
            <a:ext cx="32087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* </a:t>
            </a:r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不够一块大小数据直接存储数据库</a:t>
            </a:r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位置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Off</a:t>
            </a:r>
          </a:p>
          <a:p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切片大小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1024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1024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6=16,777,216byte=16M</a:t>
            </a:r>
          </a:p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当前切片：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328311-556B-4268-A3E6-D0608749A28A}"/>
              </a:ext>
            </a:extLst>
          </p:cNvPr>
          <p:cNvSpPr txBox="1"/>
          <p:nvPr/>
        </p:nvSpPr>
        <p:spPr>
          <a:xfrm>
            <a:off x="3971668" y="3641711"/>
            <a:ext cx="1273946" cy="27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DelOldSlice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1E6FB09-99CC-4E1C-ACEB-DBD0AEE6152B}"/>
              </a:ext>
            </a:extLst>
          </p:cNvPr>
          <p:cNvSpPr/>
          <p:nvPr/>
        </p:nvSpPr>
        <p:spPr>
          <a:xfrm>
            <a:off x="3959440" y="883623"/>
            <a:ext cx="1273946" cy="276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CA8F45-B203-4EE6-9F03-B98AEEE1A7DD}"/>
              </a:ext>
            </a:extLst>
          </p:cNvPr>
          <p:cNvSpPr txBox="1"/>
          <p:nvPr/>
        </p:nvSpPr>
        <p:spPr>
          <a:xfrm>
            <a:off x="4078099" y="835238"/>
            <a:ext cx="1189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Write(Data)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3818DB7-595D-45E3-9857-BE5F0EB68BE7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4596413" y="1160622"/>
            <a:ext cx="10070" cy="3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89E163D-E7C5-4ABF-945D-AEFB7DE0A437}"/>
              </a:ext>
            </a:extLst>
          </p:cNvPr>
          <p:cNvSpPr txBox="1"/>
          <p:nvPr/>
        </p:nvSpPr>
        <p:spPr>
          <a:xfrm>
            <a:off x="2589717" y="3554378"/>
            <a:ext cx="1150007" cy="46166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当前切片往后后的旧数据</a:t>
            </a:r>
          </a:p>
        </p:txBody>
      </p:sp>
      <p:sp>
        <p:nvSpPr>
          <p:cNvPr id="36" name="流程图: 决策 35">
            <a:extLst>
              <a:ext uri="{FF2B5EF4-FFF2-40B4-BE49-F238E27FC236}">
                <a16:creationId xmlns:a16="http://schemas.microsoft.com/office/drawing/2014/main" id="{3A3CF9FD-2B5D-4E95-9480-E08F26283C70}"/>
              </a:ext>
            </a:extLst>
          </p:cNvPr>
          <p:cNvSpPr/>
          <p:nvPr/>
        </p:nvSpPr>
        <p:spPr>
          <a:xfrm>
            <a:off x="3771982" y="2889608"/>
            <a:ext cx="1669002" cy="421877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2CC574F-2605-408C-9A2F-0AE26D6223A4}"/>
              </a:ext>
            </a:extLst>
          </p:cNvPr>
          <p:cNvSpPr txBox="1"/>
          <p:nvPr/>
        </p:nvSpPr>
        <p:spPr>
          <a:xfrm>
            <a:off x="4003830" y="2962046"/>
            <a:ext cx="1273946" cy="277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Inode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=nil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47AE0F8-6A7D-448A-951F-D1BF5009BDE6}"/>
              </a:ext>
            </a:extLst>
          </p:cNvPr>
          <p:cNvSpPr txBox="1"/>
          <p:nvPr/>
        </p:nvSpPr>
        <p:spPr>
          <a:xfrm>
            <a:off x="3959440" y="5028547"/>
            <a:ext cx="1273946" cy="27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CreateInode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流程图: 决策 38">
            <a:extLst>
              <a:ext uri="{FF2B5EF4-FFF2-40B4-BE49-F238E27FC236}">
                <a16:creationId xmlns:a16="http://schemas.microsoft.com/office/drawing/2014/main" id="{2D4CD46E-B391-43A9-9761-F00CDCC84D32}"/>
              </a:ext>
            </a:extLst>
          </p:cNvPr>
          <p:cNvSpPr/>
          <p:nvPr/>
        </p:nvSpPr>
        <p:spPr>
          <a:xfrm>
            <a:off x="3771982" y="1486449"/>
            <a:ext cx="1669002" cy="421877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BC5A4C-DF4D-43E4-A522-05B7419E6BA9}"/>
              </a:ext>
            </a:extLst>
          </p:cNvPr>
          <p:cNvSpPr txBox="1"/>
          <p:nvPr/>
        </p:nvSpPr>
        <p:spPr>
          <a:xfrm>
            <a:off x="4003830" y="1558887"/>
            <a:ext cx="127394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datasize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&gt;0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4A9DAEF-A109-4BB9-8C4A-9ECD663D84B7}"/>
              </a:ext>
            </a:extLst>
          </p:cNvPr>
          <p:cNvSpPr txBox="1"/>
          <p:nvPr/>
        </p:nvSpPr>
        <p:spPr>
          <a:xfrm>
            <a:off x="3969510" y="2234153"/>
            <a:ext cx="1273946" cy="27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GetInode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7651832-33E0-4D23-993F-AF19F16355A3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>
            <a:off x="4606483" y="1908326"/>
            <a:ext cx="0" cy="3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流程图: 磁盘 56">
            <a:extLst>
              <a:ext uri="{FF2B5EF4-FFF2-40B4-BE49-F238E27FC236}">
                <a16:creationId xmlns:a16="http://schemas.microsoft.com/office/drawing/2014/main" id="{10D27B03-6699-4E6D-B65A-A4166805D596}"/>
              </a:ext>
            </a:extLst>
          </p:cNvPr>
          <p:cNvSpPr/>
          <p:nvPr/>
        </p:nvSpPr>
        <p:spPr>
          <a:xfrm>
            <a:off x="5799850" y="835032"/>
            <a:ext cx="1022989" cy="55215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CDB1D94-46E9-44AE-A4DB-0ADDD6CB68EA}"/>
              </a:ext>
            </a:extLst>
          </p:cNvPr>
          <p:cNvSpPr txBox="1"/>
          <p:nvPr/>
        </p:nvSpPr>
        <p:spPr>
          <a:xfrm>
            <a:off x="5962032" y="1010848"/>
            <a:ext cx="1189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数据库</a:t>
            </a: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015DAA61-7B95-4A91-989F-064D350E3270}"/>
              </a:ext>
            </a:extLst>
          </p:cNvPr>
          <p:cNvCxnSpPr>
            <a:cxnSpLocks/>
            <a:stCxn id="57" idx="2"/>
            <a:endCxn id="52" idx="3"/>
          </p:cNvCxnSpPr>
          <p:nvPr/>
        </p:nvCxnSpPr>
        <p:spPr>
          <a:xfrm rot="10800000" flipV="1">
            <a:off x="5243456" y="1111109"/>
            <a:ext cx="556394" cy="12615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DACA5D78-CB80-4072-8BCD-823C65DEBFC0}"/>
              </a:ext>
            </a:extLst>
          </p:cNvPr>
          <p:cNvCxnSpPr>
            <a:cxnSpLocks/>
            <a:stCxn id="39" idx="1"/>
            <a:endCxn id="38" idx="1"/>
          </p:cNvCxnSpPr>
          <p:nvPr/>
        </p:nvCxnSpPr>
        <p:spPr>
          <a:xfrm rot="10800000" flipH="1" flipV="1">
            <a:off x="3771982" y="1697387"/>
            <a:ext cx="187458" cy="3469659"/>
          </a:xfrm>
          <a:prstGeom prst="bentConnector3">
            <a:avLst>
              <a:gd name="adj1" fmla="val -2924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2DE41B1-7303-4457-AD6B-BFBEE592D21F}"/>
              </a:ext>
            </a:extLst>
          </p:cNvPr>
          <p:cNvCxnSpPr>
            <a:cxnSpLocks/>
            <a:stCxn id="52" idx="2"/>
            <a:endCxn id="36" idx="0"/>
          </p:cNvCxnSpPr>
          <p:nvPr/>
        </p:nvCxnSpPr>
        <p:spPr>
          <a:xfrm>
            <a:off x="4606483" y="2511153"/>
            <a:ext cx="0" cy="378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13482AA9-5FEF-41BA-BBB9-EDAA673AB063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rot="16200000" flipH="1">
            <a:off x="4442449" y="3475519"/>
            <a:ext cx="330226" cy="21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C4C3FB1-5EE5-489C-8007-FF6BCF73E3DE}"/>
              </a:ext>
            </a:extLst>
          </p:cNvPr>
          <p:cNvSpPr txBox="1"/>
          <p:nvPr/>
        </p:nvSpPr>
        <p:spPr>
          <a:xfrm>
            <a:off x="5681309" y="3581160"/>
            <a:ext cx="270514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Slice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" name="流程图: 磁盘 81">
            <a:extLst>
              <a:ext uri="{FF2B5EF4-FFF2-40B4-BE49-F238E27FC236}">
                <a16:creationId xmlns:a16="http://schemas.microsoft.com/office/drawing/2014/main" id="{FDA58B37-6A83-4AE8-8801-6023019A88CD}"/>
              </a:ext>
            </a:extLst>
          </p:cNvPr>
          <p:cNvSpPr/>
          <p:nvPr/>
        </p:nvSpPr>
        <p:spPr>
          <a:xfrm>
            <a:off x="7354983" y="836881"/>
            <a:ext cx="1022989" cy="55215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F92A974-88BD-4F48-9047-76EF7B971FC7}"/>
              </a:ext>
            </a:extLst>
          </p:cNvPr>
          <p:cNvSpPr txBox="1"/>
          <p:nvPr/>
        </p:nvSpPr>
        <p:spPr>
          <a:xfrm>
            <a:off x="7411334" y="1052628"/>
            <a:ext cx="1189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对象存储</a:t>
            </a: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87AACA00-436C-4FC5-A02E-1B61D5444055}"/>
              </a:ext>
            </a:extLst>
          </p:cNvPr>
          <p:cNvSpPr/>
          <p:nvPr/>
        </p:nvSpPr>
        <p:spPr>
          <a:xfrm>
            <a:off x="8753667" y="775200"/>
            <a:ext cx="2858497" cy="21144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29140FA2-84EC-44D9-85F9-5FBD39437D32}"/>
              </a:ext>
            </a:extLst>
          </p:cNvPr>
          <p:cNvCxnSpPr>
            <a:cxnSpLocks/>
            <a:stCxn id="132" idx="0"/>
            <a:endCxn id="82" idx="3"/>
          </p:cNvCxnSpPr>
          <p:nvPr/>
        </p:nvCxnSpPr>
        <p:spPr>
          <a:xfrm rot="5400000" flipH="1" flipV="1">
            <a:off x="7616032" y="1635204"/>
            <a:ext cx="496615" cy="42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8423C963-68E0-42C5-9C9D-48D11A8B4DCF}"/>
              </a:ext>
            </a:extLst>
          </p:cNvPr>
          <p:cNvCxnSpPr>
            <a:cxnSpLocks/>
            <a:stCxn id="148" idx="0"/>
            <a:endCxn id="57" idx="3"/>
          </p:cNvCxnSpPr>
          <p:nvPr/>
        </p:nvCxnSpPr>
        <p:spPr>
          <a:xfrm rot="16200000" flipV="1">
            <a:off x="6065320" y="1633212"/>
            <a:ext cx="492131" cy="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流程图: 多文档 131">
            <a:extLst>
              <a:ext uri="{FF2B5EF4-FFF2-40B4-BE49-F238E27FC236}">
                <a16:creationId xmlns:a16="http://schemas.microsoft.com/office/drawing/2014/main" id="{5D173FE4-D98C-4BC1-A7C1-42BAFB769B00}"/>
              </a:ext>
            </a:extLst>
          </p:cNvPr>
          <p:cNvSpPr/>
          <p:nvPr/>
        </p:nvSpPr>
        <p:spPr>
          <a:xfrm>
            <a:off x="7315053" y="1885650"/>
            <a:ext cx="961938" cy="291626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流程图: 文档 147">
            <a:extLst>
              <a:ext uri="{FF2B5EF4-FFF2-40B4-BE49-F238E27FC236}">
                <a16:creationId xmlns:a16="http://schemas.microsoft.com/office/drawing/2014/main" id="{746CA168-049B-4690-BD95-510097EA0AAD}"/>
              </a:ext>
            </a:extLst>
          </p:cNvPr>
          <p:cNvSpPr/>
          <p:nvPr/>
        </p:nvSpPr>
        <p:spPr>
          <a:xfrm>
            <a:off x="5826350" y="1879317"/>
            <a:ext cx="970149" cy="291627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52B69201-CE1F-4A61-A563-56D7C29B6350}"/>
              </a:ext>
            </a:extLst>
          </p:cNvPr>
          <p:cNvSpPr txBox="1"/>
          <p:nvPr/>
        </p:nvSpPr>
        <p:spPr>
          <a:xfrm>
            <a:off x="5800265" y="1858608"/>
            <a:ext cx="97015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切片元数据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DE4BC003-982D-4806-A3C6-88EA263CD4AB}"/>
              </a:ext>
            </a:extLst>
          </p:cNvPr>
          <p:cNvSpPr txBox="1"/>
          <p:nvPr/>
        </p:nvSpPr>
        <p:spPr>
          <a:xfrm>
            <a:off x="7230714" y="1903058"/>
            <a:ext cx="97015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切片数据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900D6CB6-CF30-4668-8F7F-57D576BE96BA}"/>
              </a:ext>
            </a:extLst>
          </p:cNvPr>
          <p:cNvSpPr txBox="1"/>
          <p:nvPr/>
        </p:nvSpPr>
        <p:spPr>
          <a:xfrm>
            <a:off x="3969510" y="4387437"/>
            <a:ext cx="1273946" cy="27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FistSlice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8EC2EBFC-6D6C-4961-AFA7-C4E44CE52E2B}"/>
              </a:ext>
            </a:extLst>
          </p:cNvPr>
          <p:cNvCxnSpPr>
            <a:cxnSpLocks/>
            <a:stCxn id="9" idx="2"/>
            <a:endCxn id="166" idx="0"/>
          </p:cNvCxnSpPr>
          <p:nvPr/>
        </p:nvCxnSpPr>
        <p:spPr>
          <a:xfrm rot="5400000">
            <a:off x="4373199" y="4151995"/>
            <a:ext cx="468726" cy="21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73FC4C51-5600-4D9E-A831-6255C6A2BA44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7033879" y="3858159"/>
            <a:ext cx="0" cy="1211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连接符: 肘形 182">
            <a:extLst>
              <a:ext uri="{FF2B5EF4-FFF2-40B4-BE49-F238E27FC236}">
                <a16:creationId xmlns:a16="http://schemas.microsoft.com/office/drawing/2014/main" id="{8CACE5E5-7868-4C68-A23A-D685F2184BD3}"/>
              </a:ext>
            </a:extLst>
          </p:cNvPr>
          <p:cNvCxnSpPr>
            <a:cxnSpLocks/>
            <a:stCxn id="283" idx="0"/>
            <a:endCxn id="153" idx="2"/>
          </p:cNvCxnSpPr>
          <p:nvPr/>
        </p:nvCxnSpPr>
        <p:spPr>
          <a:xfrm rot="16200000" flipV="1">
            <a:off x="6258632" y="2162318"/>
            <a:ext cx="736517" cy="6830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6825A467-DF29-4CB3-9BA6-73BD2C313219}"/>
              </a:ext>
            </a:extLst>
          </p:cNvPr>
          <p:cNvCxnSpPr>
            <a:cxnSpLocks/>
            <a:stCxn id="283" idx="0"/>
            <a:endCxn id="160" idx="2"/>
          </p:cNvCxnSpPr>
          <p:nvPr/>
        </p:nvCxnSpPr>
        <p:spPr>
          <a:xfrm rot="5400000" flipH="1" flipV="1">
            <a:off x="6996081" y="2152414"/>
            <a:ext cx="692067" cy="7473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肘形 193">
            <a:extLst>
              <a:ext uri="{FF2B5EF4-FFF2-40B4-BE49-F238E27FC236}">
                <a16:creationId xmlns:a16="http://schemas.microsoft.com/office/drawing/2014/main" id="{A1D322A0-E99B-4D03-9DF1-7D011EBCB6A9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 flipV="1">
            <a:off x="8386449" y="1832404"/>
            <a:ext cx="367218" cy="18872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6581A29E-A8FF-46A2-8BB5-780E19951F76}"/>
              </a:ext>
            </a:extLst>
          </p:cNvPr>
          <p:cNvSpPr txBox="1"/>
          <p:nvPr/>
        </p:nvSpPr>
        <p:spPr>
          <a:xfrm>
            <a:off x="8565819" y="4525937"/>
            <a:ext cx="1273946" cy="27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lsatSlice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B72A926B-BE83-42CF-9C17-3837DBF76BEB}"/>
              </a:ext>
            </a:extLst>
          </p:cNvPr>
          <p:cNvCxnSpPr>
            <a:cxnSpLocks/>
            <a:stCxn id="243" idx="3"/>
            <a:endCxn id="57" idx="1"/>
          </p:cNvCxnSpPr>
          <p:nvPr/>
        </p:nvCxnSpPr>
        <p:spPr>
          <a:xfrm flipH="1" flipV="1">
            <a:off x="6311345" y="835032"/>
            <a:ext cx="5200740" cy="3149342"/>
          </a:xfrm>
          <a:prstGeom prst="bentConnector4">
            <a:avLst>
              <a:gd name="adj1" fmla="val -4396"/>
              <a:gd name="adj2" fmla="val 1072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72B5CFC4-5897-48C4-AFED-B3C8D1E70298}"/>
              </a:ext>
            </a:extLst>
          </p:cNvPr>
          <p:cNvSpPr/>
          <p:nvPr/>
        </p:nvSpPr>
        <p:spPr>
          <a:xfrm>
            <a:off x="6453251" y="6188216"/>
            <a:ext cx="1273946" cy="276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81D421A1-539D-4A85-968F-27052FD0768E}"/>
              </a:ext>
            </a:extLst>
          </p:cNvPr>
          <p:cNvSpPr txBox="1"/>
          <p:nvPr/>
        </p:nvSpPr>
        <p:spPr>
          <a:xfrm>
            <a:off x="6758497" y="6156904"/>
            <a:ext cx="73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</a:rPr>
              <a:t>Retrun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10" name="连接符: 肘形 209">
            <a:extLst>
              <a:ext uri="{FF2B5EF4-FFF2-40B4-BE49-F238E27FC236}">
                <a16:creationId xmlns:a16="http://schemas.microsoft.com/office/drawing/2014/main" id="{C71E9E7E-878A-4456-B2D1-9EBE2402565C}"/>
              </a:ext>
            </a:extLst>
          </p:cNvPr>
          <p:cNvCxnSpPr>
            <a:cxnSpLocks/>
            <a:stCxn id="203" idx="2"/>
            <a:endCxn id="208" idx="3"/>
          </p:cNvCxnSpPr>
          <p:nvPr/>
        </p:nvCxnSpPr>
        <p:spPr>
          <a:xfrm rot="5400000">
            <a:off x="7703106" y="4827029"/>
            <a:ext cx="1523779" cy="14755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连接符: 肘形 212">
            <a:extLst>
              <a:ext uri="{FF2B5EF4-FFF2-40B4-BE49-F238E27FC236}">
                <a16:creationId xmlns:a16="http://schemas.microsoft.com/office/drawing/2014/main" id="{07F8A9A5-E50E-4CCA-AD75-66DC05F171E7}"/>
              </a:ext>
            </a:extLst>
          </p:cNvPr>
          <p:cNvCxnSpPr>
            <a:cxnSpLocks/>
            <a:stCxn id="38" idx="2"/>
            <a:endCxn id="208" idx="1"/>
          </p:cNvCxnSpPr>
          <p:nvPr/>
        </p:nvCxnSpPr>
        <p:spPr>
          <a:xfrm rot="16200000" flipH="1">
            <a:off x="5014248" y="4887712"/>
            <a:ext cx="1021169" cy="18568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3C14F18D-FB14-4258-BB27-EF6AA9801A58}"/>
              </a:ext>
            </a:extLst>
          </p:cNvPr>
          <p:cNvSpPr/>
          <p:nvPr/>
        </p:nvSpPr>
        <p:spPr>
          <a:xfrm>
            <a:off x="5653265" y="4084338"/>
            <a:ext cx="2722549" cy="18997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连接符: 肘形 228">
            <a:extLst>
              <a:ext uri="{FF2B5EF4-FFF2-40B4-BE49-F238E27FC236}">
                <a16:creationId xmlns:a16="http://schemas.microsoft.com/office/drawing/2014/main" id="{BEF1076F-231C-43E8-BC82-E8E16D747815}"/>
              </a:ext>
            </a:extLst>
          </p:cNvPr>
          <p:cNvCxnSpPr>
            <a:cxnSpLocks/>
            <a:stCxn id="166" idx="3"/>
            <a:endCxn id="224" idx="1"/>
          </p:cNvCxnSpPr>
          <p:nvPr/>
        </p:nvCxnSpPr>
        <p:spPr>
          <a:xfrm>
            <a:off x="5243456" y="4525937"/>
            <a:ext cx="409809" cy="5082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流程图: 文档 241">
            <a:extLst>
              <a:ext uri="{FF2B5EF4-FFF2-40B4-BE49-F238E27FC236}">
                <a16:creationId xmlns:a16="http://schemas.microsoft.com/office/drawing/2014/main" id="{75343927-9E1A-4F3B-AA4F-ACB51203FC2D}"/>
              </a:ext>
            </a:extLst>
          </p:cNvPr>
          <p:cNvSpPr/>
          <p:nvPr/>
        </p:nvSpPr>
        <p:spPr>
          <a:xfrm>
            <a:off x="10568017" y="3866583"/>
            <a:ext cx="970149" cy="291627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FADC6E2A-1DE5-4947-A9D0-1EA7D895EAB4}"/>
              </a:ext>
            </a:extLst>
          </p:cNvPr>
          <p:cNvSpPr txBox="1"/>
          <p:nvPr/>
        </p:nvSpPr>
        <p:spPr>
          <a:xfrm>
            <a:off x="10541932" y="3845874"/>
            <a:ext cx="97015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切片元数据</a:t>
            </a:r>
          </a:p>
        </p:txBody>
      </p:sp>
      <p:cxnSp>
        <p:nvCxnSpPr>
          <p:cNvPr id="245" name="连接符: 肘形 244">
            <a:extLst>
              <a:ext uri="{FF2B5EF4-FFF2-40B4-BE49-F238E27FC236}">
                <a16:creationId xmlns:a16="http://schemas.microsoft.com/office/drawing/2014/main" id="{B5EDD574-C541-4ED1-B19B-282CECEB9956}"/>
              </a:ext>
            </a:extLst>
          </p:cNvPr>
          <p:cNvCxnSpPr>
            <a:cxnSpLocks/>
            <a:stCxn id="255" idx="0"/>
            <a:endCxn id="243" idx="1"/>
          </p:cNvCxnSpPr>
          <p:nvPr/>
        </p:nvCxnSpPr>
        <p:spPr>
          <a:xfrm rot="16200000" flipH="1" flipV="1">
            <a:off x="9143218" y="2264092"/>
            <a:ext cx="3118995" cy="321567"/>
          </a:xfrm>
          <a:prstGeom prst="bentConnector4">
            <a:avLst>
              <a:gd name="adj1" fmla="val -7329"/>
              <a:gd name="adj2" fmla="val 3448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FA8B8E1A-B91D-4446-A0E1-61B402A87F4B}"/>
              </a:ext>
            </a:extLst>
          </p:cNvPr>
          <p:cNvSpPr/>
          <p:nvPr/>
        </p:nvSpPr>
        <p:spPr>
          <a:xfrm>
            <a:off x="9983059" y="865379"/>
            <a:ext cx="1760880" cy="18997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1" name="连接符: 肘形 260">
            <a:extLst>
              <a:ext uri="{FF2B5EF4-FFF2-40B4-BE49-F238E27FC236}">
                <a16:creationId xmlns:a16="http://schemas.microsoft.com/office/drawing/2014/main" id="{1123E634-E47B-4314-95CB-7B7268F087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738276" y="4975553"/>
            <a:ext cx="391727" cy="5892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流程图: 决策 282">
            <a:extLst>
              <a:ext uri="{FF2B5EF4-FFF2-40B4-BE49-F238E27FC236}">
                <a16:creationId xmlns:a16="http://schemas.microsoft.com/office/drawing/2014/main" id="{B3BDDF7B-4A44-4E1C-8FBA-CA0E1CF522F1}"/>
              </a:ext>
            </a:extLst>
          </p:cNvPr>
          <p:cNvSpPr/>
          <p:nvPr/>
        </p:nvSpPr>
        <p:spPr>
          <a:xfrm>
            <a:off x="6133936" y="2872124"/>
            <a:ext cx="1669002" cy="421877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FB12ADA0-48E7-484A-B4D9-3323E791217D}"/>
              </a:ext>
            </a:extLst>
          </p:cNvPr>
          <p:cNvSpPr txBox="1"/>
          <p:nvPr/>
        </p:nvSpPr>
        <p:spPr>
          <a:xfrm>
            <a:off x="6365784" y="2944562"/>
            <a:ext cx="1273946" cy="277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Inode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=nil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5" name="连接符: 肘形 314">
            <a:extLst>
              <a:ext uri="{FF2B5EF4-FFF2-40B4-BE49-F238E27FC236}">
                <a16:creationId xmlns:a16="http://schemas.microsoft.com/office/drawing/2014/main" id="{18D415B1-7AED-45BA-AFCA-3705588D7E89}"/>
              </a:ext>
            </a:extLst>
          </p:cNvPr>
          <p:cNvCxnSpPr>
            <a:cxnSpLocks/>
            <a:stCxn id="36" idx="3"/>
            <a:endCxn id="81" idx="1"/>
          </p:cNvCxnSpPr>
          <p:nvPr/>
        </p:nvCxnSpPr>
        <p:spPr>
          <a:xfrm>
            <a:off x="5440984" y="3100547"/>
            <a:ext cx="240325" cy="6191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54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7328311-556B-4268-A3E6-D0608749A28A}"/>
              </a:ext>
            </a:extLst>
          </p:cNvPr>
          <p:cNvSpPr txBox="1"/>
          <p:nvPr/>
        </p:nvSpPr>
        <p:spPr>
          <a:xfrm>
            <a:off x="3802992" y="3623956"/>
            <a:ext cx="1273946" cy="27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DelOldSlice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1E6FB09-99CC-4E1C-ACEB-DBD0AEE6152B}"/>
              </a:ext>
            </a:extLst>
          </p:cNvPr>
          <p:cNvSpPr/>
          <p:nvPr/>
        </p:nvSpPr>
        <p:spPr>
          <a:xfrm>
            <a:off x="3790764" y="865868"/>
            <a:ext cx="1273946" cy="276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CA8F45-B203-4EE6-9F03-B98AEEE1A7DD}"/>
              </a:ext>
            </a:extLst>
          </p:cNvPr>
          <p:cNvSpPr txBox="1"/>
          <p:nvPr/>
        </p:nvSpPr>
        <p:spPr>
          <a:xfrm>
            <a:off x="4041529" y="835090"/>
            <a:ext cx="723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(Data)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3818DB7-595D-45E3-9857-BE5F0EB68BE7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4427737" y="1142867"/>
            <a:ext cx="10070" cy="3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89E163D-E7C5-4ABF-945D-AEFB7DE0A437}"/>
              </a:ext>
            </a:extLst>
          </p:cNvPr>
          <p:cNvSpPr txBox="1"/>
          <p:nvPr/>
        </p:nvSpPr>
        <p:spPr>
          <a:xfrm>
            <a:off x="3045355" y="3346957"/>
            <a:ext cx="641451" cy="83099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当前切片往后的旧数据</a:t>
            </a:r>
          </a:p>
        </p:txBody>
      </p:sp>
      <p:sp>
        <p:nvSpPr>
          <p:cNvPr id="36" name="流程图: 决策 35">
            <a:extLst>
              <a:ext uri="{FF2B5EF4-FFF2-40B4-BE49-F238E27FC236}">
                <a16:creationId xmlns:a16="http://schemas.microsoft.com/office/drawing/2014/main" id="{3A3CF9FD-2B5D-4E95-9480-E08F26283C70}"/>
              </a:ext>
            </a:extLst>
          </p:cNvPr>
          <p:cNvSpPr/>
          <p:nvPr/>
        </p:nvSpPr>
        <p:spPr>
          <a:xfrm>
            <a:off x="3603306" y="2871853"/>
            <a:ext cx="1669002" cy="421877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2CC574F-2605-408C-9A2F-0AE26D6223A4}"/>
              </a:ext>
            </a:extLst>
          </p:cNvPr>
          <p:cNvSpPr txBox="1"/>
          <p:nvPr/>
        </p:nvSpPr>
        <p:spPr>
          <a:xfrm>
            <a:off x="3835154" y="2944291"/>
            <a:ext cx="1273946" cy="277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Inode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=nil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47AE0F8-6A7D-448A-951F-D1BF5009BDE6}"/>
              </a:ext>
            </a:extLst>
          </p:cNvPr>
          <p:cNvSpPr txBox="1"/>
          <p:nvPr/>
        </p:nvSpPr>
        <p:spPr>
          <a:xfrm>
            <a:off x="3790764" y="5010792"/>
            <a:ext cx="1273946" cy="27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CreateInode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流程图: 决策 38">
            <a:extLst>
              <a:ext uri="{FF2B5EF4-FFF2-40B4-BE49-F238E27FC236}">
                <a16:creationId xmlns:a16="http://schemas.microsoft.com/office/drawing/2014/main" id="{2D4CD46E-B391-43A9-9761-F00CDCC84D32}"/>
              </a:ext>
            </a:extLst>
          </p:cNvPr>
          <p:cNvSpPr/>
          <p:nvPr/>
        </p:nvSpPr>
        <p:spPr>
          <a:xfrm>
            <a:off x="3603306" y="1468694"/>
            <a:ext cx="1669002" cy="421877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BC5A4C-DF4D-43E4-A522-05B7419E6BA9}"/>
              </a:ext>
            </a:extLst>
          </p:cNvPr>
          <p:cNvSpPr txBox="1"/>
          <p:nvPr/>
        </p:nvSpPr>
        <p:spPr>
          <a:xfrm>
            <a:off x="3835154" y="1541132"/>
            <a:ext cx="127394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datasize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&gt;0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4A9DAEF-A109-4BB9-8C4A-9ECD663D84B7}"/>
              </a:ext>
            </a:extLst>
          </p:cNvPr>
          <p:cNvSpPr txBox="1"/>
          <p:nvPr/>
        </p:nvSpPr>
        <p:spPr>
          <a:xfrm>
            <a:off x="3800834" y="2216398"/>
            <a:ext cx="1273946" cy="27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GetInode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7651832-33E0-4D23-993F-AF19F16355A3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>
            <a:off x="4437807" y="1890571"/>
            <a:ext cx="0" cy="3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流程图: 磁盘 56">
            <a:extLst>
              <a:ext uri="{FF2B5EF4-FFF2-40B4-BE49-F238E27FC236}">
                <a16:creationId xmlns:a16="http://schemas.microsoft.com/office/drawing/2014/main" id="{10D27B03-6699-4E6D-B65A-A4166805D596}"/>
              </a:ext>
            </a:extLst>
          </p:cNvPr>
          <p:cNvSpPr/>
          <p:nvPr/>
        </p:nvSpPr>
        <p:spPr>
          <a:xfrm>
            <a:off x="5631174" y="817277"/>
            <a:ext cx="1022989" cy="55215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CDB1D94-46E9-44AE-A4DB-0ADDD6CB68EA}"/>
              </a:ext>
            </a:extLst>
          </p:cNvPr>
          <p:cNvSpPr txBox="1"/>
          <p:nvPr/>
        </p:nvSpPr>
        <p:spPr>
          <a:xfrm>
            <a:off x="5793357" y="993093"/>
            <a:ext cx="742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数据库</a:t>
            </a: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015DAA61-7B95-4A91-989F-064D350E3270}"/>
              </a:ext>
            </a:extLst>
          </p:cNvPr>
          <p:cNvCxnSpPr>
            <a:cxnSpLocks/>
            <a:stCxn id="57" idx="2"/>
            <a:endCxn id="52" idx="3"/>
          </p:cNvCxnSpPr>
          <p:nvPr/>
        </p:nvCxnSpPr>
        <p:spPr>
          <a:xfrm rot="10800000" flipV="1">
            <a:off x="5074780" y="1093354"/>
            <a:ext cx="556394" cy="12615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DACA5D78-CB80-4072-8BCD-823C65DEBFC0}"/>
              </a:ext>
            </a:extLst>
          </p:cNvPr>
          <p:cNvCxnSpPr>
            <a:cxnSpLocks/>
            <a:stCxn id="39" idx="1"/>
            <a:endCxn id="38" idx="1"/>
          </p:cNvCxnSpPr>
          <p:nvPr/>
        </p:nvCxnSpPr>
        <p:spPr>
          <a:xfrm rot="10800000" flipH="1" flipV="1">
            <a:off x="3603306" y="1679632"/>
            <a:ext cx="187458" cy="3469659"/>
          </a:xfrm>
          <a:prstGeom prst="bentConnector3">
            <a:avLst>
              <a:gd name="adj1" fmla="val -3255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2DE41B1-7303-4457-AD6B-BFBEE592D21F}"/>
              </a:ext>
            </a:extLst>
          </p:cNvPr>
          <p:cNvCxnSpPr>
            <a:cxnSpLocks/>
            <a:stCxn id="52" idx="2"/>
            <a:endCxn id="36" idx="0"/>
          </p:cNvCxnSpPr>
          <p:nvPr/>
        </p:nvCxnSpPr>
        <p:spPr>
          <a:xfrm>
            <a:off x="4437807" y="2493398"/>
            <a:ext cx="0" cy="378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13482AA9-5FEF-41BA-BBB9-EDAA673AB063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rot="16200000" flipH="1">
            <a:off x="4273773" y="3457764"/>
            <a:ext cx="330226" cy="21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C4C3FB1-5EE5-489C-8007-FF6BCF73E3DE}"/>
              </a:ext>
            </a:extLst>
          </p:cNvPr>
          <p:cNvSpPr txBox="1"/>
          <p:nvPr/>
        </p:nvSpPr>
        <p:spPr>
          <a:xfrm>
            <a:off x="5531876" y="2419666"/>
            <a:ext cx="270514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Slice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" name="流程图: 磁盘 81">
            <a:extLst>
              <a:ext uri="{FF2B5EF4-FFF2-40B4-BE49-F238E27FC236}">
                <a16:creationId xmlns:a16="http://schemas.microsoft.com/office/drawing/2014/main" id="{FDA58B37-6A83-4AE8-8801-6023019A88CD}"/>
              </a:ext>
            </a:extLst>
          </p:cNvPr>
          <p:cNvSpPr/>
          <p:nvPr/>
        </p:nvSpPr>
        <p:spPr>
          <a:xfrm>
            <a:off x="7185361" y="818995"/>
            <a:ext cx="1022989" cy="55215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F92A974-88BD-4F48-9047-76EF7B971FC7}"/>
              </a:ext>
            </a:extLst>
          </p:cNvPr>
          <p:cNvSpPr txBox="1"/>
          <p:nvPr/>
        </p:nvSpPr>
        <p:spPr>
          <a:xfrm>
            <a:off x="7272946" y="980148"/>
            <a:ext cx="91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对象存储</a:t>
            </a: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87AACA00-436C-4FC5-A02E-1B61D5444055}"/>
              </a:ext>
            </a:extLst>
          </p:cNvPr>
          <p:cNvSpPr/>
          <p:nvPr/>
        </p:nvSpPr>
        <p:spPr>
          <a:xfrm>
            <a:off x="8570680" y="1710836"/>
            <a:ext cx="2924900" cy="16901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29140FA2-84EC-44D9-85F9-5FBD39437D32}"/>
              </a:ext>
            </a:extLst>
          </p:cNvPr>
          <p:cNvCxnSpPr>
            <a:cxnSpLocks/>
            <a:stCxn id="132" idx="0"/>
            <a:endCxn id="82" idx="3"/>
          </p:cNvCxnSpPr>
          <p:nvPr/>
        </p:nvCxnSpPr>
        <p:spPr>
          <a:xfrm rot="5400000" flipH="1" flipV="1">
            <a:off x="7142397" y="1263673"/>
            <a:ext cx="446983" cy="6619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流程图: 多文档 131">
            <a:extLst>
              <a:ext uri="{FF2B5EF4-FFF2-40B4-BE49-F238E27FC236}">
                <a16:creationId xmlns:a16="http://schemas.microsoft.com/office/drawing/2014/main" id="{5D173FE4-D98C-4BC1-A7C1-42BAFB769B00}"/>
              </a:ext>
            </a:extLst>
          </p:cNvPr>
          <p:cNvSpPr/>
          <p:nvPr/>
        </p:nvSpPr>
        <p:spPr>
          <a:xfrm>
            <a:off x="6422225" y="1818132"/>
            <a:ext cx="1077179" cy="299221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DE4BC003-982D-4806-A3C6-88EA263CD4AB}"/>
              </a:ext>
            </a:extLst>
          </p:cNvPr>
          <p:cNvSpPr txBox="1"/>
          <p:nvPr/>
        </p:nvSpPr>
        <p:spPr>
          <a:xfrm>
            <a:off x="6302793" y="1818131"/>
            <a:ext cx="97015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切片数据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900D6CB6-CF30-4668-8F7F-57D576BE96BA}"/>
              </a:ext>
            </a:extLst>
          </p:cNvPr>
          <p:cNvSpPr txBox="1"/>
          <p:nvPr/>
        </p:nvSpPr>
        <p:spPr>
          <a:xfrm>
            <a:off x="3800834" y="4273678"/>
            <a:ext cx="1273946" cy="27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FistSlice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8EC2EBFC-6D6C-4961-AFA7-C4E44CE52E2B}"/>
              </a:ext>
            </a:extLst>
          </p:cNvPr>
          <p:cNvCxnSpPr>
            <a:cxnSpLocks/>
            <a:stCxn id="9" idx="2"/>
            <a:endCxn id="166" idx="0"/>
          </p:cNvCxnSpPr>
          <p:nvPr/>
        </p:nvCxnSpPr>
        <p:spPr>
          <a:xfrm rot="5400000">
            <a:off x="4252525" y="4086238"/>
            <a:ext cx="372722" cy="21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6825A467-DF29-4CB3-9BA6-73BD2C313219}"/>
              </a:ext>
            </a:extLst>
          </p:cNvPr>
          <p:cNvCxnSpPr>
            <a:cxnSpLocks/>
            <a:stCxn id="81" idx="0"/>
            <a:endCxn id="132" idx="2"/>
          </p:cNvCxnSpPr>
          <p:nvPr/>
        </p:nvCxnSpPr>
        <p:spPr>
          <a:xfrm rot="5400000" flipH="1" flipV="1">
            <a:off x="6728356" y="2262112"/>
            <a:ext cx="313645" cy="14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肘形 193">
            <a:extLst>
              <a:ext uri="{FF2B5EF4-FFF2-40B4-BE49-F238E27FC236}">
                <a16:creationId xmlns:a16="http://schemas.microsoft.com/office/drawing/2014/main" id="{A1D322A0-E99B-4D03-9DF1-7D011EBCB6A9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 flipV="1">
            <a:off x="8237016" y="2555897"/>
            <a:ext cx="333664" cy="2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6581A29E-A8FF-46A2-8BB5-780E19951F76}"/>
              </a:ext>
            </a:extLst>
          </p:cNvPr>
          <p:cNvSpPr txBox="1"/>
          <p:nvPr/>
        </p:nvSpPr>
        <p:spPr>
          <a:xfrm>
            <a:off x="9396156" y="3601710"/>
            <a:ext cx="1273946" cy="27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黑体" panose="02010609060101010101" pitchFamily="49" charset="-122"/>
                <a:ea typeface="黑体" panose="02010609060101010101" pitchFamily="49" charset="-122"/>
              </a:rPr>
              <a:t>LsatSlice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B72A926B-BE83-42CF-9C17-3837DBF76BEB}"/>
              </a:ext>
            </a:extLst>
          </p:cNvPr>
          <p:cNvCxnSpPr>
            <a:cxnSpLocks/>
            <a:stCxn id="195" idx="2"/>
            <a:endCxn id="57" idx="1"/>
          </p:cNvCxnSpPr>
          <p:nvPr/>
        </p:nvCxnSpPr>
        <p:spPr>
          <a:xfrm rot="10800000">
            <a:off x="6142670" y="817277"/>
            <a:ext cx="3308689" cy="43154"/>
          </a:xfrm>
          <a:prstGeom prst="bentConnector4">
            <a:avLst>
              <a:gd name="adj1" fmla="val 25903"/>
              <a:gd name="adj2" fmla="val 6297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72B5CFC4-5897-48C4-AFED-B3C8D1E70298}"/>
              </a:ext>
            </a:extLst>
          </p:cNvPr>
          <p:cNvSpPr/>
          <p:nvPr/>
        </p:nvSpPr>
        <p:spPr>
          <a:xfrm>
            <a:off x="3790764" y="6011141"/>
            <a:ext cx="1273946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81D421A1-539D-4A85-968F-27052FD0768E}"/>
              </a:ext>
            </a:extLst>
          </p:cNvPr>
          <p:cNvSpPr txBox="1"/>
          <p:nvPr/>
        </p:nvSpPr>
        <p:spPr>
          <a:xfrm>
            <a:off x="4026603" y="5996858"/>
            <a:ext cx="790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黑体" panose="02010609060101010101" pitchFamily="49" charset="-122"/>
                <a:ea typeface="黑体" panose="02010609060101010101" pitchFamily="49" charset="-122"/>
              </a:rPr>
              <a:t>Retrun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4" name="矩形: 圆角 223">
            <a:extLst>
              <a:ext uri="{FF2B5EF4-FFF2-40B4-BE49-F238E27FC236}">
                <a16:creationId xmlns:a16="http://schemas.microsoft.com/office/drawing/2014/main" id="{3C14F18D-FB14-4258-BB27-EF6AA9801A58}"/>
              </a:ext>
            </a:extLst>
          </p:cNvPr>
          <p:cNvSpPr/>
          <p:nvPr/>
        </p:nvSpPr>
        <p:spPr>
          <a:xfrm>
            <a:off x="5469398" y="2902997"/>
            <a:ext cx="2834692" cy="30277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连接符: 肘形 228">
            <a:extLst>
              <a:ext uri="{FF2B5EF4-FFF2-40B4-BE49-F238E27FC236}">
                <a16:creationId xmlns:a16="http://schemas.microsoft.com/office/drawing/2014/main" id="{BEF1076F-231C-43E8-BC82-E8E16D747815}"/>
              </a:ext>
            </a:extLst>
          </p:cNvPr>
          <p:cNvCxnSpPr>
            <a:cxnSpLocks/>
            <a:stCxn id="166" idx="3"/>
            <a:endCxn id="224" idx="1"/>
          </p:cNvCxnSpPr>
          <p:nvPr/>
        </p:nvCxnSpPr>
        <p:spPr>
          <a:xfrm>
            <a:off x="5074780" y="4412178"/>
            <a:ext cx="394618" cy="47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流程图: 文档 241">
            <a:extLst>
              <a:ext uri="{FF2B5EF4-FFF2-40B4-BE49-F238E27FC236}">
                <a16:creationId xmlns:a16="http://schemas.microsoft.com/office/drawing/2014/main" id="{75343927-9E1A-4F3B-AA4F-ACB51203FC2D}"/>
              </a:ext>
            </a:extLst>
          </p:cNvPr>
          <p:cNvSpPr/>
          <p:nvPr/>
        </p:nvSpPr>
        <p:spPr>
          <a:xfrm>
            <a:off x="9451357" y="1231720"/>
            <a:ext cx="1192044" cy="276999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FADC6E2A-1DE5-4947-A9D0-1EA7D895EAB4}"/>
              </a:ext>
            </a:extLst>
          </p:cNvPr>
          <p:cNvSpPr txBox="1"/>
          <p:nvPr/>
        </p:nvSpPr>
        <p:spPr>
          <a:xfrm>
            <a:off x="9396156" y="1217214"/>
            <a:ext cx="127575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切片元数据更新</a:t>
            </a:r>
          </a:p>
        </p:txBody>
      </p:sp>
      <p:cxnSp>
        <p:nvCxnSpPr>
          <p:cNvPr id="245" name="连接符: 肘形 244">
            <a:extLst>
              <a:ext uri="{FF2B5EF4-FFF2-40B4-BE49-F238E27FC236}">
                <a16:creationId xmlns:a16="http://schemas.microsoft.com/office/drawing/2014/main" id="{B5EDD574-C541-4ED1-B19B-282CECEB9956}"/>
              </a:ext>
            </a:extLst>
          </p:cNvPr>
          <p:cNvCxnSpPr>
            <a:cxnSpLocks/>
            <a:stCxn id="203" idx="2"/>
            <a:endCxn id="255" idx="0"/>
          </p:cNvCxnSpPr>
          <p:nvPr/>
        </p:nvCxnSpPr>
        <p:spPr>
          <a:xfrm rot="16200000" flipH="1">
            <a:off x="9951139" y="3960700"/>
            <a:ext cx="168420" cy="44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FA8B8E1A-B91D-4446-A0E1-61B402A87F4B}"/>
              </a:ext>
            </a:extLst>
          </p:cNvPr>
          <p:cNvSpPr/>
          <p:nvPr/>
        </p:nvSpPr>
        <p:spPr>
          <a:xfrm>
            <a:off x="8579557" y="4047130"/>
            <a:ext cx="2916023" cy="18997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5" name="连接符: 肘形 314">
            <a:extLst>
              <a:ext uri="{FF2B5EF4-FFF2-40B4-BE49-F238E27FC236}">
                <a16:creationId xmlns:a16="http://schemas.microsoft.com/office/drawing/2014/main" id="{18D415B1-7AED-45BA-AFCA-3705588D7E89}"/>
              </a:ext>
            </a:extLst>
          </p:cNvPr>
          <p:cNvCxnSpPr>
            <a:cxnSpLocks/>
            <a:stCxn id="36" idx="3"/>
            <a:endCxn id="81" idx="1"/>
          </p:cNvCxnSpPr>
          <p:nvPr/>
        </p:nvCxnSpPr>
        <p:spPr>
          <a:xfrm flipV="1">
            <a:off x="5272308" y="2558166"/>
            <a:ext cx="259568" cy="5246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247DCA5-2FB0-4F68-B6DE-C1B2EA4E5CD0}"/>
              </a:ext>
            </a:extLst>
          </p:cNvPr>
          <p:cNvCxnSpPr>
            <a:cxnSpLocks/>
            <a:stCxn id="9" idx="1"/>
            <a:endCxn id="31" idx="3"/>
          </p:cNvCxnSpPr>
          <p:nvPr/>
        </p:nvCxnSpPr>
        <p:spPr>
          <a:xfrm flipH="1">
            <a:off x="3686806" y="3762456"/>
            <a:ext cx="116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DA5D0FB8-508E-4233-84AE-DA5E797A1343}"/>
              </a:ext>
            </a:extLst>
          </p:cNvPr>
          <p:cNvCxnSpPr>
            <a:cxnSpLocks/>
            <a:stCxn id="114" idx="2"/>
            <a:endCxn id="203" idx="0"/>
          </p:cNvCxnSpPr>
          <p:nvPr/>
        </p:nvCxnSpPr>
        <p:spPr>
          <a:xfrm rot="5400000">
            <a:off x="9932754" y="3501333"/>
            <a:ext cx="200753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CC6ED4B-48F2-431B-A339-49AD8AD7F77E}"/>
              </a:ext>
            </a:extLst>
          </p:cNvPr>
          <p:cNvSpPr txBox="1"/>
          <p:nvPr/>
        </p:nvSpPr>
        <p:spPr>
          <a:xfrm>
            <a:off x="214231" y="508577"/>
            <a:ext cx="2598023" cy="52322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*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不够一块大小数据直接存储数据库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0309EC9B-A08F-4906-B019-D3806D3B452D}"/>
              </a:ext>
            </a:extLst>
          </p:cNvPr>
          <p:cNvSpPr/>
          <p:nvPr/>
        </p:nvSpPr>
        <p:spPr>
          <a:xfrm>
            <a:off x="9451358" y="689894"/>
            <a:ext cx="1160670" cy="3410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55390D1F-9E43-466B-A3B2-D1B570E19078}"/>
              </a:ext>
            </a:extLst>
          </p:cNvPr>
          <p:cNvSpPr txBox="1"/>
          <p:nvPr/>
        </p:nvSpPr>
        <p:spPr>
          <a:xfrm>
            <a:off x="9419982" y="715846"/>
            <a:ext cx="127575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节点元数据更新</a:t>
            </a:r>
          </a:p>
        </p:txBody>
      </p: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9747F73D-6F28-4F11-BAC3-7AB9A2CDD84E}"/>
              </a:ext>
            </a:extLst>
          </p:cNvPr>
          <p:cNvCxnSpPr>
            <a:cxnSpLocks/>
            <a:stCxn id="224" idx="2"/>
            <a:endCxn id="195" idx="6"/>
          </p:cNvCxnSpPr>
          <p:nvPr/>
        </p:nvCxnSpPr>
        <p:spPr>
          <a:xfrm rot="5400000" flipH="1" flipV="1">
            <a:off x="6214208" y="1532967"/>
            <a:ext cx="5070356" cy="3725284"/>
          </a:xfrm>
          <a:prstGeom prst="bentConnector4">
            <a:avLst>
              <a:gd name="adj1" fmla="val -8886"/>
              <a:gd name="adj2" fmla="val 1299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连接符: 肘形 319">
            <a:extLst>
              <a:ext uri="{FF2B5EF4-FFF2-40B4-BE49-F238E27FC236}">
                <a16:creationId xmlns:a16="http://schemas.microsoft.com/office/drawing/2014/main" id="{11E729F4-C196-4F8C-A5F7-91156A2817FC}"/>
              </a:ext>
            </a:extLst>
          </p:cNvPr>
          <p:cNvCxnSpPr>
            <a:cxnSpLocks/>
            <a:stCxn id="242" idx="1"/>
            <a:endCxn id="57" idx="1"/>
          </p:cNvCxnSpPr>
          <p:nvPr/>
        </p:nvCxnSpPr>
        <p:spPr>
          <a:xfrm rot="10800000">
            <a:off x="6142669" y="817278"/>
            <a:ext cx="3308688" cy="552943"/>
          </a:xfrm>
          <a:prstGeom prst="bentConnector4">
            <a:avLst>
              <a:gd name="adj1" fmla="val 26171"/>
              <a:gd name="adj2" fmla="val 1413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连接符: 肘形 322">
            <a:extLst>
              <a:ext uri="{FF2B5EF4-FFF2-40B4-BE49-F238E27FC236}">
                <a16:creationId xmlns:a16="http://schemas.microsoft.com/office/drawing/2014/main" id="{FC30254B-C380-4113-B4B9-C9969637D408}"/>
              </a:ext>
            </a:extLst>
          </p:cNvPr>
          <p:cNvCxnSpPr>
            <a:cxnSpLocks/>
            <a:stCxn id="114" idx="3"/>
            <a:endCxn id="242" idx="3"/>
          </p:cNvCxnSpPr>
          <p:nvPr/>
        </p:nvCxnSpPr>
        <p:spPr>
          <a:xfrm flipH="1" flipV="1">
            <a:off x="10643401" y="1370220"/>
            <a:ext cx="852179" cy="1185677"/>
          </a:xfrm>
          <a:prstGeom prst="bentConnector3">
            <a:avLst>
              <a:gd name="adj1" fmla="val -268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连接符: 肘形 351">
            <a:extLst>
              <a:ext uri="{FF2B5EF4-FFF2-40B4-BE49-F238E27FC236}">
                <a16:creationId xmlns:a16="http://schemas.microsoft.com/office/drawing/2014/main" id="{66D8E5A3-E324-4935-94AD-FD8F91F89B42}"/>
              </a:ext>
            </a:extLst>
          </p:cNvPr>
          <p:cNvCxnSpPr>
            <a:cxnSpLocks/>
            <a:stCxn id="114" idx="3"/>
            <a:endCxn id="195" idx="6"/>
          </p:cNvCxnSpPr>
          <p:nvPr/>
        </p:nvCxnSpPr>
        <p:spPr>
          <a:xfrm flipH="1" flipV="1">
            <a:off x="10612028" y="860431"/>
            <a:ext cx="883552" cy="1695466"/>
          </a:xfrm>
          <a:prstGeom prst="bentConnector3">
            <a:avLst>
              <a:gd name="adj1" fmla="val -258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连接符: 肘形 352">
            <a:extLst>
              <a:ext uri="{FF2B5EF4-FFF2-40B4-BE49-F238E27FC236}">
                <a16:creationId xmlns:a16="http://schemas.microsoft.com/office/drawing/2014/main" id="{01374A2C-BE67-4EE9-ABF7-99B77F5DF8DB}"/>
              </a:ext>
            </a:extLst>
          </p:cNvPr>
          <p:cNvCxnSpPr>
            <a:cxnSpLocks/>
            <a:stCxn id="255" idx="3"/>
            <a:endCxn id="195" idx="6"/>
          </p:cNvCxnSpPr>
          <p:nvPr/>
        </p:nvCxnSpPr>
        <p:spPr>
          <a:xfrm flipH="1" flipV="1">
            <a:off x="10612028" y="860431"/>
            <a:ext cx="883552" cy="4136556"/>
          </a:xfrm>
          <a:prstGeom prst="bentConnector3">
            <a:avLst>
              <a:gd name="adj1" fmla="val -258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连接符: 肘形 353">
            <a:extLst>
              <a:ext uri="{FF2B5EF4-FFF2-40B4-BE49-F238E27FC236}">
                <a16:creationId xmlns:a16="http://schemas.microsoft.com/office/drawing/2014/main" id="{32B7DB33-EC17-4439-AF77-B0F9CB4EC527}"/>
              </a:ext>
            </a:extLst>
          </p:cNvPr>
          <p:cNvCxnSpPr>
            <a:cxnSpLocks/>
            <a:stCxn id="255" idx="3"/>
            <a:endCxn id="242" idx="3"/>
          </p:cNvCxnSpPr>
          <p:nvPr/>
        </p:nvCxnSpPr>
        <p:spPr>
          <a:xfrm flipH="1" flipV="1">
            <a:off x="10643401" y="1370220"/>
            <a:ext cx="852179" cy="3626767"/>
          </a:xfrm>
          <a:prstGeom prst="bentConnector3">
            <a:avLst>
              <a:gd name="adj1" fmla="val -268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连接符: 肘形 355">
            <a:extLst>
              <a:ext uri="{FF2B5EF4-FFF2-40B4-BE49-F238E27FC236}">
                <a16:creationId xmlns:a16="http://schemas.microsoft.com/office/drawing/2014/main" id="{77DD0ECC-9585-40EA-9895-0B55928CCEFD}"/>
              </a:ext>
            </a:extLst>
          </p:cNvPr>
          <p:cNvCxnSpPr>
            <a:cxnSpLocks/>
            <a:endCxn id="243" idx="3"/>
          </p:cNvCxnSpPr>
          <p:nvPr/>
        </p:nvCxnSpPr>
        <p:spPr>
          <a:xfrm rot="5400000" flipH="1" flipV="1">
            <a:off x="6488930" y="1747809"/>
            <a:ext cx="4575074" cy="3790884"/>
          </a:xfrm>
          <a:prstGeom prst="bentConnector4">
            <a:avLst>
              <a:gd name="adj1" fmla="val -9921"/>
              <a:gd name="adj2" fmla="val 1280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文本框 471">
            <a:extLst>
              <a:ext uri="{FF2B5EF4-FFF2-40B4-BE49-F238E27FC236}">
                <a16:creationId xmlns:a16="http://schemas.microsoft.com/office/drawing/2014/main" id="{25E8DC14-E68B-4816-AA58-EBD9FF3E3A5D}"/>
              </a:ext>
            </a:extLst>
          </p:cNvPr>
          <p:cNvSpPr txBox="1"/>
          <p:nvPr/>
        </p:nvSpPr>
        <p:spPr>
          <a:xfrm>
            <a:off x="220983" y="1429086"/>
            <a:ext cx="1841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切片大小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=1024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1024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=16777216byte</a:t>
            </a: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=16M</a:t>
            </a:r>
          </a:p>
        </p:txBody>
      </p:sp>
      <p:sp>
        <p:nvSpPr>
          <p:cNvPr id="473" name="文本框 472">
            <a:extLst>
              <a:ext uri="{FF2B5EF4-FFF2-40B4-BE49-F238E27FC236}">
                <a16:creationId xmlns:a16="http://schemas.microsoft.com/office/drawing/2014/main" id="{D719CA9E-B8E9-46A8-8F77-9DB44E584150}"/>
              </a:ext>
            </a:extLst>
          </p:cNvPr>
          <p:cNvSpPr txBox="1"/>
          <p:nvPr/>
        </p:nvSpPr>
        <p:spPr>
          <a:xfrm>
            <a:off x="214231" y="2472152"/>
            <a:ext cx="184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当前切片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474" name="文本框 473">
            <a:extLst>
              <a:ext uri="{FF2B5EF4-FFF2-40B4-BE49-F238E27FC236}">
                <a16:creationId xmlns:a16="http://schemas.microsoft.com/office/drawing/2014/main" id="{84574A50-A885-418E-8D38-0CF776C18975}"/>
              </a:ext>
            </a:extLst>
          </p:cNvPr>
          <p:cNvSpPr txBox="1"/>
          <p:nvPr/>
        </p:nvSpPr>
        <p:spPr>
          <a:xfrm>
            <a:off x="214231" y="1094138"/>
            <a:ext cx="2598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位置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Off</a:t>
            </a:r>
          </a:p>
        </p:txBody>
      </p:sp>
      <p:cxnSp>
        <p:nvCxnSpPr>
          <p:cNvPr id="482" name="连接符: 肘形 481">
            <a:extLst>
              <a:ext uri="{FF2B5EF4-FFF2-40B4-BE49-F238E27FC236}">
                <a16:creationId xmlns:a16="http://schemas.microsoft.com/office/drawing/2014/main" id="{CDD4BE3F-8A90-4664-8835-2D84E0FB32AF}"/>
              </a:ext>
            </a:extLst>
          </p:cNvPr>
          <p:cNvCxnSpPr>
            <a:cxnSpLocks/>
            <a:stCxn id="224" idx="0"/>
            <a:endCxn id="81" idx="2"/>
          </p:cNvCxnSpPr>
          <p:nvPr/>
        </p:nvCxnSpPr>
        <p:spPr>
          <a:xfrm rot="16200000" flipV="1">
            <a:off x="6782429" y="2798682"/>
            <a:ext cx="206332" cy="22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箭头: 圆角右 522">
            <a:extLst>
              <a:ext uri="{FF2B5EF4-FFF2-40B4-BE49-F238E27FC236}">
                <a16:creationId xmlns:a16="http://schemas.microsoft.com/office/drawing/2014/main" id="{63B335EA-0FE1-4070-94AA-240FDF1E0E00}"/>
              </a:ext>
            </a:extLst>
          </p:cNvPr>
          <p:cNvSpPr/>
          <p:nvPr/>
        </p:nvSpPr>
        <p:spPr>
          <a:xfrm rot="10800000">
            <a:off x="5121039" y="5996858"/>
            <a:ext cx="1301186" cy="262952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5" name="箭头: 圆角右 524">
            <a:extLst>
              <a:ext uri="{FF2B5EF4-FFF2-40B4-BE49-F238E27FC236}">
                <a16:creationId xmlns:a16="http://schemas.microsoft.com/office/drawing/2014/main" id="{31C4AC4E-EECB-45BC-8837-A60BBBF74959}"/>
              </a:ext>
            </a:extLst>
          </p:cNvPr>
          <p:cNvSpPr/>
          <p:nvPr/>
        </p:nvSpPr>
        <p:spPr>
          <a:xfrm rot="10800000">
            <a:off x="5121038" y="6002553"/>
            <a:ext cx="4662024" cy="257973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8" name="箭头: 下 527">
            <a:extLst>
              <a:ext uri="{FF2B5EF4-FFF2-40B4-BE49-F238E27FC236}">
                <a16:creationId xmlns:a16="http://schemas.microsoft.com/office/drawing/2014/main" id="{8BA827B5-F138-4F52-A5D5-75422D68BCBC}"/>
              </a:ext>
            </a:extLst>
          </p:cNvPr>
          <p:cNvSpPr/>
          <p:nvPr/>
        </p:nvSpPr>
        <p:spPr>
          <a:xfrm>
            <a:off x="4363073" y="5337806"/>
            <a:ext cx="74734" cy="60903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00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180</Words>
  <Application>Microsoft Office PowerPoint</Application>
  <PresentationFormat>宽屏</PresentationFormat>
  <Paragraphs>64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艾 影</dc:creator>
  <cp:lastModifiedBy>艾 影</cp:lastModifiedBy>
  <cp:revision>19</cp:revision>
  <dcterms:created xsi:type="dcterms:W3CDTF">2022-02-23T14:28:40Z</dcterms:created>
  <dcterms:modified xsi:type="dcterms:W3CDTF">2022-02-23T17:20:41Z</dcterms:modified>
</cp:coreProperties>
</file>