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91966" autoAdjust="0"/>
  </p:normalViewPr>
  <p:slideViewPr>
    <p:cSldViewPr snapToGrid="0">
      <p:cViewPr>
        <p:scale>
          <a:sx n="89" d="100"/>
          <a:sy n="89" d="100"/>
        </p:scale>
        <p:origin x="-712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D7541-5C0B-5646-B45F-FA472ACA25C6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362B-1A4B-D143-B506-BDE150D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3362B-1A4B-D143-B506-BDE150D8E9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0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8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4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F596-1618-4368-ABD4-BFCC8FBD0867}" type="datetimeFigureOut">
              <a:rPr lang="zh-CN" altLang="en-US" smtClean="0"/>
              <a:t>10/21/16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4.jpeg"/><Relationship Id="rId6" Type="http://schemas.openxmlformats.org/officeDocument/2006/relationships/image" Target="../media/image6.jpe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793169" y="3741875"/>
            <a:ext cx="1447294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Image</a:t>
            </a:r>
            <a:endParaRPr lang="zh-CN" altLang="en-US" dirty="0"/>
          </a:p>
        </p:txBody>
      </p:sp>
      <p:pic>
        <p:nvPicPr>
          <p:cNvPr id="152" name="图片 15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5" y="4419962"/>
            <a:ext cx="1656000" cy="165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1" name="矩形 180"/>
          <p:cNvSpPr/>
          <p:nvPr/>
        </p:nvSpPr>
        <p:spPr>
          <a:xfrm>
            <a:off x="1229089" y="4794371"/>
            <a:ext cx="828000" cy="828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574417" y="4813176"/>
            <a:ext cx="414000" cy="414000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6728817" y="3741875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Softmax</a:t>
            </a:r>
            <a:endParaRPr lang="en-US" altLang="zh-CN" dirty="0"/>
          </a:p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339694" y="3754615"/>
            <a:ext cx="2354202" cy="33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 Localization</a:t>
            </a:r>
          </a:p>
          <a:p>
            <a:pPr algn="ctr"/>
            <a:r>
              <a:rPr lang="en-US" altLang="zh-CN" dirty="0" smtClean="0"/>
              <a:t> Networks</a:t>
            </a:r>
            <a:endParaRPr lang="zh-CN" altLang="en-US" dirty="0"/>
          </a:p>
        </p:txBody>
      </p:sp>
      <p:sp>
        <p:nvSpPr>
          <p:cNvPr id="153" name="右箭头 152"/>
          <p:cNvSpPr/>
          <p:nvPr/>
        </p:nvSpPr>
        <p:spPr>
          <a:xfrm>
            <a:off x="2399717" y="4922142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2978696" y="4812828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3016248" y="4850380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3053801" y="4887933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3091353" y="4925485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3128905" y="4963037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3166458" y="5000590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86" y="5807010"/>
            <a:ext cx="532800" cy="532800"/>
          </a:xfrm>
          <a:prstGeom prst="rect">
            <a:avLst/>
          </a:prstGeom>
        </p:spPr>
      </p:pic>
      <p:grpSp>
        <p:nvGrpSpPr>
          <p:cNvPr id="177" name="组合 176"/>
          <p:cNvGrpSpPr/>
          <p:nvPr/>
        </p:nvGrpSpPr>
        <p:grpSpPr>
          <a:xfrm>
            <a:off x="4114154" y="5741575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178" name="矩形 177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矩形 183"/>
          <p:cNvSpPr/>
          <p:nvPr/>
        </p:nvSpPr>
        <p:spPr>
          <a:xfrm>
            <a:off x="3358015" y="5139470"/>
            <a:ext cx="259520" cy="28712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4365532" y="5913276"/>
            <a:ext cx="269371" cy="2526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4937108" y="5916902"/>
            <a:ext cx="269371" cy="25266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3458221" y="5139689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1" name="图片 1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84" y="4289379"/>
            <a:ext cx="532800" cy="532800"/>
          </a:xfrm>
          <a:prstGeom prst="rect">
            <a:avLst/>
          </a:prstGeom>
        </p:spPr>
      </p:pic>
      <p:grpSp>
        <p:nvGrpSpPr>
          <p:cNvPr id="192" name="组合 191"/>
          <p:cNvGrpSpPr/>
          <p:nvPr/>
        </p:nvGrpSpPr>
        <p:grpSpPr>
          <a:xfrm>
            <a:off x="4114152" y="4223944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193" name="矩形 192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矩形 195"/>
          <p:cNvSpPr/>
          <p:nvPr/>
        </p:nvSpPr>
        <p:spPr>
          <a:xfrm>
            <a:off x="4461504" y="4387725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5015604" y="4391651"/>
            <a:ext cx="136800" cy="1368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0" name="右箭头 89"/>
          <p:cNvSpPr/>
          <p:nvPr/>
        </p:nvSpPr>
        <p:spPr>
          <a:xfrm rot="2742035">
            <a:off x="3568828" y="5522856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6039462" y="4352392"/>
            <a:ext cx="288000" cy="288000"/>
            <a:chOff x="7087771" y="2484423"/>
            <a:chExt cx="2160000" cy="2160000"/>
          </a:xfrm>
        </p:grpSpPr>
        <p:sp>
          <p:nvSpPr>
            <p:cNvPr id="92" name="矩形 91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963604" y="5842379"/>
            <a:ext cx="432000" cy="432000"/>
            <a:chOff x="7087771" y="2484423"/>
            <a:chExt cx="2160000" cy="2160000"/>
          </a:xfrm>
        </p:grpSpPr>
        <p:sp>
          <p:nvSpPr>
            <p:cNvPr id="101" name="矩形 100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右箭头 109"/>
          <p:cNvSpPr/>
          <p:nvPr/>
        </p:nvSpPr>
        <p:spPr>
          <a:xfrm>
            <a:off x="5349287" y="5805937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右箭头 110"/>
          <p:cNvSpPr/>
          <p:nvPr/>
        </p:nvSpPr>
        <p:spPr>
          <a:xfrm>
            <a:off x="5360530" y="4243130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右箭头 119"/>
          <p:cNvSpPr/>
          <p:nvPr/>
        </p:nvSpPr>
        <p:spPr>
          <a:xfrm>
            <a:off x="6430849" y="4247945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右箭头 120"/>
          <p:cNvSpPr/>
          <p:nvPr/>
        </p:nvSpPr>
        <p:spPr>
          <a:xfrm>
            <a:off x="6426084" y="5809873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619622" y="3741875"/>
            <a:ext cx="1278039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Sampled Attention</a:t>
            </a:r>
            <a:endParaRPr lang="zh-CN" altLang="en-US" dirty="0"/>
          </a:p>
        </p:txBody>
      </p:sp>
      <p:sp>
        <p:nvSpPr>
          <p:cNvPr id="144" name="右箭头 143"/>
          <p:cNvSpPr/>
          <p:nvPr/>
        </p:nvSpPr>
        <p:spPr>
          <a:xfrm>
            <a:off x="7584078" y="4247945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右箭头 144"/>
          <p:cNvSpPr/>
          <p:nvPr/>
        </p:nvSpPr>
        <p:spPr>
          <a:xfrm>
            <a:off x="7584078" y="5809873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288329" y="3741875"/>
            <a:ext cx="1076765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 Features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9532" y="4183650"/>
            <a:ext cx="166725" cy="2174113"/>
            <a:chOff x="6995986" y="1305415"/>
            <a:chExt cx="166725" cy="2174113"/>
          </a:xfrm>
        </p:grpSpPr>
        <p:grpSp>
          <p:nvGrpSpPr>
            <p:cNvPr id="5" name="组合 4"/>
            <p:cNvGrpSpPr/>
            <p:nvPr/>
          </p:nvGrpSpPr>
          <p:grpSpPr>
            <a:xfrm>
              <a:off x="6995986" y="1305415"/>
              <a:ext cx="166725" cy="643437"/>
              <a:chOff x="9611189" y="666997"/>
              <a:chExt cx="166725" cy="64343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611189" y="666997"/>
                <a:ext cx="166725" cy="64343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9615914" y="666997"/>
                <a:ext cx="162000" cy="16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9615914" y="827476"/>
                <a:ext cx="162000" cy="16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9615914" y="987955"/>
                <a:ext cx="162000" cy="16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9615914" y="1148434"/>
                <a:ext cx="162000" cy="162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6995986" y="2836091"/>
              <a:ext cx="166725" cy="6434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00711" y="2836091"/>
              <a:ext cx="162000" cy="16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00711" y="2996570"/>
              <a:ext cx="162000" cy="16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00711" y="3157050"/>
              <a:ext cx="162000" cy="16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000711" y="3317528"/>
              <a:ext cx="162000" cy="16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372532" y="4183650"/>
            <a:ext cx="166725" cy="643437"/>
            <a:chOff x="9611189" y="666997"/>
            <a:chExt cx="166725" cy="643437"/>
          </a:xfrm>
        </p:grpSpPr>
        <p:sp>
          <p:nvSpPr>
            <p:cNvPr id="99" name="矩形 98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矩形 115"/>
          <p:cNvSpPr/>
          <p:nvPr/>
        </p:nvSpPr>
        <p:spPr>
          <a:xfrm>
            <a:off x="8372532" y="5714326"/>
            <a:ext cx="166725" cy="6434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8377257" y="5714326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8377257" y="5874805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8377257" y="6035285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8377257" y="6195763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右箭头 133"/>
          <p:cNvSpPr/>
          <p:nvPr/>
        </p:nvSpPr>
        <p:spPr>
          <a:xfrm rot="2742035">
            <a:off x="7405658" y="5044265"/>
            <a:ext cx="951652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7824433" y="3741875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  <a:p>
            <a:pPr algn="ctr"/>
            <a:r>
              <a:rPr lang="en-US" altLang="zh-CN" dirty="0" smtClean="0"/>
              <a:t>Average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8216381" y="5139575"/>
            <a:ext cx="8170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椭圆 148"/>
          <p:cNvSpPr/>
          <p:nvPr/>
        </p:nvSpPr>
        <p:spPr>
          <a:xfrm>
            <a:off x="9408138" y="4412476"/>
            <a:ext cx="162000" cy="1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9434532" y="5962232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右箭头 150"/>
          <p:cNvSpPr/>
          <p:nvPr/>
        </p:nvSpPr>
        <p:spPr>
          <a:xfrm>
            <a:off x="8680324" y="4262180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箭头 153"/>
          <p:cNvSpPr/>
          <p:nvPr/>
        </p:nvSpPr>
        <p:spPr>
          <a:xfrm rot="18852375">
            <a:off x="3612044" y="4647050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右箭头 155"/>
          <p:cNvSpPr/>
          <p:nvPr/>
        </p:nvSpPr>
        <p:spPr>
          <a:xfrm>
            <a:off x="8680771" y="5764651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8815305" y="3741875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158" name="右箭头 157"/>
          <p:cNvSpPr/>
          <p:nvPr/>
        </p:nvSpPr>
        <p:spPr>
          <a:xfrm>
            <a:off x="9681395" y="4240691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右箭头 158"/>
          <p:cNvSpPr/>
          <p:nvPr/>
        </p:nvSpPr>
        <p:spPr>
          <a:xfrm>
            <a:off x="9681395" y="5802619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右箭头 159"/>
          <p:cNvSpPr/>
          <p:nvPr/>
        </p:nvSpPr>
        <p:spPr>
          <a:xfrm rot="2742035">
            <a:off x="9502975" y="5037011"/>
            <a:ext cx="951652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10344312" y="4419734"/>
            <a:ext cx="162000" cy="1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10370706" y="5969490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854022" y="3749133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Reward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10585322" y="4367413"/>
            <a:ext cx="1580547" cy="1958973"/>
          </a:xfrm>
          <a:prstGeom prst="downArrow">
            <a:avLst>
              <a:gd name="adj1" fmla="val 50000"/>
              <a:gd name="adj2" fmla="val 1877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4171" y="3385002"/>
            <a:ext cx="117010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84231" y="3427172"/>
            <a:ext cx="1624074" cy="42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Training Stage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93" name="组合 292"/>
          <p:cNvGrpSpPr/>
          <p:nvPr/>
        </p:nvGrpSpPr>
        <p:grpSpPr>
          <a:xfrm>
            <a:off x="7282077" y="255880"/>
            <a:ext cx="720000" cy="720000"/>
            <a:chOff x="7087771" y="2484423"/>
            <a:chExt cx="2160000" cy="2160000"/>
          </a:xfrm>
          <a:solidFill>
            <a:srgbClr val="FFFF00"/>
          </a:solidFill>
        </p:grpSpPr>
        <p:sp>
          <p:nvSpPr>
            <p:cNvPr id="294" name="矩形 293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0" name="图片 2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51" y="434127"/>
            <a:ext cx="532800" cy="532800"/>
          </a:xfrm>
          <a:prstGeom prst="rect">
            <a:avLst/>
          </a:prstGeom>
        </p:spPr>
      </p:pic>
      <p:sp>
        <p:nvSpPr>
          <p:cNvPr id="172" name="矩形 171"/>
          <p:cNvSpPr/>
          <p:nvPr/>
        </p:nvSpPr>
        <p:spPr>
          <a:xfrm>
            <a:off x="33905" y="2953064"/>
            <a:ext cx="1624074" cy="42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Testing Stage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3" name="图片 1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28" y="1862223"/>
            <a:ext cx="637447" cy="637447"/>
          </a:xfrm>
          <a:prstGeom prst="rect">
            <a:avLst/>
          </a:prstGeom>
        </p:spPr>
      </p:pic>
      <p:pic>
        <p:nvPicPr>
          <p:cNvPr id="174" name="图片 1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29" y="314675"/>
            <a:ext cx="637447" cy="637447"/>
          </a:xfrm>
          <a:prstGeom prst="rect">
            <a:avLst/>
          </a:prstGeom>
        </p:spPr>
      </p:pic>
      <p:pic>
        <p:nvPicPr>
          <p:cNvPr id="183" name="图片 182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2" y="568086"/>
            <a:ext cx="1656000" cy="165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8" name="矩形 187"/>
          <p:cNvSpPr/>
          <p:nvPr/>
        </p:nvSpPr>
        <p:spPr>
          <a:xfrm>
            <a:off x="1118224" y="726896"/>
            <a:ext cx="828000" cy="828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1290484" y="815240"/>
            <a:ext cx="414000" cy="414000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右箭头 200"/>
          <p:cNvSpPr/>
          <p:nvPr/>
        </p:nvSpPr>
        <p:spPr>
          <a:xfrm>
            <a:off x="2316320" y="1042790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>
            <a:off x="2895299" y="933476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>
            <a:off x="2932851" y="971028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>
            <a:off x="2970404" y="1008581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3007956" y="1046133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>
            <a:off x="3045508" y="1083685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3083061" y="1121238"/>
            <a:ext cx="532238" cy="532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4" name="组合 203"/>
          <p:cNvGrpSpPr/>
          <p:nvPr/>
        </p:nvGrpSpPr>
        <p:grpSpPr>
          <a:xfrm>
            <a:off x="4030757" y="1862223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280" name="矩形 279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" name="矩形 204"/>
          <p:cNvSpPr/>
          <p:nvPr/>
        </p:nvSpPr>
        <p:spPr>
          <a:xfrm>
            <a:off x="3274618" y="1174393"/>
            <a:ext cx="259520" cy="28712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4301651" y="1995453"/>
            <a:ext cx="269371" cy="2526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3327199" y="1203187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/>
          <p:cNvGrpSpPr/>
          <p:nvPr/>
        </p:nvGrpSpPr>
        <p:grpSpPr>
          <a:xfrm>
            <a:off x="4030755" y="344592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277" name="矩形 276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" name="矩形 210"/>
          <p:cNvSpPr/>
          <p:nvPr/>
        </p:nvSpPr>
        <p:spPr>
          <a:xfrm>
            <a:off x="4388716" y="526538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4925857" y="531349"/>
            <a:ext cx="136800" cy="1368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4" name="右箭头 213"/>
          <p:cNvSpPr/>
          <p:nvPr/>
        </p:nvSpPr>
        <p:spPr>
          <a:xfrm rot="2742035">
            <a:off x="3485431" y="1643504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右箭头 216"/>
          <p:cNvSpPr/>
          <p:nvPr/>
        </p:nvSpPr>
        <p:spPr>
          <a:xfrm>
            <a:off x="5265890" y="1926585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右箭头 217"/>
          <p:cNvSpPr/>
          <p:nvPr/>
        </p:nvSpPr>
        <p:spPr>
          <a:xfrm>
            <a:off x="5277133" y="363778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右箭头 237"/>
          <p:cNvSpPr/>
          <p:nvPr/>
        </p:nvSpPr>
        <p:spPr>
          <a:xfrm rot="18852375">
            <a:off x="3528647" y="767698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9" name="图片 2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66" y="1951692"/>
            <a:ext cx="532800" cy="532800"/>
          </a:xfrm>
          <a:prstGeom prst="rect">
            <a:avLst/>
          </a:prstGeom>
        </p:spPr>
      </p:pic>
      <p:sp>
        <p:nvSpPr>
          <p:cNvPr id="207" name="矩形 206"/>
          <p:cNvSpPr/>
          <p:nvPr/>
        </p:nvSpPr>
        <p:spPr>
          <a:xfrm>
            <a:off x="4878181" y="1970108"/>
            <a:ext cx="269371" cy="25266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右箭头 291"/>
          <p:cNvSpPr/>
          <p:nvPr/>
        </p:nvSpPr>
        <p:spPr>
          <a:xfrm>
            <a:off x="6660894" y="365194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右箭头 301"/>
          <p:cNvSpPr/>
          <p:nvPr/>
        </p:nvSpPr>
        <p:spPr>
          <a:xfrm>
            <a:off x="6660894" y="1909002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3" name="组合 302"/>
          <p:cNvGrpSpPr/>
          <p:nvPr/>
        </p:nvGrpSpPr>
        <p:grpSpPr>
          <a:xfrm>
            <a:off x="7282077" y="1799688"/>
            <a:ext cx="720000" cy="720000"/>
            <a:chOff x="7087771" y="2484423"/>
            <a:chExt cx="2160000" cy="2160000"/>
          </a:xfrm>
          <a:solidFill>
            <a:srgbClr val="0070C0"/>
          </a:solidFill>
        </p:grpSpPr>
        <p:sp>
          <p:nvSpPr>
            <p:cNvPr id="304" name="矩形 303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虚尾箭头 14"/>
          <p:cNvSpPr/>
          <p:nvPr/>
        </p:nvSpPr>
        <p:spPr>
          <a:xfrm>
            <a:off x="8089370" y="1227850"/>
            <a:ext cx="642035" cy="497221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0" name="组合 309"/>
          <p:cNvGrpSpPr/>
          <p:nvPr/>
        </p:nvGrpSpPr>
        <p:grpSpPr>
          <a:xfrm>
            <a:off x="8863229" y="284460"/>
            <a:ext cx="166725" cy="643437"/>
            <a:chOff x="9611189" y="666997"/>
            <a:chExt cx="166725" cy="643437"/>
          </a:xfrm>
        </p:grpSpPr>
        <p:sp>
          <p:nvSpPr>
            <p:cNvPr id="311" name="矩形 310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6" name="组合 315"/>
          <p:cNvGrpSpPr/>
          <p:nvPr/>
        </p:nvGrpSpPr>
        <p:grpSpPr>
          <a:xfrm>
            <a:off x="8863065" y="1103471"/>
            <a:ext cx="166725" cy="643437"/>
            <a:chOff x="9611189" y="666997"/>
            <a:chExt cx="166725" cy="643437"/>
          </a:xfrm>
        </p:grpSpPr>
        <p:sp>
          <p:nvSpPr>
            <p:cNvPr id="317" name="矩形 316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8863065" y="1886590"/>
            <a:ext cx="166725" cy="643437"/>
            <a:chOff x="9611189" y="666997"/>
            <a:chExt cx="166725" cy="643437"/>
          </a:xfrm>
        </p:grpSpPr>
        <p:sp>
          <p:nvSpPr>
            <p:cNvPr id="323" name="矩形 322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8" name="右箭头 327"/>
          <p:cNvSpPr/>
          <p:nvPr/>
        </p:nvSpPr>
        <p:spPr>
          <a:xfrm>
            <a:off x="8154990" y="406595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右箭头 328"/>
          <p:cNvSpPr/>
          <p:nvPr/>
        </p:nvSpPr>
        <p:spPr>
          <a:xfrm>
            <a:off x="8111742" y="1966025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右箭头 329"/>
          <p:cNvSpPr/>
          <p:nvPr/>
        </p:nvSpPr>
        <p:spPr>
          <a:xfrm rot="18852375">
            <a:off x="9212083" y="1890915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右箭头 330"/>
          <p:cNvSpPr/>
          <p:nvPr/>
        </p:nvSpPr>
        <p:spPr>
          <a:xfrm rot="2742035">
            <a:off x="9209835" y="592072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右箭头 331"/>
          <p:cNvSpPr/>
          <p:nvPr/>
        </p:nvSpPr>
        <p:spPr>
          <a:xfrm>
            <a:off x="9244196" y="1206896"/>
            <a:ext cx="618655" cy="5134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10094371" y="1137622"/>
            <a:ext cx="166725" cy="6434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0099096" y="1137622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099096" y="1298101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099096" y="1458581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099096" y="1619059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下箭头 337"/>
          <p:cNvSpPr/>
          <p:nvPr/>
        </p:nvSpPr>
        <p:spPr>
          <a:xfrm>
            <a:off x="10472918" y="385936"/>
            <a:ext cx="1580547" cy="1958973"/>
          </a:xfrm>
          <a:prstGeom prst="downArrow">
            <a:avLst>
              <a:gd name="adj1" fmla="val 50000"/>
              <a:gd name="adj2" fmla="val 18777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680765" y="2669098"/>
            <a:ext cx="1447294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Image</a:t>
            </a:r>
            <a:endParaRPr lang="zh-CN" altLang="en-US" dirty="0"/>
          </a:p>
        </p:txBody>
      </p:sp>
      <p:sp>
        <p:nvSpPr>
          <p:cNvPr id="340" name="矩形 339"/>
          <p:cNvSpPr/>
          <p:nvPr/>
        </p:nvSpPr>
        <p:spPr>
          <a:xfrm>
            <a:off x="8388063" y="2669098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Softmax</a:t>
            </a:r>
            <a:endParaRPr lang="en-US" altLang="zh-CN" dirty="0"/>
          </a:p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341" name="矩形 340"/>
          <p:cNvSpPr/>
          <p:nvPr/>
        </p:nvSpPr>
        <p:spPr>
          <a:xfrm>
            <a:off x="3132040" y="2667970"/>
            <a:ext cx="2354202" cy="33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 Localization</a:t>
            </a:r>
          </a:p>
          <a:p>
            <a:pPr algn="ctr"/>
            <a:r>
              <a:rPr lang="en-US" altLang="zh-CN" dirty="0" smtClean="0"/>
              <a:t> Networks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5218866" y="2659179"/>
            <a:ext cx="2034142" cy="348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Resized Attention Region</a:t>
            </a:r>
            <a:endParaRPr lang="zh-CN" altLang="en-US" dirty="0"/>
          </a:p>
        </p:txBody>
      </p:sp>
      <p:sp>
        <p:nvSpPr>
          <p:cNvPr id="343" name="矩形 342"/>
          <p:cNvSpPr/>
          <p:nvPr/>
        </p:nvSpPr>
        <p:spPr>
          <a:xfrm>
            <a:off x="2175925" y="2669098"/>
            <a:ext cx="1076765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 Features</a:t>
            </a:r>
            <a:endParaRPr lang="zh-CN" altLang="en-US" dirty="0"/>
          </a:p>
        </p:txBody>
      </p:sp>
      <p:sp>
        <p:nvSpPr>
          <p:cNvPr id="344" name="矩形 343"/>
          <p:cNvSpPr/>
          <p:nvPr/>
        </p:nvSpPr>
        <p:spPr>
          <a:xfrm>
            <a:off x="9597979" y="2669098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</a:p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347" name="矩形 346"/>
          <p:cNvSpPr/>
          <p:nvPr/>
        </p:nvSpPr>
        <p:spPr>
          <a:xfrm>
            <a:off x="7102429" y="2669098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</a:t>
            </a:r>
          </a:p>
          <a:p>
            <a:pPr algn="ctr"/>
            <a:r>
              <a:rPr lang="en-US" altLang="zh-CN" dirty="0" smtClean="0"/>
              <a:t>Features</a:t>
            </a:r>
            <a:endParaRPr lang="zh-CN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97661" y="0"/>
            <a:ext cx="0" cy="685800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矩形 102"/>
          <p:cNvSpPr/>
          <p:nvPr/>
        </p:nvSpPr>
        <p:spPr>
          <a:xfrm>
            <a:off x="1229089" y="6453109"/>
            <a:ext cx="5668572" cy="356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Part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Localization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Component</a:t>
            </a:r>
            <a:endParaRPr lang="zh-CN" altLang="en-US" sz="3200" dirty="0"/>
          </a:p>
        </p:txBody>
      </p:sp>
      <p:sp>
        <p:nvSpPr>
          <p:cNvPr id="199" name="矩形 102"/>
          <p:cNvSpPr/>
          <p:nvPr/>
        </p:nvSpPr>
        <p:spPr>
          <a:xfrm>
            <a:off x="6762246" y="6476584"/>
            <a:ext cx="5668572" cy="356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Classification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Component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631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右箭头 329"/>
          <p:cNvSpPr>
            <a:spLocks/>
          </p:cNvSpPr>
          <p:nvPr/>
        </p:nvSpPr>
        <p:spPr>
          <a:xfrm rot="18852375">
            <a:off x="2876056" y="491703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410862" y="5233570"/>
            <a:ext cx="1097280" cy="1097280"/>
            <a:chOff x="2895299" y="933476"/>
            <a:chExt cx="720000" cy="720000"/>
          </a:xfrm>
        </p:grpSpPr>
        <p:sp>
          <p:nvSpPr>
            <p:cNvPr id="5" name="矩形 282"/>
            <p:cNvSpPr/>
            <p:nvPr/>
          </p:nvSpPr>
          <p:spPr>
            <a:xfrm>
              <a:off x="2895299" y="933476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283"/>
            <p:cNvSpPr/>
            <p:nvPr/>
          </p:nvSpPr>
          <p:spPr>
            <a:xfrm>
              <a:off x="2932851" y="97102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84"/>
            <p:cNvSpPr/>
            <p:nvPr/>
          </p:nvSpPr>
          <p:spPr>
            <a:xfrm>
              <a:off x="2970404" y="1008581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85"/>
            <p:cNvSpPr/>
            <p:nvPr/>
          </p:nvSpPr>
          <p:spPr>
            <a:xfrm>
              <a:off x="3007956" y="1046133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86"/>
            <p:cNvSpPr/>
            <p:nvPr/>
          </p:nvSpPr>
          <p:spPr>
            <a:xfrm>
              <a:off x="3045508" y="1083685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87"/>
            <p:cNvSpPr/>
            <p:nvPr/>
          </p:nvSpPr>
          <p:spPr>
            <a:xfrm>
              <a:off x="3083061" y="112123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292"/>
          <p:cNvGrpSpPr>
            <a:grpSpLocks noChangeAspect="1"/>
          </p:cNvGrpSpPr>
          <p:nvPr/>
        </p:nvGrpSpPr>
        <p:grpSpPr>
          <a:xfrm>
            <a:off x="8038380" y="5563916"/>
            <a:ext cx="457200" cy="457200"/>
            <a:chOff x="7087771" y="2484423"/>
            <a:chExt cx="2160000" cy="2160000"/>
          </a:xfrm>
          <a:solidFill>
            <a:schemeClr val="accent4"/>
          </a:solidFill>
        </p:grpSpPr>
        <p:sp>
          <p:nvSpPr>
            <p:cNvPr id="12" name="矩形 293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94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5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96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97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8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" y="4149588"/>
            <a:ext cx="1188720" cy="1188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0" name="Group 19"/>
          <p:cNvGrpSpPr/>
          <p:nvPr/>
        </p:nvGrpSpPr>
        <p:grpSpPr>
          <a:xfrm>
            <a:off x="1953477" y="3844334"/>
            <a:ext cx="720000" cy="720000"/>
            <a:chOff x="2895299" y="933476"/>
            <a:chExt cx="720000" cy="720000"/>
          </a:xfrm>
        </p:grpSpPr>
        <p:sp>
          <p:nvSpPr>
            <p:cNvPr id="21" name="矩形 282"/>
            <p:cNvSpPr/>
            <p:nvPr/>
          </p:nvSpPr>
          <p:spPr>
            <a:xfrm>
              <a:off x="2895299" y="933476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83"/>
            <p:cNvSpPr/>
            <p:nvPr/>
          </p:nvSpPr>
          <p:spPr>
            <a:xfrm>
              <a:off x="2932851" y="97102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84"/>
            <p:cNvSpPr/>
            <p:nvPr/>
          </p:nvSpPr>
          <p:spPr>
            <a:xfrm>
              <a:off x="2970404" y="1008581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85"/>
            <p:cNvSpPr/>
            <p:nvPr/>
          </p:nvSpPr>
          <p:spPr>
            <a:xfrm>
              <a:off x="3007956" y="1046133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86"/>
            <p:cNvSpPr/>
            <p:nvPr/>
          </p:nvSpPr>
          <p:spPr>
            <a:xfrm>
              <a:off x="3045508" y="1083685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87"/>
            <p:cNvSpPr/>
            <p:nvPr/>
          </p:nvSpPr>
          <p:spPr>
            <a:xfrm>
              <a:off x="3083061" y="112123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28984" y="5529203"/>
            <a:ext cx="579596" cy="579596"/>
            <a:chOff x="4728874" y="4016697"/>
            <a:chExt cx="579596" cy="579596"/>
          </a:xfrm>
        </p:grpSpPr>
        <p:pic>
          <p:nvPicPr>
            <p:cNvPr id="28" name="图片 2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874" y="4016697"/>
              <a:ext cx="579596" cy="579596"/>
            </a:xfrm>
            <a:prstGeom prst="rect">
              <a:avLst/>
            </a:prstGeom>
          </p:spPr>
        </p:pic>
        <p:sp>
          <p:nvSpPr>
            <p:cNvPr id="29" name="矩形 211"/>
            <p:cNvSpPr>
              <a:spLocks noChangeAspect="1"/>
            </p:cNvSpPr>
            <p:nvPr/>
          </p:nvSpPr>
          <p:spPr>
            <a:xfrm>
              <a:off x="4968667" y="4055770"/>
              <a:ext cx="228600" cy="228600"/>
            </a:xfrm>
            <a:prstGeom prst="rect">
              <a:avLst/>
            </a:prstGeom>
            <a:noFill/>
            <a:ln w="28575" cmpd="sng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30" name="右箭头 213"/>
          <p:cNvSpPr>
            <a:spLocks/>
          </p:cNvSpPr>
          <p:nvPr/>
        </p:nvSpPr>
        <p:spPr>
          <a:xfrm>
            <a:off x="7548161" y="4646799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618571" y="4508980"/>
            <a:ext cx="581664" cy="581664"/>
            <a:chOff x="4732731" y="3010743"/>
            <a:chExt cx="581664" cy="581664"/>
          </a:xfrm>
        </p:grpSpPr>
        <p:pic>
          <p:nvPicPr>
            <p:cNvPr id="33" name="图片 2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731" y="3010743"/>
              <a:ext cx="581664" cy="581664"/>
            </a:xfrm>
            <a:prstGeom prst="rect">
              <a:avLst/>
            </a:prstGeom>
          </p:spPr>
        </p:pic>
        <p:sp>
          <p:nvSpPr>
            <p:cNvPr id="34" name="矩形 206"/>
            <p:cNvSpPr>
              <a:spLocks noChangeAspect="1"/>
            </p:cNvSpPr>
            <p:nvPr/>
          </p:nvSpPr>
          <p:spPr>
            <a:xfrm>
              <a:off x="4920988" y="3040277"/>
              <a:ext cx="338328" cy="338328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右箭头 291"/>
          <p:cNvSpPr>
            <a:spLocks/>
          </p:cNvSpPr>
          <p:nvPr/>
        </p:nvSpPr>
        <p:spPr>
          <a:xfrm>
            <a:off x="7545629" y="5673230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01"/>
          <p:cNvSpPr>
            <a:spLocks/>
          </p:cNvSpPr>
          <p:nvPr/>
        </p:nvSpPr>
        <p:spPr>
          <a:xfrm>
            <a:off x="8530263" y="4648636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02"/>
          <p:cNvGrpSpPr>
            <a:grpSpLocks noChangeAspect="1"/>
          </p:cNvGrpSpPr>
          <p:nvPr/>
        </p:nvGrpSpPr>
        <p:grpSpPr>
          <a:xfrm>
            <a:off x="8038381" y="4539322"/>
            <a:ext cx="457200" cy="457200"/>
            <a:chOff x="7087771" y="2484423"/>
            <a:chExt cx="2160000" cy="2160000"/>
          </a:xfrm>
          <a:solidFill>
            <a:srgbClr val="5B9BD5"/>
          </a:solidFill>
        </p:grpSpPr>
        <p:sp>
          <p:nvSpPr>
            <p:cNvPr id="38" name="矩形 303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04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05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306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307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308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309"/>
          <p:cNvGrpSpPr/>
          <p:nvPr/>
        </p:nvGrpSpPr>
        <p:grpSpPr>
          <a:xfrm>
            <a:off x="9005922" y="5521152"/>
            <a:ext cx="166725" cy="643437"/>
            <a:chOff x="9611189" y="666997"/>
            <a:chExt cx="166725" cy="643437"/>
          </a:xfrm>
        </p:grpSpPr>
        <p:sp>
          <p:nvSpPr>
            <p:cNvPr id="45" name="矩形 310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1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312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313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314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315"/>
          <p:cNvGrpSpPr/>
          <p:nvPr/>
        </p:nvGrpSpPr>
        <p:grpSpPr>
          <a:xfrm>
            <a:off x="9005759" y="3372232"/>
            <a:ext cx="166725" cy="643437"/>
            <a:chOff x="9611189" y="666997"/>
            <a:chExt cx="166725" cy="643437"/>
          </a:xfrm>
        </p:grpSpPr>
        <p:sp>
          <p:nvSpPr>
            <p:cNvPr id="51" name="矩形 316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317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318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319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320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321"/>
          <p:cNvGrpSpPr/>
          <p:nvPr/>
        </p:nvGrpSpPr>
        <p:grpSpPr>
          <a:xfrm>
            <a:off x="9005755" y="4454997"/>
            <a:ext cx="166725" cy="643437"/>
            <a:chOff x="9611189" y="666997"/>
            <a:chExt cx="166725" cy="643437"/>
          </a:xfrm>
        </p:grpSpPr>
        <p:sp>
          <p:nvSpPr>
            <p:cNvPr id="57" name="矩形 322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323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  <a:solidFill>
              <a:srgbClr val="5B9BD5"/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324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  <a:solidFill>
              <a:srgbClr val="5B9BD5"/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325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  <a:solidFill>
              <a:srgbClr val="5B9BD5"/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326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  <a:solidFill>
              <a:srgbClr val="5B9BD5"/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右箭头 327"/>
          <p:cNvSpPr>
            <a:spLocks/>
          </p:cNvSpPr>
          <p:nvPr/>
        </p:nvSpPr>
        <p:spPr>
          <a:xfrm>
            <a:off x="8526003" y="5700363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329"/>
          <p:cNvSpPr>
            <a:spLocks/>
          </p:cNvSpPr>
          <p:nvPr/>
        </p:nvSpPr>
        <p:spPr>
          <a:xfrm>
            <a:off x="9207879" y="5694914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330"/>
          <p:cNvSpPr>
            <a:spLocks/>
          </p:cNvSpPr>
          <p:nvPr/>
        </p:nvSpPr>
        <p:spPr>
          <a:xfrm rot="5400000">
            <a:off x="9579526" y="4106140"/>
            <a:ext cx="36576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331"/>
          <p:cNvSpPr>
            <a:spLocks/>
          </p:cNvSpPr>
          <p:nvPr/>
        </p:nvSpPr>
        <p:spPr>
          <a:xfrm>
            <a:off x="9201374" y="4645707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Group 65"/>
          <p:cNvGrpSpPr/>
          <p:nvPr/>
        </p:nvGrpSpPr>
        <p:grpSpPr>
          <a:xfrm>
            <a:off x="9694798" y="5532456"/>
            <a:ext cx="166725" cy="643437"/>
            <a:chOff x="10094371" y="1137622"/>
            <a:chExt cx="166725" cy="643437"/>
          </a:xfrm>
        </p:grpSpPr>
        <p:sp>
          <p:nvSpPr>
            <p:cNvPr id="67" name="矩形 332"/>
            <p:cNvSpPr/>
            <p:nvPr/>
          </p:nvSpPr>
          <p:spPr>
            <a:xfrm>
              <a:off x="10094371" y="1137622"/>
              <a:ext cx="166725" cy="643436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333"/>
            <p:cNvSpPr/>
            <p:nvPr/>
          </p:nvSpPr>
          <p:spPr>
            <a:xfrm>
              <a:off x="10099096" y="1137622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334"/>
            <p:cNvSpPr/>
            <p:nvPr/>
          </p:nvSpPr>
          <p:spPr>
            <a:xfrm>
              <a:off x="10099096" y="1298101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335"/>
            <p:cNvSpPr/>
            <p:nvPr/>
          </p:nvSpPr>
          <p:spPr>
            <a:xfrm>
              <a:off x="10099096" y="1458581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336"/>
            <p:cNvSpPr/>
            <p:nvPr/>
          </p:nvSpPr>
          <p:spPr>
            <a:xfrm>
              <a:off x="10099096" y="1619059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273840" y="5522073"/>
            <a:ext cx="568891" cy="568891"/>
            <a:chOff x="3861112" y="1698001"/>
            <a:chExt cx="568891" cy="568891"/>
          </a:xfrm>
        </p:grpSpPr>
        <p:pic>
          <p:nvPicPr>
            <p:cNvPr id="74" name="图片 182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112" y="1698001"/>
              <a:ext cx="568891" cy="56889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5" name="矩形 188"/>
            <p:cNvSpPr>
              <a:spLocks noChangeAspect="1"/>
            </p:cNvSpPr>
            <p:nvPr/>
          </p:nvSpPr>
          <p:spPr>
            <a:xfrm>
              <a:off x="4116601" y="1743389"/>
              <a:ext cx="228600" cy="228600"/>
            </a:xfrm>
            <a:prstGeom prst="rect">
              <a:avLst/>
            </a:prstGeom>
            <a:noFill/>
            <a:ln w="28575" cmpd="sng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285529" y="4512675"/>
            <a:ext cx="565194" cy="565194"/>
            <a:chOff x="576412" y="568086"/>
            <a:chExt cx="1656000" cy="1656000"/>
          </a:xfrm>
        </p:grpSpPr>
        <p:pic>
          <p:nvPicPr>
            <p:cNvPr id="77" name="图片 182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12" y="568086"/>
              <a:ext cx="1656000" cy="1656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8" name="矩形 187"/>
            <p:cNvSpPr>
              <a:spLocks noChangeAspect="1"/>
            </p:cNvSpPr>
            <p:nvPr/>
          </p:nvSpPr>
          <p:spPr>
            <a:xfrm>
              <a:off x="1160032" y="643278"/>
              <a:ext cx="991290" cy="991290"/>
            </a:xfrm>
            <a:prstGeom prst="rect">
              <a:avLst/>
            </a:prstGeom>
            <a:noFill/>
            <a:ln w="28575" cmpd="sng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右箭头 301"/>
          <p:cNvSpPr>
            <a:spLocks/>
          </p:cNvSpPr>
          <p:nvPr/>
        </p:nvSpPr>
        <p:spPr>
          <a:xfrm>
            <a:off x="8525693" y="3559641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1777665" y="4895676"/>
            <a:ext cx="1097280" cy="1097280"/>
            <a:chOff x="2895299" y="933476"/>
            <a:chExt cx="720000" cy="720000"/>
          </a:xfrm>
        </p:grpSpPr>
        <p:sp>
          <p:nvSpPr>
            <p:cNvPr id="81" name="矩形 282"/>
            <p:cNvSpPr/>
            <p:nvPr/>
          </p:nvSpPr>
          <p:spPr>
            <a:xfrm>
              <a:off x="2895299" y="933476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83"/>
            <p:cNvSpPr/>
            <p:nvPr/>
          </p:nvSpPr>
          <p:spPr>
            <a:xfrm>
              <a:off x="2932851" y="97102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84"/>
            <p:cNvSpPr/>
            <p:nvPr/>
          </p:nvSpPr>
          <p:spPr>
            <a:xfrm>
              <a:off x="2970404" y="1008581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85"/>
            <p:cNvSpPr/>
            <p:nvPr/>
          </p:nvSpPr>
          <p:spPr>
            <a:xfrm>
              <a:off x="3007956" y="1046133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86"/>
            <p:cNvSpPr/>
            <p:nvPr/>
          </p:nvSpPr>
          <p:spPr>
            <a:xfrm>
              <a:off x="3045508" y="1083685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87"/>
            <p:cNvSpPr/>
            <p:nvPr/>
          </p:nvSpPr>
          <p:spPr>
            <a:xfrm>
              <a:off x="3083061" y="112123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1698142" y="3681378"/>
            <a:ext cx="1312847" cy="2397182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>
            <a:grpSpLocks noChangeAspect="1"/>
          </p:cNvGrpSpPr>
          <p:nvPr/>
        </p:nvGrpSpPr>
        <p:grpSpPr>
          <a:xfrm>
            <a:off x="8037652" y="3435691"/>
            <a:ext cx="457200" cy="457200"/>
            <a:chOff x="2895299" y="933476"/>
            <a:chExt cx="720000" cy="720000"/>
          </a:xfrm>
        </p:grpSpPr>
        <p:sp>
          <p:nvSpPr>
            <p:cNvPr id="97" name="矩形 282"/>
            <p:cNvSpPr/>
            <p:nvPr/>
          </p:nvSpPr>
          <p:spPr>
            <a:xfrm>
              <a:off x="2895299" y="933476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283"/>
            <p:cNvSpPr/>
            <p:nvPr/>
          </p:nvSpPr>
          <p:spPr>
            <a:xfrm>
              <a:off x="2932851" y="97102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84"/>
            <p:cNvSpPr/>
            <p:nvPr/>
          </p:nvSpPr>
          <p:spPr>
            <a:xfrm>
              <a:off x="2970404" y="1008581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85"/>
            <p:cNvSpPr/>
            <p:nvPr/>
          </p:nvSpPr>
          <p:spPr>
            <a:xfrm>
              <a:off x="3007956" y="1046133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86"/>
            <p:cNvSpPr/>
            <p:nvPr/>
          </p:nvSpPr>
          <p:spPr>
            <a:xfrm>
              <a:off x="3045508" y="1083685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87"/>
            <p:cNvSpPr/>
            <p:nvPr/>
          </p:nvSpPr>
          <p:spPr>
            <a:xfrm>
              <a:off x="3083061" y="112123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558134" y="4424805"/>
            <a:ext cx="720000" cy="720000"/>
            <a:chOff x="2895299" y="933476"/>
            <a:chExt cx="720000" cy="720000"/>
          </a:xfrm>
        </p:grpSpPr>
        <p:sp>
          <p:nvSpPr>
            <p:cNvPr id="104" name="矩形 282"/>
            <p:cNvSpPr/>
            <p:nvPr/>
          </p:nvSpPr>
          <p:spPr>
            <a:xfrm>
              <a:off x="2895299" y="933476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83"/>
            <p:cNvSpPr/>
            <p:nvPr/>
          </p:nvSpPr>
          <p:spPr>
            <a:xfrm>
              <a:off x="2932851" y="97102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284"/>
            <p:cNvSpPr/>
            <p:nvPr/>
          </p:nvSpPr>
          <p:spPr>
            <a:xfrm>
              <a:off x="2970404" y="1008581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285"/>
            <p:cNvSpPr/>
            <p:nvPr/>
          </p:nvSpPr>
          <p:spPr>
            <a:xfrm>
              <a:off x="3007956" y="1046133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286"/>
            <p:cNvSpPr/>
            <p:nvPr/>
          </p:nvSpPr>
          <p:spPr>
            <a:xfrm>
              <a:off x="3045508" y="1083685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287"/>
            <p:cNvSpPr/>
            <p:nvPr/>
          </p:nvSpPr>
          <p:spPr>
            <a:xfrm>
              <a:off x="3083061" y="112123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矩形 205"/>
          <p:cNvSpPr/>
          <p:nvPr/>
        </p:nvSpPr>
        <p:spPr>
          <a:xfrm>
            <a:off x="6908494" y="4630647"/>
            <a:ext cx="338328" cy="338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10"/>
          <p:cNvSpPr>
            <a:spLocks noChangeAspect="1"/>
          </p:cNvSpPr>
          <p:nvPr/>
        </p:nvSpPr>
        <p:spPr>
          <a:xfrm>
            <a:off x="7038371" y="5573174"/>
            <a:ext cx="338328" cy="338328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291"/>
          <p:cNvSpPr>
            <a:spLocks/>
          </p:cNvSpPr>
          <p:nvPr/>
        </p:nvSpPr>
        <p:spPr>
          <a:xfrm>
            <a:off x="5914270" y="5682940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右箭头 291"/>
          <p:cNvSpPr>
            <a:spLocks/>
          </p:cNvSpPr>
          <p:nvPr/>
        </p:nvSpPr>
        <p:spPr>
          <a:xfrm>
            <a:off x="5895430" y="4636755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虚尾箭头 14"/>
          <p:cNvSpPr>
            <a:spLocks/>
          </p:cNvSpPr>
          <p:nvPr/>
        </p:nvSpPr>
        <p:spPr>
          <a:xfrm>
            <a:off x="3424820" y="3552961"/>
            <a:ext cx="4572000" cy="275042"/>
          </a:xfrm>
          <a:prstGeom prst="striped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下箭头 9"/>
          <p:cNvSpPr/>
          <p:nvPr/>
        </p:nvSpPr>
        <p:spPr>
          <a:xfrm>
            <a:off x="10913531" y="3810925"/>
            <a:ext cx="1280160" cy="1958973"/>
          </a:xfrm>
          <a:prstGeom prst="downArrow">
            <a:avLst>
              <a:gd name="adj1" fmla="val 50000"/>
              <a:gd name="adj2" fmla="val 1877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" name="右箭头 330"/>
          <p:cNvSpPr>
            <a:spLocks/>
          </p:cNvSpPr>
          <p:nvPr/>
        </p:nvSpPr>
        <p:spPr>
          <a:xfrm rot="5400000">
            <a:off x="9589224" y="5186021"/>
            <a:ext cx="36576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9685379" y="4458662"/>
            <a:ext cx="166725" cy="643436"/>
            <a:chOff x="7102495" y="2475281"/>
            <a:chExt cx="166725" cy="643436"/>
          </a:xfrm>
        </p:grpSpPr>
        <p:sp>
          <p:nvSpPr>
            <p:cNvPr id="138" name="矩形 115"/>
            <p:cNvSpPr/>
            <p:nvPr/>
          </p:nvSpPr>
          <p:spPr>
            <a:xfrm>
              <a:off x="7102495" y="2475281"/>
              <a:ext cx="166725" cy="643436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16"/>
            <p:cNvSpPr/>
            <p:nvPr/>
          </p:nvSpPr>
          <p:spPr>
            <a:xfrm>
              <a:off x="7107220" y="2475281"/>
              <a:ext cx="162000" cy="162000"/>
            </a:xfrm>
            <a:prstGeom prst="ellipse">
              <a:avLst/>
            </a:prstGeom>
            <a:gradFill flip="none" rotWithShape="1">
              <a:gsLst>
                <a:gs pos="100000">
                  <a:srgbClr val="0070C0"/>
                </a:gs>
                <a:gs pos="100000">
                  <a:srgbClr val="0070C0"/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16"/>
            <p:cNvSpPr/>
            <p:nvPr/>
          </p:nvSpPr>
          <p:spPr>
            <a:xfrm>
              <a:off x="7102650" y="2641950"/>
              <a:ext cx="162000" cy="162000"/>
            </a:xfrm>
            <a:prstGeom prst="ellipse">
              <a:avLst/>
            </a:prstGeom>
            <a:gradFill flip="none" rotWithShape="1">
              <a:gsLst>
                <a:gs pos="100000">
                  <a:srgbClr val="0070C0"/>
                </a:gs>
                <a:gs pos="100000">
                  <a:srgbClr val="0070C0"/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16"/>
            <p:cNvSpPr/>
            <p:nvPr/>
          </p:nvSpPr>
          <p:spPr>
            <a:xfrm>
              <a:off x="7102650" y="2798909"/>
              <a:ext cx="162000" cy="162000"/>
            </a:xfrm>
            <a:prstGeom prst="ellipse">
              <a:avLst/>
            </a:prstGeom>
            <a:gradFill flip="none" rotWithShape="1">
              <a:gsLst>
                <a:gs pos="100000">
                  <a:srgbClr val="0070C0"/>
                </a:gs>
                <a:gs pos="100000">
                  <a:srgbClr val="0070C0"/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16"/>
            <p:cNvSpPr/>
            <p:nvPr/>
          </p:nvSpPr>
          <p:spPr>
            <a:xfrm>
              <a:off x="7102650" y="2955868"/>
              <a:ext cx="162000" cy="162000"/>
            </a:xfrm>
            <a:prstGeom prst="ellipse">
              <a:avLst/>
            </a:prstGeom>
            <a:gradFill flip="none" rotWithShape="1">
              <a:gsLst>
                <a:gs pos="100000">
                  <a:srgbClr val="0070C0"/>
                </a:gs>
                <a:gs pos="100000">
                  <a:srgbClr val="0070C0"/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右箭头 329"/>
          <p:cNvSpPr>
            <a:spLocks/>
          </p:cNvSpPr>
          <p:nvPr/>
        </p:nvSpPr>
        <p:spPr>
          <a:xfrm>
            <a:off x="9888273" y="5704625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右箭头 329"/>
          <p:cNvSpPr>
            <a:spLocks/>
          </p:cNvSpPr>
          <p:nvPr/>
        </p:nvSpPr>
        <p:spPr>
          <a:xfrm>
            <a:off x="9869432" y="4644168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16"/>
          <p:cNvSpPr/>
          <p:nvPr/>
        </p:nvSpPr>
        <p:spPr>
          <a:xfrm>
            <a:off x="10356224" y="4696676"/>
            <a:ext cx="162000" cy="162000"/>
          </a:xfrm>
          <a:prstGeom prst="ellipse">
            <a:avLst/>
          </a:prstGeom>
          <a:gradFill flip="none" rotWithShape="1">
            <a:gsLst>
              <a:gs pos="100000">
                <a:srgbClr val="0070C0"/>
              </a:gs>
              <a:gs pos="100000">
                <a:srgbClr val="0070C0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 w="127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333"/>
          <p:cNvSpPr/>
          <p:nvPr/>
        </p:nvSpPr>
        <p:spPr>
          <a:xfrm>
            <a:off x="10365643" y="5770470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  <a:ln w="127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组合 292"/>
          <p:cNvGrpSpPr>
            <a:grpSpLocks noChangeAspect="1"/>
          </p:cNvGrpSpPr>
          <p:nvPr/>
        </p:nvGrpSpPr>
        <p:grpSpPr>
          <a:xfrm>
            <a:off x="8018499" y="2048994"/>
            <a:ext cx="457200" cy="457200"/>
            <a:chOff x="7087771" y="2484423"/>
            <a:chExt cx="2160000" cy="2160000"/>
          </a:xfrm>
          <a:solidFill>
            <a:schemeClr val="accent4"/>
          </a:solidFill>
        </p:grpSpPr>
        <p:sp>
          <p:nvSpPr>
            <p:cNvPr id="167" name="矩形 293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94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95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96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97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98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3" name="图片 1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549"/>
            <a:ext cx="1188720" cy="1188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4" name="右箭头 200"/>
          <p:cNvSpPr>
            <a:spLocks/>
          </p:cNvSpPr>
          <p:nvPr/>
        </p:nvSpPr>
        <p:spPr>
          <a:xfrm>
            <a:off x="1283266" y="1209250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4609103" y="2000012"/>
            <a:ext cx="579596" cy="579596"/>
            <a:chOff x="4728874" y="4016697"/>
            <a:chExt cx="579596" cy="579596"/>
          </a:xfrm>
        </p:grpSpPr>
        <p:pic>
          <p:nvPicPr>
            <p:cNvPr id="176" name="图片 2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874" y="4016697"/>
              <a:ext cx="579596" cy="579596"/>
            </a:xfrm>
            <a:prstGeom prst="rect">
              <a:avLst/>
            </a:prstGeom>
          </p:spPr>
        </p:pic>
        <p:sp>
          <p:nvSpPr>
            <p:cNvPr id="177" name="矩形 211"/>
            <p:cNvSpPr>
              <a:spLocks noChangeAspect="1"/>
            </p:cNvSpPr>
            <p:nvPr/>
          </p:nvSpPr>
          <p:spPr>
            <a:xfrm>
              <a:off x="4968667" y="4055770"/>
              <a:ext cx="228600" cy="228600"/>
            </a:xfrm>
            <a:prstGeom prst="rect">
              <a:avLst/>
            </a:prstGeom>
            <a:noFill/>
            <a:ln w="28575" cmpd="sng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78" name="右箭头 213"/>
          <p:cNvSpPr>
            <a:spLocks/>
          </p:cNvSpPr>
          <p:nvPr/>
        </p:nvSpPr>
        <p:spPr>
          <a:xfrm>
            <a:off x="7528280" y="1231760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右箭头 237"/>
          <p:cNvSpPr>
            <a:spLocks/>
          </p:cNvSpPr>
          <p:nvPr/>
        </p:nvSpPr>
        <p:spPr>
          <a:xfrm>
            <a:off x="2890957" y="1213736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4598690" y="1093941"/>
            <a:ext cx="581664" cy="581664"/>
            <a:chOff x="4732731" y="3010743"/>
            <a:chExt cx="581664" cy="581664"/>
          </a:xfrm>
        </p:grpSpPr>
        <p:pic>
          <p:nvPicPr>
            <p:cNvPr id="181" name="图片 2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731" y="3010743"/>
              <a:ext cx="581664" cy="581664"/>
            </a:xfrm>
            <a:prstGeom prst="rect">
              <a:avLst/>
            </a:prstGeom>
          </p:spPr>
        </p:pic>
        <p:sp>
          <p:nvSpPr>
            <p:cNvPr id="182" name="矩形 206"/>
            <p:cNvSpPr>
              <a:spLocks noChangeAspect="1"/>
            </p:cNvSpPr>
            <p:nvPr/>
          </p:nvSpPr>
          <p:spPr>
            <a:xfrm>
              <a:off x="4920988" y="3040277"/>
              <a:ext cx="338328" cy="338328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3" name="右箭头 291"/>
          <p:cNvSpPr>
            <a:spLocks/>
          </p:cNvSpPr>
          <p:nvPr/>
        </p:nvSpPr>
        <p:spPr>
          <a:xfrm>
            <a:off x="7525748" y="2144039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右箭头 301"/>
          <p:cNvSpPr>
            <a:spLocks/>
          </p:cNvSpPr>
          <p:nvPr/>
        </p:nvSpPr>
        <p:spPr>
          <a:xfrm>
            <a:off x="8496112" y="1233597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5" name="组合 302"/>
          <p:cNvGrpSpPr>
            <a:grpSpLocks noChangeAspect="1"/>
          </p:cNvGrpSpPr>
          <p:nvPr/>
        </p:nvGrpSpPr>
        <p:grpSpPr>
          <a:xfrm>
            <a:off x="8018500" y="1124283"/>
            <a:ext cx="457200" cy="457200"/>
            <a:chOff x="7087771" y="2484423"/>
            <a:chExt cx="2160000" cy="2160000"/>
          </a:xfrm>
          <a:solidFill>
            <a:srgbClr val="5B9BD5"/>
          </a:solidFill>
        </p:grpSpPr>
        <p:sp>
          <p:nvSpPr>
            <p:cNvPr id="186" name="矩形 303"/>
            <p:cNvSpPr/>
            <p:nvPr/>
          </p:nvSpPr>
          <p:spPr>
            <a:xfrm>
              <a:off x="7087771" y="2484423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304"/>
            <p:cNvSpPr/>
            <p:nvPr/>
          </p:nvSpPr>
          <p:spPr>
            <a:xfrm>
              <a:off x="7200427" y="2597079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305"/>
            <p:cNvSpPr/>
            <p:nvPr/>
          </p:nvSpPr>
          <p:spPr>
            <a:xfrm>
              <a:off x="7313086" y="2709738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306"/>
            <p:cNvSpPr/>
            <p:nvPr/>
          </p:nvSpPr>
          <p:spPr>
            <a:xfrm>
              <a:off x="7425742" y="2822394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307"/>
            <p:cNvSpPr/>
            <p:nvPr/>
          </p:nvSpPr>
          <p:spPr>
            <a:xfrm>
              <a:off x="7538398" y="2935050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308"/>
            <p:cNvSpPr/>
            <p:nvPr/>
          </p:nvSpPr>
          <p:spPr>
            <a:xfrm>
              <a:off x="7651057" y="3047709"/>
              <a:ext cx="1596714" cy="15967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309"/>
          <p:cNvGrpSpPr/>
          <p:nvPr/>
        </p:nvGrpSpPr>
        <p:grpSpPr>
          <a:xfrm>
            <a:off x="8986041" y="1991961"/>
            <a:ext cx="166725" cy="643437"/>
            <a:chOff x="9611189" y="666997"/>
            <a:chExt cx="166725" cy="643437"/>
          </a:xfrm>
        </p:grpSpPr>
        <p:sp>
          <p:nvSpPr>
            <p:cNvPr id="193" name="矩形 310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311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312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313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314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315"/>
          <p:cNvGrpSpPr/>
          <p:nvPr/>
        </p:nvGrpSpPr>
        <p:grpSpPr>
          <a:xfrm>
            <a:off x="8985878" y="114152"/>
            <a:ext cx="166725" cy="643437"/>
            <a:chOff x="9611189" y="666997"/>
            <a:chExt cx="166725" cy="643437"/>
          </a:xfrm>
        </p:grpSpPr>
        <p:sp>
          <p:nvSpPr>
            <p:cNvPr id="199" name="矩形 316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317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318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319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320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321"/>
          <p:cNvGrpSpPr/>
          <p:nvPr/>
        </p:nvGrpSpPr>
        <p:grpSpPr>
          <a:xfrm>
            <a:off x="8985874" y="1039958"/>
            <a:ext cx="166725" cy="643437"/>
            <a:chOff x="9611189" y="666997"/>
            <a:chExt cx="166725" cy="643437"/>
          </a:xfrm>
        </p:grpSpPr>
        <p:sp>
          <p:nvSpPr>
            <p:cNvPr id="205" name="矩形 322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323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  <a:solidFill>
              <a:srgbClr val="5B9BD5"/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324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  <a:solidFill>
              <a:srgbClr val="5B9BD5"/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325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  <a:solidFill>
              <a:srgbClr val="5B9BD5"/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326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  <a:solidFill>
              <a:srgbClr val="5B9BD5"/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0" name="右箭头 327"/>
          <p:cNvSpPr>
            <a:spLocks/>
          </p:cNvSpPr>
          <p:nvPr/>
        </p:nvSpPr>
        <p:spPr>
          <a:xfrm>
            <a:off x="8506122" y="2171172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右箭头 329"/>
          <p:cNvSpPr>
            <a:spLocks/>
          </p:cNvSpPr>
          <p:nvPr/>
        </p:nvSpPr>
        <p:spPr>
          <a:xfrm rot="18852375">
            <a:off x="9202268" y="2037303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右箭头 330"/>
          <p:cNvSpPr>
            <a:spLocks/>
          </p:cNvSpPr>
          <p:nvPr/>
        </p:nvSpPr>
        <p:spPr>
          <a:xfrm rot="2742035">
            <a:off x="9157173" y="437173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右箭头 331"/>
          <p:cNvSpPr>
            <a:spLocks/>
          </p:cNvSpPr>
          <p:nvPr/>
        </p:nvSpPr>
        <p:spPr>
          <a:xfrm>
            <a:off x="9181493" y="1230668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9674917" y="1032973"/>
            <a:ext cx="166725" cy="643437"/>
            <a:chOff x="10094371" y="1137622"/>
            <a:chExt cx="166725" cy="643437"/>
          </a:xfrm>
        </p:grpSpPr>
        <p:sp>
          <p:nvSpPr>
            <p:cNvPr id="215" name="矩形 332"/>
            <p:cNvSpPr/>
            <p:nvPr/>
          </p:nvSpPr>
          <p:spPr>
            <a:xfrm>
              <a:off x="10094371" y="1137622"/>
              <a:ext cx="166725" cy="643436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333"/>
            <p:cNvSpPr/>
            <p:nvPr/>
          </p:nvSpPr>
          <p:spPr>
            <a:xfrm>
              <a:off x="10099096" y="1137622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334"/>
            <p:cNvSpPr/>
            <p:nvPr/>
          </p:nvSpPr>
          <p:spPr>
            <a:xfrm>
              <a:off x="10099096" y="1298101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335"/>
            <p:cNvSpPr/>
            <p:nvPr/>
          </p:nvSpPr>
          <p:spPr>
            <a:xfrm>
              <a:off x="10099096" y="1458581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336"/>
            <p:cNvSpPr/>
            <p:nvPr/>
          </p:nvSpPr>
          <p:spPr>
            <a:xfrm>
              <a:off x="10099096" y="1619059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0" name="下箭头 337"/>
          <p:cNvSpPr/>
          <p:nvPr/>
        </p:nvSpPr>
        <p:spPr>
          <a:xfrm>
            <a:off x="10909678" y="452515"/>
            <a:ext cx="1280160" cy="1958973"/>
          </a:xfrm>
          <a:prstGeom prst="downArrow">
            <a:avLst>
              <a:gd name="adj1" fmla="val 50000"/>
              <a:gd name="adj2" fmla="val 18777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5253959" y="1992882"/>
            <a:ext cx="568891" cy="568891"/>
            <a:chOff x="3861112" y="1698001"/>
            <a:chExt cx="568891" cy="568891"/>
          </a:xfrm>
        </p:grpSpPr>
        <p:pic>
          <p:nvPicPr>
            <p:cNvPr id="222" name="图片 182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112" y="1698001"/>
              <a:ext cx="568891" cy="56889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23" name="矩形 188"/>
            <p:cNvSpPr>
              <a:spLocks noChangeAspect="1"/>
            </p:cNvSpPr>
            <p:nvPr/>
          </p:nvSpPr>
          <p:spPr>
            <a:xfrm>
              <a:off x="4116601" y="1743389"/>
              <a:ext cx="228600" cy="228600"/>
            </a:xfrm>
            <a:prstGeom prst="rect">
              <a:avLst/>
            </a:prstGeom>
            <a:noFill/>
            <a:ln w="28575" cmpd="sng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265648" y="1097636"/>
            <a:ext cx="565194" cy="565194"/>
            <a:chOff x="576412" y="568086"/>
            <a:chExt cx="1656000" cy="1656000"/>
          </a:xfrm>
        </p:grpSpPr>
        <p:pic>
          <p:nvPicPr>
            <p:cNvPr id="225" name="图片 182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12" y="568086"/>
              <a:ext cx="1656000" cy="1656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26" name="矩形 187"/>
            <p:cNvSpPr>
              <a:spLocks noChangeAspect="1"/>
            </p:cNvSpPr>
            <p:nvPr/>
          </p:nvSpPr>
          <p:spPr>
            <a:xfrm>
              <a:off x="1118222" y="643278"/>
              <a:ext cx="991290" cy="991290"/>
            </a:xfrm>
            <a:prstGeom prst="rect">
              <a:avLst/>
            </a:prstGeom>
            <a:noFill/>
            <a:ln w="28575" cmpd="sng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7" name="右箭头 301"/>
          <p:cNvSpPr>
            <a:spLocks/>
          </p:cNvSpPr>
          <p:nvPr/>
        </p:nvSpPr>
        <p:spPr>
          <a:xfrm>
            <a:off x="8505812" y="344368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右箭头 330"/>
          <p:cNvSpPr>
            <a:spLocks/>
          </p:cNvSpPr>
          <p:nvPr/>
        </p:nvSpPr>
        <p:spPr>
          <a:xfrm rot="2447460">
            <a:off x="2873775" y="1930848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右箭头 291"/>
          <p:cNvSpPr>
            <a:spLocks/>
          </p:cNvSpPr>
          <p:nvPr/>
        </p:nvSpPr>
        <p:spPr>
          <a:xfrm>
            <a:off x="5894389" y="2153749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右箭头 291"/>
          <p:cNvSpPr>
            <a:spLocks/>
          </p:cNvSpPr>
          <p:nvPr/>
        </p:nvSpPr>
        <p:spPr>
          <a:xfrm>
            <a:off x="5875549" y="1221716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虚尾箭头 14"/>
          <p:cNvSpPr>
            <a:spLocks/>
          </p:cNvSpPr>
          <p:nvPr/>
        </p:nvSpPr>
        <p:spPr>
          <a:xfrm>
            <a:off x="3404939" y="309150"/>
            <a:ext cx="4572000" cy="275042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6" name="图片 1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79" y="1051893"/>
            <a:ext cx="637447" cy="637447"/>
          </a:xfrm>
          <a:prstGeom prst="rect">
            <a:avLst/>
          </a:prstGeom>
        </p:spPr>
      </p:pic>
      <p:pic>
        <p:nvPicPr>
          <p:cNvPr id="247" name="图片 1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77" y="1971607"/>
            <a:ext cx="637447" cy="637447"/>
          </a:xfrm>
          <a:prstGeom prst="rect">
            <a:avLst/>
          </a:prstGeom>
        </p:spPr>
      </p:pic>
      <p:sp>
        <p:nvSpPr>
          <p:cNvPr id="250" name="右箭头 329"/>
          <p:cNvSpPr>
            <a:spLocks/>
          </p:cNvSpPr>
          <p:nvPr/>
        </p:nvSpPr>
        <p:spPr>
          <a:xfrm>
            <a:off x="10554397" y="5714336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右箭头 329"/>
          <p:cNvSpPr>
            <a:spLocks/>
          </p:cNvSpPr>
          <p:nvPr/>
        </p:nvSpPr>
        <p:spPr>
          <a:xfrm>
            <a:off x="10535556" y="4653879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116"/>
          <p:cNvSpPr/>
          <p:nvPr/>
        </p:nvSpPr>
        <p:spPr>
          <a:xfrm>
            <a:off x="11022348" y="4706387"/>
            <a:ext cx="162000" cy="162000"/>
          </a:xfrm>
          <a:prstGeom prst="ellipse">
            <a:avLst/>
          </a:prstGeom>
          <a:gradFill flip="none" rotWithShape="1">
            <a:gsLst>
              <a:gs pos="100000">
                <a:srgbClr val="0070C0"/>
              </a:gs>
              <a:gs pos="100000">
                <a:srgbClr val="0070C0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 w="127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333"/>
          <p:cNvSpPr/>
          <p:nvPr/>
        </p:nvSpPr>
        <p:spPr>
          <a:xfrm>
            <a:off x="11031767" y="5780181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  <a:ln w="127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102"/>
          <p:cNvSpPr/>
          <p:nvPr/>
        </p:nvSpPr>
        <p:spPr>
          <a:xfrm>
            <a:off x="0" y="3019403"/>
            <a:ext cx="1447294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Image</a:t>
            </a:r>
            <a:endParaRPr lang="zh-CN" altLang="en-US" dirty="0"/>
          </a:p>
        </p:txBody>
      </p:sp>
      <p:sp>
        <p:nvSpPr>
          <p:cNvPr id="255" name="矩形 123"/>
          <p:cNvSpPr/>
          <p:nvPr/>
        </p:nvSpPr>
        <p:spPr>
          <a:xfrm>
            <a:off x="8426951" y="3005133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Softmax</a:t>
            </a:r>
            <a:endParaRPr lang="en-US" altLang="zh-CN" dirty="0"/>
          </a:p>
        </p:txBody>
      </p:sp>
      <p:sp>
        <p:nvSpPr>
          <p:cNvPr id="257" name="矩形 122"/>
          <p:cNvSpPr/>
          <p:nvPr/>
        </p:nvSpPr>
        <p:spPr>
          <a:xfrm>
            <a:off x="5950618" y="3015985"/>
            <a:ext cx="2026351" cy="346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Crop Features</a:t>
            </a:r>
            <a:endParaRPr lang="zh-CN" altLang="en-US" dirty="0"/>
          </a:p>
        </p:txBody>
      </p:sp>
      <p:sp>
        <p:nvSpPr>
          <p:cNvPr id="258" name="矩形 103"/>
          <p:cNvSpPr/>
          <p:nvPr/>
        </p:nvSpPr>
        <p:spPr>
          <a:xfrm>
            <a:off x="1484090" y="2987450"/>
            <a:ext cx="1612519" cy="37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 Features</a:t>
            </a:r>
            <a:endParaRPr lang="zh-CN" altLang="en-US" dirty="0"/>
          </a:p>
        </p:txBody>
      </p:sp>
      <p:sp>
        <p:nvSpPr>
          <p:cNvPr id="259" name="矩形 146"/>
          <p:cNvSpPr/>
          <p:nvPr/>
        </p:nvSpPr>
        <p:spPr>
          <a:xfrm>
            <a:off x="9251433" y="3019402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Average</a:t>
            </a:r>
            <a:endParaRPr lang="zh-CN" altLang="en-US" dirty="0"/>
          </a:p>
        </p:txBody>
      </p:sp>
      <p:sp>
        <p:nvSpPr>
          <p:cNvPr id="260" name="矩形 156"/>
          <p:cNvSpPr/>
          <p:nvPr/>
        </p:nvSpPr>
        <p:spPr>
          <a:xfrm>
            <a:off x="9942635" y="3005133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261" name="矩形 169"/>
          <p:cNvSpPr/>
          <p:nvPr/>
        </p:nvSpPr>
        <p:spPr>
          <a:xfrm>
            <a:off x="10624601" y="3012391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Reward</a:t>
            </a:r>
            <a:endParaRPr lang="zh-CN" altLang="en-US" dirty="0"/>
          </a:p>
        </p:txBody>
      </p:sp>
      <p:cxnSp>
        <p:nvCxnSpPr>
          <p:cNvPr id="262" name="直接连接符 11"/>
          <p:cNvCxnSpPr/>
          <p:nvPr/>
        </p:nvCxnSpPr>
        <p:spPr>
          <a:xfrm flipV="1">
            <a:off x="17201" y="2996474"/>
            <a:ext cx="12174799" cy="3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矩形 170"/>
          <p:cNvSpPr/>
          <p:nvPr/>
        </p:nvSpPr>
        <p:spPr>
          <a:xfrm>
            <a:off x="-1" y="5991478"/>
            <a:ext cx="1969271" cy="42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Training Stage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4" name="矩形 346"/>
          <p:cNvSpPr/>
          <p:nvPr/>
        </p:nvSpPr>
        <p:spPr>
          <a:xfrm>
            <a:off x="7616147" y="3016799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266" name="右箭头 331"/>
          <p:cNvSpPr>
            <a:spLocks/>
          </p:cNvSpPr>
          <p:nvPr/>
        </p:nvSpPr>
        <p:spPr>
          <a:xfrm>
            <a:off x="9211074" y="3556709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7" name="组合 315"/>
          <p:cNvGrpSpPr/>
          <p:nvPr/>
        </p:nvGrpSpPr>
        <p:grpSpPr>
          <a:xfrm>
            <a:off x="9671883" y="3381942"/>
            <a:ext cx="166725" cy="643437"/>
            <a:chOff x="9611189" y="666997"/>
            <a:chExt cx="166725" cy="643437"/>
          </a:xfrm>
        </p:grpSpPr>
        <p:sp>
          <p:nvSpPr>
            <p:cNvPr id="268" name="矩形 316"/>
            <p:cNvSpPr/>
            <p:nvPr/>
          </p:nvSpPr>
          <p:spPr>
            <a:xfrm>
              <a:off x="9611189" y="666997"/>
              <a:ext cx="166725" cy="643437"/>
            </a:xfrm>
            <a:prstGeom prst="rect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317"/>
            <p:cNvSpPr/>
            <p:nvPr/>
          </p:nvSpPr>
          <p:spPr>
            <a:xfrm>
              <a:off x="9615914" y="666997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318"/>
            <p:cNvSpPr/>
            <p:nvPr/>
          </p:nvSpPr>
          <p:spPr>
            <a:xfrm>
              <a:off x="9615914" y="827476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319"/>
            <p:cNvSpPr/>
            <p:nvPr/>
          </p:nvSpPr>
          <p:spPr>
            <a:xfrm>
              <a:off x="9615914" y="987955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320"/>
            <p:cNvSpPr/>
            <p:nvPr/>
          </p:nvSpPr>
          <p:spPr>
            <a:xfrm>
              <a:off x="9615914" y="1148434"/>
              <a:ext cx="162000" cy="16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3" name="右箭头 329"/>
          <p:cNvSpPr>
            <a:spLocks/>
          </p:cNvSpPr>
          <p:nvPr/>
        </p:nvSpPr>
        <p:spPr>
          <a:xfrm>
            <a:off x="9864861" y="3555169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右箭头 329"/>
          <p:cNvSpPr>
            <a:spLocks/>
          </p:cNvSpPr>
          <p:nvPr/>
        </p:nvSpPr>
        <p:spPr>
          <a:xfrm>
            <a:off x="10530985" y="3564880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319"/>
          <p:cNvSpPr/>
          <p:nvPr/>
        </p:nvSpPr>
        <p:spPr>
          <a:xfrm>
            <a:off x="10342728" y="3612727"/>
            <a:ext cx="162000" cy="1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319"/>
          <p:cNvSpPr/>
          <p:nvPr/>
        </p:nvSpPr>
        <p:spPr>
          <a:xfrm>
            <a:off x="11008848" y="3608168"/>
            <a:ext cx="162000" cy="1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7739591" y="28538"/>
            <a:ext cx="0" cy="685800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矩形 102"/>
          <p:cNvSpPr/>
          <p:nvPr/>
        </p:nvSpPr>
        <p:spPr>
          <a:xfrm>
            <a:off x="2684636" y="6444113"/>
            <a:ext cx="5668572" cy="356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Part Attention</a:t>
            </a:r>
            <a:endParaRPr lang="zh-CN" altLang="en-US" sz="3200" dirty="0"/>
          </a:p>
        </p:txBody>
      </p:sp>
      <p:sp>
        <p:nvSpPr>
          <p:cNvPr id="280" name="矩形 102"/>
          <p:cNvSpPr/>
          <p:nvPr/>
        </p:nvSpPr>
        <p:spPr>
          <a:xfrm>
            <a:off x="7090456" y="6405239"/>
            <a:ext cx="5668572" cy="356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Classification</a:t>
            </a:r>
            <a:endParaRPr lang="zh-CN" altLang="en-US" sz="3200" dirty="0"/>
          </a:p>
        </p:txBody>
      </p:sp>
      <p:sp>
        <p:nvSpPr>
          <p:cNvPr id="281" name="矩形 102"/>
          <p:cNvSpPr/>
          <p:nvPr/>
        </p:nvSpPr>
        <p:spPr>
          <a:xfrm>
            <a:off x="-71350" y="6444113"/>
            <a:ext cx="3382009" cy="356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Feature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Extraction</a:t>
            </a:r>
            <a:endParaRPr lang="zh-CN" altLang="en-US" sz="3200" dirty="0"/>
          </a:p>
        </p:txBody>
      </p:sp>
      <p:sp>
        <p:nvSpPr>
          <p:cNvPr id="282" name="矩形 171"/>
          <p:cNvSpPr/>
          <p:nvPr/>
        </p:nvSpPr>
        <p:spPr>
          <a:xfrm>
            <a:off x="-1" y="14269"/>
            <a:ext cx="2026351" cy="42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Testing Stage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3" name="矩形 338"/>
          <p:cNvSpPr/>
          <p:nvPr/>
        </p:nvSpPr>
        <p:spPr>
          <a:xfrm>
            <a:off x="0" y="2640558"/>
            <a:ext cx="1447294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Image</a:t>
            </a:r>
            <a:endParaRPr lang="zh-CN" altLang="en-US" dirty="0"/>
          </a:p>
        </p:txBody>
      </p:sp>
      <p:sp>
        <p:nvSpPr>
          <p:cNvPr id="284" name="矩形 339"/>
          <p:cNvSpPr/>
          <p:nvPr/>
        </p:nvSpPr>
        <p:spPr>
          <a:xfrm>
            <a:off x="8430870" y="2640559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Softmax</a:t>
            </a:r>
            <a:endParaRPr lang="en-US" altLang="zh-CN" dirty="0"/>
          </a:p>
        </p:txBody>
      </p:sp>
      <p:sp>
        <p:nvSpPr>
          <p:cNvPr id="285" name="矩形 340"/>
          <p:cNvSpPr/>
          <p:nvPr/>
        </p:nvSpPr>
        <p:spPr>
          <a:xfrm>
            <a:off x="3132040" y="2639431"/>
            <a:ext cx="2354202" cy="33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 Networks</a:t>
            </a:r>
            <a:endParaRPr lang="zh-CN" altLang="en-US" dirty="0"/>
          </a:p>
        </p:txBody>
      </p:sp>
      <p:sp>
        <p:nvSpPr>
          <p:cNvPr id="286" name="矩形 341"/>
          <p:cNvSpPr/>
          <p:nvPr/>
        </p:nvSpPr>
        <p:spPr>
          <a:xfrm>
            <a:off x="5903826" y="2630641"/>
            <a:ext cx="2034142" cy="348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Crop Images</a:t>
            </a:r>
            <a:endParaRPr lang="zh-CN" altLang="en-US" dirty="0"/>
          </a:p>
        </p:txBody>
      </p:sp>
      <p:sp>
        <p:nvSpPr>
          <p:cNvPr id="287" name="矩形 342"/>
          <p:cNvSpPr/>
          <p:nvPr/>
        </p:nvSpPr>
        <p:spPr>
          <a:xfrm>
            <a:off x="1526901" y="2682555"/>
            <a:ext cx="1512628" cy="286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 Features</a:t>
            </a:r>
            <a:endParaRPr lang="zh-CN" altLang="en-US" dirty="0"/>
          </a:p>
        </p:txBody>
      </p:sp>
      <p:sp>
        <p:nvSpPr>
          <p:cNvPr id="288" name="矩形 343"/>
          <p:cNvSpPr/>
          <p:nvPr/>
        </p:nvSpPr>
        <p:spPr>
          <a:xfrm>
            <a:off x="9940458" y="2640559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289" name="矩形 346"/>
          <p:cNvSpPr/>
          <p:nvPr/>
        </p:nvSpPr>
        <p:spPr>
          <a:xfrm>
            <a:off x="7402097" y="2654828"/>
            <a:ext cx="1602320" cy="298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290" name="矩形 340"/>
          <p:cNvSpPr/>
          <p:nvPr/>
        </p:nvSpPr>
        <p:spPr>
          <a:xfrm>
            <a:off x="3127470" y="3011112"/>
            <a:ext cx="2354202" cy="33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 Networks</a:t>
            </a:r>
            <a:endParaRPr lang="zh-CN" altLang="en-US" dirty="0"/>
          </a:p>
        </p:txBody>
      </p:sp>
      <p:sp>
        <p:nvSpPr>
          <p:cNvPr id="291" name="矩形 146"/>
          <p:cNvSpPr/>
          <p:nvPr/>
        </p:nvSpPr>
        <p:spPr>
          <a:xfrm>
            <a:off x="9261132" y="2638607"/>
            <a:ext cx="1195368" cy="32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Average</a:t>
            </a:r>
            <a:endParaRPr lang="zh-CN" altLang="en-US" dirty="0"/>
          </a:p>
        </p:txBody>
      </p:sp>
      <p:sp>
        <p:nvSpPr>
          <p:cNvPr id="292" name="右箭头 329"/>
          <p:cNvSpPr>
            <a:spLocks/>
          </p:cNvSpPr>
          <p:nvPr/>
        </p:nvSpPr>
        <p:spPr>
          <a:xfrm>
            <a:off x="9883702" y="1219627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333"/>
          <p:cNvSpPr/>
          <p:nvPr/>
        </p:nvSpPr>
        <p:spPr>
          <a:xfrm>
            <a:off x="10361072" y="1285472"/>
            <a:ext cx="162000" cy="162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  <a:ln w="127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1948906" y="985995"/>
            <a:ext cx="720000" cy="720000"/>
            <a:chOff x="2895299" y="933476"/>
            <a:chExt cx="720000" cy="720000"/>
          </a:xfrm>
        </p:grpSpPr>
        <p:sp>
          <p:nvSpPr>
            <p:cNvPr id="294" name="矩形 282"/>
            <p:cNvSpPr/>
            <p:nvPr/>
          </p:nvSpPr>
          <p:spPr>
            <a:xfrm>
              <a:off x="2895299" y="933476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83"/>
            <p:cNvSpPr/>
            <p:nvPr/>
          </p:nvSpPr>
          <p:spPr>
            <a:xfrm>
              <a:off x="2932851" y="97102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84"/>
            <p:cNvSpPr/>
            <p:nvPr/>
          </p:nvSpPr>
          <p:spPr>
            <a:xfrm>
              <a:off x="2970404" y="1008581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85"/>
            <p:cNvSpPr/>
            <p:nvPr/>
          </p:nvSpPr>
          <p:spPr>
            <a:xfrm>
              <a:off x="3007956" y="1046133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86"/>
            <p:cNvSpPr/>
            <p:nvPr/>
          </p:nvSpPr>
          <p:spPr>
            <a:xfrm>
              <a:off x="3045508" y="1083685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87"/>
            <p:cNvSpPr/>
            <p:nvPr/>
          </p:nvSpPr>
          <p:spPr>
            <a:xfrm>
              <a:off x="3083061" y="112123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Group 299"/>
          <p:cNvGrpSpPr>
            <a:grpSpLocks noChangeAspect="1"/>
          </p:cNvGrpSpPr>
          <p:nvPr/>
        </p:nvGrpSpPr>
        <p:grpSpPr>
          <a:xfrm>
            <a:off x="8018811" y="220627"/>
            <a:ext cx="457200" cy="457200"/>
            <a:chOff x="2895299" y="933476"/>
            <a:chExt cx="720000" cy="720000"/>
          </a:xfrm>
        </p:grpSpPr>
        <p:sp>
          <p:nvSpPr>
            <p:cNvPr id="301" name="矩形 282"/>
            <p:cNvSpPr/>
            <p:nvPr/>
          </p:nvSpPr>
          <p:spPr>
            <a:xfrm>
              <a:off x="2895299" y="933476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283"/>
            <p:cNvSpPr/>
            <p:nvPr/>
          </p:nvSpPr>
          <p:spPr>
            <a:xfrm>
              <a:off x="2932851" y="97102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284"/>
            <p:cNvSpPr/>
            <p:nvPr/>
          </p:nvSpPr>
          <p:spPr>
            <a:xfrm>
              <a:off x="2970404" y="1008581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285"/>
            <p:cNvSpPr/>
            <p:nvPr/>
          </p:nvSpPr>
          <p:spPr>
            <a:xfrm>
              <a:off x="3007956" y="1046133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286"/>
            <p:cNvSpPr/>
            <p:nvPr/>
          </p:nvSpPr>
          <p:spPr>
            <a:xfrm>
              <a:off x="3045508" y="1083685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287"/>
            <p:cNvSpPr/>
            <p:nvPr/>
          </p:nvSpPr>
          <p:spPr>
            <a:xfrm>
              <a:off x="3083061" y="1121238"/>
              <a:ext cx="532238" cy="532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7" name="右箭头 213"/>
          <p:cNvSpPr>
            <a:spLocks/>
          </p:cNvSpPr>
          <p:nvPr/>
        </p:nvSpPr>
        <p:spPr>
          <a:xfrm>
            <a:off x="2905818" y="4613703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右箭头 330"/>
          <p:cNvSpPr>
            <a:spLocks/>
          </p:cNvSpPr>
          <p:nvPr/>
        </p:nvSpPr>
        <p:spPr>
          <a:xfrm rot="2742035">
            <a:off x="2874811" y="5455485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395620" y="998825"/>
            <a:ext cx="685949" cy="685949"/>
            <a:chOff x="3424160" y="998825"/>
            <a:chExt cx="685949" cy="685949"/>
          </a:xfrm>
        </p:grpSpPr>
        <p:grpSp>
          <p:nvGrpSpPr>
            <p:cNvPr id="320" name="组合 203"/>
            <p:cNvGrpSpPr/>
            <p:nvPr/>
          </p:nvGrpSpPr>
          <p:grpSpPr>
            <a:xfrm>
              <a:off x="3424160" y="998825"/>
              <a:ext cx="685949" cy="685949"/>
              <a:chOff x="7425742" y="2822394"/>
              <a:chExt cx="1822029" cy="1822029"/>
            </a:xfrm>
            <a:solidFill>
              <a:schemeClr val="bg2">
                <a:lumMod val="75000"/>
              </a:schemeClr>
            </a:solidFill>
          </p:grpSpPr>
          <p:sp>
            <p:nvSpPr>
              <p:cNvPr id="321" name="矩形 279"/>
              <p:cNvSpPr/>
              <p:nvPr/>
            </p:nvSpPr>
            <p:spPr>
              <a:xfrm>
                <a:off x="7425742" y="2822394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280"/>
              <p:cNvSpPr/>
              <p:nvPr/>
            </p:nvSpPr>
            <p:spPr>
              <a:xfrm>
                <a:off x="7538399" y="2935051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281"/>
              <p:cNvSpPr/>
              <p:nvPr/>
            </p:nvSpPr>
            <p:spPr>
              <a:xfrm>
                <a:off x="7651056" y="3047708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4" name="矩形 205"/>
            <p:cNvSpPr/>
            <p:nvPr/>
          </p:nvSpPr>
          <p:spPr>
            <a:xfrm>
              <a:off x="3716580" y="1125048"/>
              <a:ext cx="338328" cy="3383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3402873" y="1899902"/>
            <a:ext cx="685800" cy="685800"/>
            <a:chOff x="4045024" y="2071130"/>
            <a:chExt cx="685800" cy="685800"/>
          </a:xfrm>
        </p:grpSpPr>
        <p:grpSp>
          <p:nvGrpSpPr>
            <p:cNvPr id="326" name="组合 209"/>
            <p:cNvGrpSpPr>
              <a:grpSpLocks noChangeAspect="1"/>
            </p:cNvGrpSpPr>
            <p:nvPr/>
          </p:nvGrpSpPr>
          <p:grpSpPr>
            <a:xfrm>
              <a:off x="4045024" y="2071130"/>
              <a:ext cx="685800" cy="685800"/>
              <a:chOff x="7425742" y="2822394"/>
              <a:chExt cx="1822029" cy="1822029"/>
            </a:xfrm>
            <a:solidFill>
              <a:schemeClr val="bg2">
                <a:lumMod val="75000"/>
              </a:schemeClr>
            </a:solidFill>
          </p:grpSpPr>
          <p:sp>
            <p:nvSpPr>
              <p:cNvPr id="328" name="矩形 276"/>
              <p:cNvSpPr/>
              <p:nvPr/>
            </p:nvSpPr>
            <p:spPr>
              <a:xfrm>
                <a:off x="7425742" y="2822394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277"/>
              <p:cNvSpPr/>
              <p:nvPr/>
            </p:nvSpPr>
            <p:spPr>
              <a:xfrm>
                <a:off x="7538399" y="2935051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278"/>
              <p:cNvSpPr/>
              <p:nvPr/>
            </p:nvSpPr>
            <p:spPr>
              <a:xfrm>
                <a:off x="7651056" y="3047708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7" name="矩形 210"/>
            <p:cNvSpPr/>
            <p:nvPr/>
          </p:nvSpPr>
          <p:spPr>
            <a:xfrm>
              <a:off x="4402986" y="2196001"/>
              <a:ext cx="228600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3391049" y="4418808"/>
            <a:ext cx="685949" cy="685949"/>
            <a:chOff x="3424160" y="998825"/>
            <a:chExt cx="685949" cy="685949"/>
          </a:xfrm>
        </p:grpSpPr>
        <p:grpSp>
          <p:nvGrpSpPr>
            <p:cNvPr id="332" name="组合 203"/>
            <p:cNvGrpSpPr/>
            <p:nvPr/>
          </p:nvGrpSpPr>
          <p:grpSpPr>
            <a:xfrm>
              <a:off x="3424160" y="998825"/>
              <a:ext cx="685949" cy="685949"/>
              <a:chOff x="7425742" y="2822394"/>
              <a:chExt cx="1822029" cy="1822029"/>
            </a:xfrm>
            <a:solidFill>
              <a:schemeClr val="bg2">
                <a:lumMod val="75000"/>
              </a:schemeClr>
            </a:solidFill>
          </p:grpSpPr>
          <p:sp>
            <p:nvSpPr>
              <p:cNvPr id="334" name="矩形 279"/>
              <p:cNvSpPr/>
              <p:nvPr/>
            </p:nvSpPr>
            <p:spPr>
              <a:xfrm>
                <a:off x="7425742" y="2822394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280"/>
              <p:cNvSpPr/>
              <p:nvPr/>
            </p:nvSpPr>
            <p:spPr>
              <a:xfrm>
                <a:off x="7538399" y="2935051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矩形 281"/>
              <p:cNvSpPr/>
              <p:nvPr/>
            </p:nvSpPr>
            <p:spPr>
              <a:xfrm>
                <a:off x="7651056" y="3047708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3" name="矩形 205"/>
            <p:cNvSpPr/>
            <p:nvPr/>
          </p:nvSpPr>
          <p:spPr>
            <a:xfrm>
              <a:off x="3716580" y="1125048"/>
              <a:ext cx="338328" cy="3383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3398302" y="5434037"/>
            <a:ext cx="685800" cy="685800"/>
            <a:chOff x="4045024" y="2071130"/>
            <a:chExt cx="685800" cy="685800"/>
          </a:xfrm>
        </p:grpSpPr>
        <p:grpSp>
          <p:nvGrpSpPr>
            <p:cNvPr id="338" name="组合 209"/>
            <p:cNvGrpSpPr>
              <a:grpSpLocks noChangeAspect="1"/>
            </p:cNvGrpSpPr>
            <p:nvPr/>
          </p:nvGrpSpPr>
          <p:grpSpPr>
            <a:xfrm>
              <a:off x="4045024" y="2071130"/>
              <a:ext cx="685800" cy="685800"/>
              <a:chOff x="7425742" y="2822394"/>
              <a:chExt cx="1822029" cy="1822029"/>
            </a:xfrm>
            <a:solidFill>
              <a:schemeClr val="bg2">
                <a:lumMod val="75000"/>
              </a:schemeClr>
            </a:solidFill>
          </p:grpSpPr>
          <p:sp>
            <p:nvSpPr>
              <p:cNvPr id="340" name="矩形 276"/>
              <p:cNvSpPr/>
              <p:nvPr/>
            </p:nvSpPr>
            <p:spPr>
              <a:xfrm>
                <a:off x="7425742" y="2822394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矩形 277"/>
              <p:cNvSpPr/>
              <p:nvPr/>
            </p:nvSpPr>
            <p:spPr>
              <a:xfrm>
                <a:off x="7538399" y="2935051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矩形 278"/>
              <p:cNvSpPr/>
              <p:nvPr/>
            </p:nvSpPr>
            <p:spPr>
              <a:xfrm>
                <a:off x="7651056" y="3047708"/>
                <a:ext cx="1596715" cy="15967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9" name="矩形 210"/>
            <p:cNvSpPr/>
            <p:nvPr/>
          </p:nvSpPr>
          <p:spPr>
            <a:xfrm>
              <a:off x="4402986" y="2196001"/>
              <a:ext cx="228600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3" name="右箭头 291"/>
          <p:cNvSpPr>
            <a:spLocks/>
          </p:cNvSpPr>
          <p:nvPr/>
        </p:nvSpPr>
        <p:spPr>
          <a:xfrm>
            <a:off x="4106059" y="2134921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右箭头 291"/>
          <p:cNvSpPr>
            <a:spLocks/>
          </p:cNvSpPr>
          <p:nvPr/>
        </p:nvSpPr>
        <p:spPr>
          <a:xfrm>
            <a:off x="4087219" y="1202888"/>
            <a:ext cx="457200" cy="2743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右箭头 291"/>
          <p:cNvSpPr>
            <a:spLocks/>
          </p:cNvSpPr>
          <p:nvPr/>
        </p:nvSpPr>
        <p:spPr>
          <a:xfrm>
            <a:off x="4140210" y="5664113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右箭头 291"/>
          <p:cNvSpPr>
            <a:spLocks/>
          </p:cNvSpPr>
          <p:nvPr/>
        </p:nvSpPr>
        <p:spPr>
          <a:xfrm>
            <a:off x="4121370" y="4617928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200"/>
          <p:cNvSpPr>
            <a:spLocks/>
          </p:cNvSpPr>
          <p:nvPr/>
        </p:nvSpPr>
        <p:spPr>
          <a:xfrm>
            <a:off x="1317417" y="4624289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8" name="Straight Connector 277"/>
          <p:cNvCxnSpPr/>
          <p:nvPr/>
        </p:nvCxnSpPr>
        <p:spPr>
          <a:xfrm>
            <a:off x="3268490" y="28538"/>
            <a:ext cx="0" cy="685800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右箭头 329"/>
          <p:cNvSpPr>
            <a:spLocks/>
          </p:cNvSpPr>
          <p:nvPr/>
        </p:nvSpPr>
        <p:spPr>
          <a:xfrm rot="18852375">
            <a:off x="2871485" y="3640576"/>
            <a:ext cx="457200" cy="27432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右箭头 330"/>
          <p:cNvSpPr>
            <a:spLocks/>
          </p:cNvSpPr>
          <p:nvPr/>
        </p:nvSpPr>
        <p:spPr>
          <a:xfrm rot="2742035">
            <a:off x="10504733" y="4123918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右箭头 330"/>
          <p:cNvSpPr>
            <a:spLocks/>
          </p:cNvSpPr>
          <p:nvPr/>
        </p:nvSpPr>
        <p:spPr>
          <a:xfrm rot="2742035">
            <a:off x="10500164" y="5189528"/>
            <a:ext cx="457200" cy="274320"/>
          </a:xfrm>
          <a:prstGeom prst="rightArrow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2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86</Words>
  <Application>Microsoft Macintosh PowerPoint</Application>
  <PresentationFormat>Custom</PresentationFormat>
  <Paragraphs>57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Yi Yang</cp:lastModifiedBy>
  <cp:revision>349</cp:revision>
  <dcterms:created xsi:type="dcterms:W3CDTF">2015-12-24T06:55:47Z</dcterms:created>
  <dcterms:modified xsi:type="dcterms:W3CDTF">2016-10-22T02:14:40Z</dcterms:modified>
</cp:coreProperties>
</file>