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6"/>
    <p:restoredTop sz="50000" autoAdjust="0"/>
  </p:normalViewPr>
  <p:slideViewPr>
    <p:cSldViewPr snapToGrid="0">
      <p:cViewPr>
        <p:scale>
          <a:sx n="89" d="100"/>
          <a:sy n="89" d="100"/>
        </p:scale>
        <p:origin x="-544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F596-1618-4368-ABD4-BFCC8FBD0867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793169" y="3741875"/>
            <a:ext cx="1447294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pic>
        <p:nvPicPr>
          <p:cNvPr id="152" name="图片 15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5" y="4419962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1" name="矩形 180"/>
          <p:cNvSpPr/>
          <p:nvPr/>
        </p:nvSpPr>
        <p:spPr>
          <a:xfrm>
            <a:off x="1229089" y="4794371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574417" y="4813176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728817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Softmax</a:t>
            </a:r>
            <a:endParaRPr lang="en-US" altLang="zh-CN" dirty="0"/>
          </a:p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339694" y="3754615"/>
            <a:ext cx="2354202" cy="33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Localization</a:t>
            </a:r>
          </a:p>
          <a:p>
            <a:pPr algn="ctr"/>
            <a:r>
              <a:rPr lang="en-US" altLang="zh-CN" dirty="0" smtClean="0"/>
              <a:t> Networks</a:t>
            </a:r>
            <a:endParaRPr lang="zh-CN" altLang="en-US" dirty="0"/>
          </a:p>
        </p:txBody>
      </p:sp>
      <p:sp>
        <p:nvSpPr>
          <p:cNvPr id="153" name="右箭头 152"/>
          <p:cNvSpPr/>
          <p:nvPr/>
        </p:nvSpPr>
        <p:spPr>
          <a:xfrm>
            <a:off x="2399717" y="4922142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2978696" y="4812828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3016248" y="4850380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3053801" y="4887933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3091353" y="4925485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128905" y="4963037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166458" y="5000590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86" y="5807010"/>
            <a:ext cx="532800" cy="532800"/>
          </a:xfrm>
          <a:prstGeom prst="rect">
            <a:avLst/>
          </a:prstGeom>
        </p:spPr>
      </p:pic>
      <p:grpSp>
        <p:nvGrpSpPr>
          <p:cNvPr id="177" name="组合 176"/>
          <p:cNvGrpSpPr/>
          <p:nvPr/>
        </p:nvGrpSpPr>
        <p:grpSpPr>
          <a:xfrm>
            <a:off x="4114154" y="5741575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78" name="矩形 177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矩形 183"/>
          <p:cNvSpPr/>
          <p:nvPr/>
        </p:nvSpPr>
        <p:spPr>
          <a:xfrm>
            <a:off x="3358015" y="5139470"/>
            <a:ext cx="259520" cy="2871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4365532" y="5913276"/>
            <a:ext cx="269371" cy="2526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4937108" y="5916902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458221" y="5139689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84" y="4289379"/>
            <a:ext cx="532800" cy="532800"/>
          </a:xfrm>
          <a:prstGeom prst="rect">
            <a:avLst/>
          </a:prstGeom>
        </p:spPr>
      </p:pic>
      <p:grpSp>
        <p:nvGrpSpPr>
          <p:cNvPr id="192" name="组合 191"/>
          <p:cNvGrpSpPr/>
          <p:nvPr/>
        </p:nvGrpSpPr>
        <p:grpSpPr>
          <a:xfrm>
            <a:off x="4114152" y="4223944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93" name="矩形 192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矩形 195"/>
          <p:cNvSpPr/>
          <p:nvPr/>
        </p:nvSpPr>
        <p:spPr>
          <a:xfrm>
            <a:off x="4461504" y="4387725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5015604" y="4391651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0" name="右箭头 89"/>
          <p:cNvSpPr/>
          <p:nvPr/>
        </p:nvSpPr>
        <p:spPr>
          <a:xfrm rot="2742035">
            <a:off x="3568828" y="5522856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6039462" y="4352392"/>
            <a:ext cx="288000" cy="288000"/>
            <a:chOff x="7087771" y="2484423"/>
            <a:chExt cx="2160000" cy="2160000"/>
          </a:xfrm>
        </p:grpSpPr>
        <p:sp>
          <p:nvSpPr>
            <p:cNvPr id="92" name="矩形 91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963604" y="5842379"/>
            <a:ext cx="432000" cy="432000"/>
            <a:chOff x="7087771" y="2484423"/>
            <a:chExt cx="2160000" cy="2160000"/>
          </a:xfrm>
        </p:grpSpPr>
        <p:sp>
          <p:nvSpPr>
            <p:cNvPr id="101" name="矩形 100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右箭头 109"/>
          <p:cNvSpPr/>
          <p:nvPr/>
        </p:nvSpPr>
        <p:spPr>
          <a:xfrm>
            <a:off x="5349287" y="5805937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>
            <a:off x="5360530" y="424313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右箭头 119"/>
          <p:cNvSpPr/>
          <p:nvPr/>
        </p:nvSpPr>
        <p:spPr>
          <a:xfrm>
            <a:off x="6430849" y="4247945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>
            <a:off x="6426084" y="5809873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619622" y="3741875"/>
            <a:ext cx="1278039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Sampled Attention</a:t>
            </a:r>
            <a:endParaRPr lang="zh-CN" altLang="en-US" dirty="0"/>
          </a:p>
        </p:txBody>
      </p:sp>
      <p:sp>
        <p:nvSpPr>
          <p:cNvPr id="144" name="右箭头 143"/>
          <p:cNvSpPr/>
          <p:nvPr/>
        </p:nvSpPr>
        <p:spPr>
          <a:xfrm>
            <a:off x="7584078" y="4247945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箭头 144"/>
          <p:cNvSpPr/>
          <p:nvPr/>
        </p:nvSpPr>
        <p:spPr>
          <a:xfrm>
            <a:off x="7584078" y="5809873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288329" y="3741875"/>
            <a:ext cx="1076765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9532" y="4183650"/>
            <a:ext cx="166725" cy="2174113"/>
            <a:chOff x="6995986" y="1305415"/>
            <a:chExt cx="166725" cy="2174113"/>
          </a:xfrm>
        </p:grpSpPr>
        <p:grpSp>
          <p:nvGrpSpPr>
            <p:cNvPr id="5" name="组合 4"/>
            <p:cNvGrpSpPr/>
            <p:nvPr/>
          </p:nvGrpSpPr>
          <p:grpSpPr>
            <a:xfrm>
              <a:off x="6995986" y="1305415"/>
              <a:ext cx="166725" cy="643437"/>
              <a:chOff x="9611189" y="666997"/>
              <a:chExt cx="166725" cy="64343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611189" y="666997"/>
                <a:ext cx="166725" cy="64343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9615914" y="666997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615914" y="827476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615914" y="987955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615914" y="1148434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6995986" y="2836091"/>
              <a:ext cx="166725" cy="6434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00711" y="2836091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00711" y="2996570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00711" y="3157050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000711" y="3317528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372532" y="4183650"/>
            <a:ext cx="166725" cy="643437"/>
            <a:chOff x="9611189" y="666997"/>
            <a:chExt cx="166725" cy="643437"/>
          </a:xfrm>
        </p:grpSpPr>
        <p:sp>
          <p:nvSpPr>
            <p:cNvPr id="99" name="矩形 98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8372532" y="5714326"/>
            <a:ext cx="166725" cy="643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8377257" y="5714326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377257" y="5874805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377257" y="6035285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8377257" y="6195763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右箭头 133"/>
          <p:cNvSpPr/>
          <p:nvPr/>
        </p:nvSpPr>
        <p:spPr>
          <a:xfrm rot="2742035">
            <a:off x="7405658" y="5044265"/>
            <a:ext cx="951652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824433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  <a:p>
            <a:pPr algn="ctr"/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8216381" y="5139575"/>
            <a:ext cx="8170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椭圆 148"/>
          <p:cNvSpPr/>
          <p:nvPr/>
        </p:nvSpPr>
        <p:spPr>
          <a:xfrm>
            <a:off x="9408138" y="4412476"/>
            <a:ext cx="162000" cy="1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9434532" y="5962232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右箭头 150"/>
          <p:cNvSpPr/>
          <p:nvPr/>
        </p:nvSpPr>
        <p:spPr>
          <a:xfrm>
            <a:off x="8680324" y="426218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箭头 153"/>
          <p:cNvSpPr/>
          <p:nvPr/>
        </p:nvSpPr>
        <p:spPr>
          <a:xfrm rot="18852375">
            <a:off x="3612044" y="464705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右箭头 155"/>
          <p:cNvSpPr/>
          <p:nvPr/>
        </p:nvSpPr>
        <p:spPr>
          <a:xfrm>
            <a:off x="8680771" y="5764651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815305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158" name="右箭头 157"/>
          <p:cNvSpPr/>
          <p:nvPr/>
        </p:nvSpPr>
        <p:spPr>
          <a:xfrm>
            <a:off x="9681395" y="4240691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9681395" y="5802619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右箭头 159"/>
          <p:cNvSpPr/>
          <p:nvPr/>
        </p:nvSpPr>
        <p:spPr>
          <a:xfrm rot="2742035">
            <a:off x="9502975" y="5037011"/>
            <a:ext cx="951652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0344312" y="4419734"/>
            <a:ext cx="162000" cy="1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10370706" y="5969490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854022" y="3749133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0585322" y="4367413"/>
            <a:ext cx="1580547" cy="1958973"/>
          </a:xfrm>
          <a:prstGeom prst="downArrow">
            <a:avLst>
              <a:gd name="adj1" fmla="val 50000"/>
              <a:gd name="adj2" fmla="val 1877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4171" y="3385002"/>
            <a:ext cx="11701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84231" y="3427172"/>
            <a:ext cx="1624074" cy="42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Training Stage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905" y="255880"/>
            <a:ext cx="12019560" cy="3121368"/>
            <a:chOff x="-144387" y="3475174"/>
            <a:chExt cx="12019560" cy="3121368"/>
          </a:xfrm>
        </p:grpSpPr>
        <p:grpSp>
          <p:nvGrpSpPr>
            <p:cNvPr id="293" name="组合 292"/>
            <p:cNvGrpSpPr/>
            <p:nvPr/>
          </p:nvGrpSpPr>
          <p:grpSpPr>
            <a:xfrm>
              <a:off x="7103785" y="3475174"/>
              <a:ext cx="720000" cy="720000"/>
              <a:chOff x="7087771" y="2484423"/>
              <a:chExt cx="2160000" cy="2160000"/>
            </a:xfrm>
            <a:solidFill>
              <a:srgbClr val="FFFF00"/>
            </a:solidFill>
          </p:grpSpPr>
          <p:sp>
            <p:nvSpPr>
              <p:cNvPr id="294" name="矩形 293"/>
              <p:cNvSpPr/>
              <p:nvPr/>
            </p:nvSpPr>
            <p:spPr>
              <a:xfrm>
                <a:off x="7087771" y="2484423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7200427" y="2597079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7313086" y="2709738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7425742" y="2822394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7538398" y="2935050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7651057" y="3047709"/>
                <a:ext cx="1596714" cy="1596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-144387" y="3503754"/>
              <a:ext cx="12019560" cy="3092788"/>
              <a:chOff x="-144387" y="3503754"/>
              <a:chExt cx="12019560" cy="3092788"/>
            </a:xfrm>
          </p:grpSpPr>
          <p:pic>
            <p:nvPicPr>
              <p:cNvPr id="290" name="图片 2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359" y="3653421"/>
                <a:ext cx="532800" cy="532800"/>
              </a:xfrm>
              <a:prstGeom prst="rect">
                <a:avLst/>
              </a:prstGeom>
            </p:spPr>
          </p:pic>
          <p:sp>
            <p:nvSpPr>
              <p:cNvPr id="172" name="矩形 171"/>
              <p:cNvSpPr/>
              <p:nvPr/>
            </p:nvSpPr>
            <p:spPr>
              <a:xfrm>
                <a:off x="-144387" y="6172358"/>
                <a:ext cx="1624074" cy="4241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Testing Stage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636" y="5081517"/>
                <a:ext cx="637447" cy="637447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637" y="3533969"/>
                <a:ext cx="637447" cy="637447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120" y="3787380"/>
                <a:ext cx="1656000" cy="1656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88" name="矩形 187"/>
              <p:cNvSpPr/>
              <p:nvPr/>
            </p:nvSpPr>
            <p:spPr>
              <a:xfrm>
                <a:off x="939932" y="3946190"/>
                <a:ext cx="828000" cy="82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4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1112192" y="4034534"/>
                <a:ext cx="414000" cy="41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8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右箭头 200"/>
              <p:cNvSpPr/>
              <p:nvPr/>
            </p:nvSpPr>
            <p:spPr>
              <a:xfrm>
                <a:off x="2138028" y="4262084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2717007" y="4152770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2754559" y="4190322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2792112" y="4227875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2829664" y="4265427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2867216" y="4302979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2904769" y="4340532"/>
                <a:ext cx="532238" cy="5322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>
                <a:off x="3852465" y="5081517"/>
                <a:ext cx="607343" cy="607343"/>
                <a:chOff x="7425742" y="2822394"/>
                <a:chExt cx="1822029" cy="1822029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80" name="矩形 279"/>
                <p:cNvSpPr/>
                <p:nvPr/>
              </p:nvSpPr>
              <p:spPr>
                <a:xfrm>
                  <a:off x="7425742" y="2822394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7538399" y="2935051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651056" y="3047708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矩形 204"/>
              <p:cNvSpPr/>
              <p:nvPr/>
            </p:nvSpPr>
            <p:spPr>
              <a:xfrm>
                <a:off x="3096326" y="4393687"/>
                <a:ext cx="259520" cy="287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4123359" y="5214747"/>
                <a:ext cx="269371" cy="2526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148907" y="4422481"/>
                <a:ext cx="136800" cy="1368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0" name="组合 209"/>
              <p:cNvGrpSpPr/>
              <p:nvPr/>
            </p:nvGrpSpPr>
            <p:grpSpPr>
              <a:xfrm>
                <a:off x="3852463" y="3563886"/>
                <a:ext cx="607343" cy="607343"/>
                <a:chOff x="7425742" y="2822394"/>
                <a:chExt cx="1822029" cy="1822029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77" name="矩形 276"/>
                <p:cNvSpPr/>
                <p:nvPr/>
              </p:nvSpPr>
              <p:spPr>
                <a:xfrm>
                  <a:off x="7425742" y="2822394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>
                  <a:off x="7538399" y="2935051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>
                  <a:off x="7651056" y="3047708"/>
                  <a:ext cx="1596715" cy="159671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1" name="矩形 210"/>
              <p:cNvSpPr/>
              <p:nvPr/>
            </p:nvSpPr>
            <p:spPr>
              <a:xfrm>
                <a:off x="4210424" y="3745832"/>
                <a:ext cx="136800" cy="1368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4747565" y="3750643"/>
                <a:ext cx="136800" cy="136800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4" name="右箭头 213"/>
              <p:cNvSpPr/>
              <p:nvPr/>
            </p:nvSpPr>
            <p:spPr>
              <a:xfrm rot="2742035">
                <a:off x="3307139" y="4862798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右箭头 216"/>
              <p:cNvSpPr/>
              <p:nvPr/>
            </p:nvSpPr>
            <p:spPr>
              <a:xfrm>
                <a:off x="5087598" y="5145879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右箭头 217"/>
              <p:cNvSpPr/>
              <p:nvPr/>
            </p:nvSpPr>
            <p:spPr>
              <a:xfrm>
                <a:off x="5098841" y="3583072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右箭头 237"/>
              <p:cNvSpPr/>
              <p:nvPr/>
            </p:nvSpPr>
            <p:spPr>
              <a:xfrm rot="18852375">
                <a:off x="3350355" y="3986992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9" name="图片 28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774" y="5170986"/>
                <a:ext cx="532800" cy="532800"/>
              </a:xfrm>
              <a:prstGeom prst="rect">
                <a:avLst/>
              </a:prstGeom>
            </p:spPr>
          </p:pic>
          <p:sp>
            <p:nvSpPr>
              <p:cNvPr id="207" name="矩形 206"/>
              <p:cNvSpPr/>
              <p:nvPr/>
            </p:nvSpPr>
            <p:spPr>
              <a:xfrm>
                <a:off x="4699889" y="5189402"/>
                <a:ext cx="269371" cy="25266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右箭头 291"/>
              <p:cNvSpPr/>
              <p:nvPr/>
            </p:nvSpPr>
            <p:spPr>
              <a:xfrm>
                <a:off x="6482602" y="3584488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右箭头 301"/>
              <p:cNvSpPr/>
              <p:nvPr/>
            </p:nvSpPr>
            <p:spPr>
              <a:xfrm>
                <a:off x="6482602" y="5128296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3" name="组合 302"/>
              <p:cNvGrpSpPr/>
              <p:nvPr/>
            </p:nvGrpSpPr>
            <p:grpSpPr>
              <a:xfrm>
                <a:off x="7103785" y="5018982"/>
                <a:ext cx="720000" cy="720000"/>
                <a:chOff x="7087771" y="2484423"/>
                <a:chExt cx="2160000" cy="2160000"/>
              </a:xfrm>
              <a:solidFill>
                <a:srgbClr val="0070C0"/>
              </a:solidFill>
            </p:grpSpPr>
            <p:sp>
              <p:nvSpPr>
                <p:cNvPr id="304" name="矩形 303"/>
                <p:cNvSpPr/>
                <p:nvPr/>
              </p:nvSpPr>
              <p:spPr>
                <a:xfrm>
                  <a:off x="7087771" y="2484423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矩形 304"/>
                <p:cNvSpPr/>
                <p:nvPr/>
              </p:nvSpPr>
              <p:spPr>
                <a:xfrm>
                  <a:off x="7200427" y="2597079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矩形 305"/>
                <p:cNvSpPr/>
                <p:nvPr/>
              </p:nvSpPr>
              <p:spPr>
                <a:xfrm>
                  <a:off x="7313086" y="2709738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7425742" y="2822394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矩形 307"/>
                <p:cNvSpPr/>
                <p:nvPr/>
              </p:nvSpPr>
              <p:spPr>
                <a:xfrm>
                  <a:off x="7538398" y="2935050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矩形 308"/>
                <p:cNvSpPr/>
                <p:nvPr/>
              </p:nvSpPr>
              <p:spPr>
                <a:xfrm>
                  <a:off x="7651057" y="3047709"/>
                  <a:ext cx="1596714" cy="159671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虚尾箭头 14"/>
              <p:cNvSpPr/>
              <p:nvPr/>
            </p:nvSpPr>
            <p:spPr>
              <a:xfrm>
                <a:off x="7911078" y="4447144"/>
                <a:ext cx="642035" cy="497221"/>
              </a:xfrm>
              <a:prstGeom prst="striped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0" name="组合 309"/>
              <p:cNvGrpSpPr/>
              <p:nvPr/>
            </p:nvGrpSpPr>
            <p:grpSpPr>
              <a:xfrm>
                <a:off x="8684937" y="3503754"/>
                <a:ext cx="166725" cy="643437"/>
                <a:chOff x="9611189" y="666997"/>
                <a:chExt cx="166725" cy="643437"/>
              </a:xfrm>
            </p:grpSpPr>
            <p:sp>
              <p:nvSpPr>
                <p:cNvPr id="311" name="矩形 310"/>
                <p:cNvSpPr/>
                <p:nvPr/>
              </p:nvSpPr>
              <p:spPr>
                <a:xfrm>
                  <a:off x="9611189" y="666997"/>
                  <a:ext cx="166725" cy="64343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9615914" y="666997"/>
                  <a:ext cx="162000" cy="162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9615914" y="827476"/>
                  <a:ext cx="162000" cy="162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9615914" y="987955"/>
                  <a:ext cx="162000" cy="162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9615914" y="1148434"/>
                  <a:ext cx="162000" cy="162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6" name="组合 315"/>
              <p:cNvGrpSpPr/>
              <p:nvPr/>
            </p:nvGrpSpPr>
            <p:grpSpPr>
              <a:xfrm>
                <a:off x="8684773" y="4322765"/>
                <a:ext cx="166725" cy="643437"/>
                <a:chOff x="9611189" y="666997"/>
                <a:chExt cx="166725" cy="643437"/>
              </a:xfrm>
            </p:grpSpPr>
            <p:sp>
              <p:nvSpPr>
                <p:cNvPr id="317" name="矩形 316"/>
                <p:cNvSpPr/>
                <p:nvPr/>
              </p:nvSpPr>
              <p:spPr>
                <a:xfrm>
                  <a:off x="9611189" y="666997"/>
                  <a:ext cx="166725" cy="64343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椭圆 317"/>
                <p:cNvSpPr/>
                <p:nvPr/>
              </p:nvSpPr>
              <p:spPr>
                <a:xfrm>
                  <a:off x="9615914" y="666997"/>
                  <a:ext cx="162000" cy="162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9" name="椭圆 318"/>
                <p:cNvSpPr/>
                <p:nvPr/>
              </p:nvSpPr>
              <p:spPr>
                <a:xfrm>
                  <a:off x="9615914" y="827476"/>
                  <a:ext cx="162000" cy="162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椭圆 319"/>
                <p:cNvSpPr/>
                <p:nvPr/>
              </p:nvSpPr>
              <p:spPr>
                <a:xfrm>
                  <a:off x="9615914" y="987955"/>
                  <a:ext cx="162000" cy="162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9615914" y="1148434"/>
                  <a:ext cx="162000" cy="162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2" name="组合 321"/>
              <p:cNvGrpSpPr/>
              <p:nvPr/>
            </p:nvGrpSpPr>
            <p:grpSpPr>
              <a:xfrm>
                <a:off x="8684773" y="5105884"/>
                <a:ext cx="166725" cy="643437"/>
                <a:chOff x="9611189" y="666997"/>
                <a:chExt cx="166725" cy="643437"/>
              </a:xfrm>
            </p:grpSpPr>
            <p:sp>
              <p:nvSpPr>
                <p:cNvPr id="323" name="矩形 322"/>
                <p:cNvSpPr/>
                <p:nvPr/>
              </p:nvSpPr>
              <p:spPr>
                <a:xfrm>
                  <a:off x="9611189" y="666997"/>
                  <a:ext cx="166725" cy="64343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椭圆 323"/>
                <p:cNvSpPr/>
                <p:nvPr/>
              </p:nvSpPr>
              <p:spPr>
                <a:xfrm>
                  <a:off x="9615914" y="666997"/>
                  <a:ext cx="162000" cy="16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9615914" y="827476"/>
                  <a:ext cx="162000" cy="16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椭圆 325"/>
                <p:cNvSpPr/>
                <p:nvPr/>
              </p:nvSpPr>
              <p:spPr>
                <a:xfrm>
                  <a:off x="9615914" y="987955"/>
                  <a:ext cx="162000" cy="16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椭圆 326"/>
                <p:cNvSpPr/>
                <p:nvPr/>
              </p:nvSpPr>
              <p:spPr>
                <a:xfrm>
                  <a:off x="9615914" y="1148434"/>
                  <a:ext cx="162000" cy="16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8" name="右箭头 327"/>
              <p:cNvSpPr/>
              <p:nvPr/>
            </p:nvSpPr>
            <p:spPr>
              <a:xfrm>
                <a:off x="7976698" y="3625889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右箭头 328"/>
              <p:cNvSpPr/>
              <p:nvPr/>
            </p:nvSpPr>
            <p:spPr>
              <a:xfrm>
                <a:off x="7933450" y="5185319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右箭头 329"/>
              <p:cNvSpPr/>
              <p:nvPr/>
            </p:nvSpPr>
            <p:spPr>
              <a:xfrm rot="18852375">
                <a:off x="9033791" y="5110209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右箭头 330"/>
              <p:cNvSpPr/>
              <p:nvPr/>
            </p:nvSpPr>
            <p:spPr>
              <a:xfrm rot="2742035">
                <a:off x="9031543" y="3811366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右箭头 331"/>
              <p:cNvSpPr/>
              <p:nvPr/>
            </p:nvSpPr>
            <p:spPr>
              <a:xfrm>
                <a:off x="9065904" y="4426190"/>
                <a:ext cx="618655" cy="51348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9916079" y="4356916"/>
                <a:ext cx="166725" cy="6434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9920804" y="4356916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chemeClr val="accent5">
                      <a:tint val="44500"/>
                      <a:satMod val="160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9920804" y="4517395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chemeClr val="accent5">
                      <a:tint val="44500"/>
                      <a:satMod val="160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9920804" y="4677875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chemeClr val="accent5">
                      <a:tint val="44500"/>
                      <a:satMod val="160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9920804" y="4838353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chemeClr val="accent5">
                      <a:tint val="44500"/>
                      <a:satMod val="160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下箭头 337"/>
              <p:cNvSpPr/>
              <p:nvPr/>
            </p:nvSpPr>
            <p:spPr>
              <a:xfrm>
                <a:off x="10294626" y="3605230"/>
                <a:ext cx="1580547" cy="1958973"/>
              </a:xfrm>
              <a:prstGeom prst="downArrow">
                <a:avLst>
                  <a:gd name="adj1" fmla="val 50000"/>
                  <a:gd name="adj2" fmla="val 18777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Step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502473" y="5888392"/>
                <a:ext cx="1447294" cy="3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Input Image</a:t>
                </a:r>
                <a:endParaRPr lang="zh-CN" altLang="en-US" dirty="0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8209771" y="5888392"/>
                <a:ext cx="1195368" cy="3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Softmax</a:t>
                </a:r>
                <a:endParaRPr lang="en-US" altLang="zh-CN" dirty="0"/>
              </a:p>
              <a:p>
                <a:pPr algn="ctr"/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2953748" y="5887264"/>
                <a:ext cx="2354202" cy="3306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Attention Localization</a:t>
                </a:r>
              </a:p>
              <a:p>
                <a:pPr algn="ctr"/>
                <a:r>
                  <a:rPr lang="en-US" altLang="zh-CN" dirty="0" smtClean="0"/>
                  <a:t> Networks</a:t>
                </a:r>
                <a:endParaRPr lang="zh-CN" altLang="en-US" dirty="0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5040574" y="5878473"/>
                <a:ext cx="2034142" cy="3482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Resized Attention Region</a:t>
                </a:r>
                <a:endParaRPr lang="zh-CN" altLang="en-US" dirty="0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997633" y="5888392"/>
                <a:ext cx="1076765" cy="3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CNN Features</a:t>
                </a:r>
                <a:endParaRPr lang="zh-CN" altLang="en-US" dirty="0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9419687" y="5888392"/>
                <a:ext cx="1195368" cy="3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Final</a:t>
                </a:r>
                <a:r>
                  <a:rPr lang="zh-CN" altLang="en-US" dirty="0" smtClean="0"/>
                  <a:t> </a:t>
                </a:r>
              </a:p>
              <a:p>
                <a:pPr algn="ctr"/>
                <a:r>
                  <a:rPr lang="en-US" altLang="zh-CN" dirty="0" smtClean="0"/>
                  <a:t>Prediction</a:t>
                </a:r>
                <a:endParaRPr lang="zh-CN" altLang="en-US" dirty="0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6924137" y="5888392"/>
                <a:ext cx="1195368" cy="3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CNN</a:t>
                </a:r>
              </a:p>
              <a:p>
                <a:pPr algn="ctr"/>
                <a:r>
                  <a:rPr lang="en-US" altLang="zh-CN" dirty="0" smtClean="0"/>
                  <a:t>Features</a:t>
                </a:r>
                <a:endParaRPr lang="zh-CN" altLang="en-US" dirty="0"/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>
          <a:xfrm>
            <a:off x="6897661" y="0"/>
            <a:ext cx="0" cy="685800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02"/>
          <p:cNvSpPr/>
          <p:nvPr/>
        </p:nvSpPr>
        <p:spPr>
          <a:xfrm>
            <a:off x="1229089" y="6453109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Part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Localization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Component</a:t>
            </a:r>
            <a:endParaRPr lang="zh-CN" altLang="en-US" sz="3200" dirty="0"/>
          </a:p>
        </p:txBody>
      </p:sp>
      <p:sp>
        <p:nvSpPr>
          <p:cNvPr id="199" name="矩形 102"/>
          <p:cNvSpPr/>
          <p:nvPr/>
        </p:nvSpPr>
        <p:spPr>
          <a:xfrm>
            <a:off x="6762246" y="6476584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Classification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Component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6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Microsoft Office User</cp:lastModifiedBy>
  <cp:revision>47</cp:revision>
  <dcterms:created xsi:type="dcterms:W3CDTF">2015-12-24T06:55:47Z</dcterms:created>
  <dcterms:modified xsi:type="dcterms:W3CDTF">2016-03-15T05:01:40Z</dcterms:modified>
</cp:coreProperties>
</file>