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7" autoAdjust="0"/>
  </p:normalViewPr>
  <p:slideViewPr>
    <p:cSldViewPr snapToGrid="0">
      <p:cViewPr>
        <p:scale>
          <a:sx n="75" d="100"/>
          <a:sy n="75" d="100"/>
        </p:scale>
        <p:origin x="191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1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0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0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5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9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8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0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4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F596-1618-4368-ABD4-BFCC8FBD086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1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8F596-1618-4368-ABD4-BFCC8FBD0867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4E03-4A57-48BE-AE24-8DFD2820B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6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右箭头 133"/>
          <p:cNvSpPr/>
          <p:nvPr/>
        </p:nvSpPr>
        <p:spPr>
          <a:xfrm rot="20700570">
            <a:off x="7159603" y="4279077"/>
            <a:ext cx="782100" cy="44450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 rot="20700570">
            <a:off x="7159603" y="2570244"/>
            <a:ext cx="782100" cy="44450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右箭头 139"/>
          <p:cNvSpPr/>
          <p:nvPr/>
        </p:nvSpPr>
        <p:spPr>
          <a:xfrm rot="587889">
            <a:off x="7159603" y="4741117"/>
            <a:ext cx="782100" cy="44450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右箭头 145"/>
          <p:cNvSpPr/>
          <p:nvPr/>
        </p:nvSpPr>
        <p:spPr>
          <a:xfrm rot="587889">
            <a:off x="7159603" y="3031874"/>
            <a:ext cx="782100" cy="44450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2332663" y="4495330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040116" y="4026016"/>
            <a:ext cx="1440000" cy="1440000"/>
            <a:chOff x="2504049" y="998807"/>
            <a:chExt cx="2922000" cy="2922000"/>
          </a:xfrm>
        </p:grpSpPr>
        <p:sp>
          <p:nvSpPr>
            <p:cNvPr id="15" name="矩形 14"/>
            <p:cNvSpPr/>
            <p:nvPr/>
          </p:nvSpPr>
          <p:spPr>
            <a:xfrm>
              <a:off x="2504049" y="9988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656449" y="11512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808849" y="13036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961249" y="14560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113649" y="16084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266049" y="17608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75491" y="4386016"/>
            <a:ext cx="720000" cy="720000"/>
            <a:chOff x="7087771" y="2484423"/>
            <a:chExt cx="2160000" cy="2160000"/>
          </a:xfrm>
        </p:grpSpPr>
        <p:sp>
          <p:nvSpPr>
            <p:cNvPr id="27" name="矩形 26"/>
            <p:cNvSpPr/>
            <p:nvPr/>
          </p:nvSpPr>
          <p:spPr>
            <a:xfrm>
              <a:off x="7087771" y="2484423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200428" y="2597080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313085" y="2709737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425742" y="2822394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7538399" y="2935051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651056" y="3047708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837804" y="4206016"/>
            <a:ext cx="1080000" cy="1080000"/>
            <a:chOff x="2504049" y="998807"/>
            <a:chExt cx="2922000" cy="2922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4" name="矩形 33"/>
            <p:cNvSpPr/>
            <p:nvPr/>
          </p:nvSpPr>
          <p:spPr>
            <a:xfrm>
              <a:off x="2504049" y="9988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656449" y="11512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808849" y="13036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961249" y="14560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113649" y="16084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266049" y="17608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36" y="4900323"/>
            <a:ext cx="532800" cy="532800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8159993" y="4834888"/>
            <a:ext cx="607343" cy="607343"/>
            <a:chOff x="7425742" y="2822394"/>
            <a:chExt cx="1822029" cy="1822029"/>
          </a:xfrm>
          <a:solidFill>
            <a:schemeClr val="bg2">
              <a:lumMod val="75000"/>
            </a:schemeClr>
          </a:solidFill>
        </p:grpSpPr>
        <p:sp>
          <p:nvSpPr>
            <p:cNvPr id="44" name="矩形 43"/>
            <p:cNvSpPr/>
            <p:nvPr/>
          </p:nvSpPr>
          <p:spPr>
            <a:xfrm>
              <a:off x="7425742" y="2822394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538399" y="2935051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7651056" y="3047708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05" y="3974344"/>
            <a:ext cx="1656000" cy="165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976160" y="4202251"/>
            <a:ext cx="828000" cy="828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614183" y="4517331"/>
            <a:ext cx="554400" cy="55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226713" y="4591506"/>
            <a:ext cx="409465" cy="41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547098" y="4661718"/>
            <a:ext cx="259520" cy="287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301060" y="4962476"/>
            <a:ext cx="269371" cy="252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93423" y="4984064"/>
            <a:ext cx="269371" cy="25266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79" y="4777772"/>
            <a:ext cx="828689" cy="82868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23349" y="308027"/>
            <a:ext cx="4206240" cy="52511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17634" y="4234198"/>
            <a:ext cx="414000" cy="414000"/>
          </a:xfrm>
          <a:prstGeom prst="rect">
            <a:avLst/>
          </a:prstGeom>
          <a:solidFill>
            <a:schemeClr val="accent4">
              <a:lumMod val="40000"/>
              <a:lumOff val="60000"/>
              <a:alpha val="48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695337" y="4504380"/>
            <a:ext cx="277200" cy="27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300944" y="4574880"/>
            <a:ext cx="205200" cy="205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611276" y="4668230"/>
            <a:ext cx="136800" cy="13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36" y="4069398"/>
            <a:ext cx="532800" cy="532800"/>
          </a:xfrm>
          <a:prstGeom prst="rect">
            <a:avLst/>
          </a:prstGeom>
        </p:spPr>
      </p:pic>
      <p:grpSp>
        <p:nvGrpSpPr>
          <p:cNvPr id="58" name="组合 57"/>
          <p:cNvGrpSpPr/>
          <p:nvPr/>
        </p:nvGrpSpPr>
        <p:grpSpPr>
          <a:xfrm>
            <a:off x="8159993" y="4003963"/>
            <a:ext cx="607343" cy="607343"/>
            <a:chOff x="7425742" y="2822394"/>
            <a:chExt cx="1822029" cy="1822029"/>
          </a:xfrm>
          <a:solidFill>
            <a:schemeClr val="bg2">
              <a:lumMod val="75000"/>
            </a:schemeClr>
          </a:solidFill>
        </p:grpSpPr>
        <p:sp>
          <p:nvSpPr>
            <p:cNvPr id="59" name="矩形 58"/>
            <p:cNvSpPr/>
            <p:nvPr/>
          </p:nvSpPr>
          <p:spPr>
            <a:xfrm>
              <a:off x="7425742" y="2822394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7538399" y="2935051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651056" y="3047708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8336711" y="4137616"/>
            <a:ext cx="136800" cy="13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9132852" y="4122024"/>
            <a:ext cx="136800" cy="1368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79" y="3921317"/>
            <a:ext cx="828689" cy="828689"/>
          </a:xfrm>
          <a:prstGeom prst="rect">
            <a:avLst/>
          </a:prstGeom>
        </p:spPr>
      </p:pic>
      <p:cxnSp>
        <p:nvCxnSpPr>
          <p:cNvPr id="71" name="直接箭头连接符 70"/>
          <p:cNvCxnSpPr>
            <a:stCxn id="9" idx="3"/>
            <a:endCxn id="47" idx="1"/>
          </p:cNvCxnSpPr>
          <p:nvPr/>
        </p:nvCxnSpPr>
        <p:spPr>
          <a:xfrm>
            <a:off x="1804160" y="4616251"/>
            <a:ext cx="1810023" cy="17773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7" idx="3"/>
            <a:endCxn id="48" idx="1"/>
          </p:cNvCxnSpPr>
          <p:nvPr/>
        </p:nvCxnSpPr>
        <p:spPr>
          <a:xfrm>
            <a:off x="4168583" y="4793985"/>
            <a:ext cx="1058130" cy="272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8" idx="3"/>
            <a:endCxn id="49" idx="1"/>
          </p:cNvCxnSpPr>
          <p:nvPr/>
        </p:nvCxnSpPr>
        <p:spPr>
          <a:xfrm>
            <a:off x="5636178" y="4796706"/>
            <a:ext cx="910920" cy="857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9" idx="3"/>
            <a:endCxn id="50" idx="1"/>
          </p:cNvCxnSpPr>
          <p:nvPr/>
        </p:nvCxnSpPr>
        <p:spPr>
          <a:xfrm>
            <a:off x="6806618" y="4805283"/>
            <a:ext cx="1494442" cy="28352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0" idx="3"/>
            <a:endCxn id="51" idx="1"/>
          </p:cNvCxnSpPr>
          <p:nvPr/>
        </p:nvCxnSpPr>
        <p:spPr>
          <a:xfrm>
            <a:off x="8570431" y="5088806"/>
            <a:ext cx="522992" cy="2158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7979859" y="308026"/>
            <a:ext cx="1730090" cy="526222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>
            <a:stCxn id="53" idx="3"/>
            <a:endCxn id="54" idx="1"/>
          </p:cNvCxnSpPr>
          <p:nvPr/>
        </p:nvCxnSpPr>
        <p:spPr>
          <a:xfrm>
            <a:off x="1531634" y="4441198"/>
            <a:ext cx="2163703" cy="2017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54" idx="3"/>
            <a:endCxn id="55" idx="1"/>
          </p:cNvCxnSpPr>
          <p:nvPr/>
        </p:nvCxnSpPr>
        <p:spPr>
          <a:xfrm>
            <a:off x="3972537" y="4642980"/>
            <a:ext cx="1328407" cy="345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55" idx="3"/>
            <a:endCxn id="56" idx="1"/>
          </p:cNvCxnSpPr>
          <p:nvPr/>
        </p:nvCxnSpPr>
        <p:spPr>
          <a:xfrm>
            <a:off x="5506144" y="4677480"/>
            <a:ext cx="1105132" cy="5915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56" idx="3"/>
            <a:endCxn id="65" idx="1"/>
          </p:cNvCxnSpPr>
          <p:nvPr/>
        </p:nvCxnSpPr>
        <p:spPr>
          <a:xfrm flipV="1">
            <a:off x="6748076" y="4206016"/>
            <a:ext cx="1588635" cy="53061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65" idx="3"/>
            <a:endCxn id="66" idx="1"/>
          </p:cNvCxnSpPr>
          <p:nvPr/>
        </p:nvCxnSpPr>
        <p:spPr>
          <a:xfrm flipV="1">
            <a:off x="8473511" y="4190424"/>
            <a:ext cx="659341" cy="155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877373" y="5609850"/>
            <a:ext cx="1447294" cy="3284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Image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4352572" y="5609850"/>
            <a:ext cx="1447294" cy="3284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CNN features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7034406" y="5608722"/>
            <a:ext cx="3547601" cy="3306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Attention Localization Networks</a:t>
            </a:r>
            <a:endParaRPr lang="zh-CN" altLang="en-US" dirty="0"/>
          </a:p>
        </p:txBody>
      </p:sp>
      <p:pic>
        <p:nvPicPr>
          <p:cNvPr id="2" name="图片 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8" y="2179744"/>
            <a:ext cx="1656000" cy="165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7" name="右箭头 66"/>
          <p:cNvSpPr/>
          <p:nvPr/>
        </p:nvSpPr>
        <p:spPr>
          <a:xfrm>
            <a:off x="2338759" y="2773210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箭头 71"/>
          <p:cNvSpPr/>
          <p:nvPr/>
        </p:nvSpPr>
        <p:spPr>
          <a:xfrm>
            <a:off x="9720008" y="2342594"/>
            <a:ext cx="771522" cy="54216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3046212" y="2303896"/>
            <a:ext cx="1440000" cy="1440000"/>
            <a:chOff x="2504049" y="998807"/>
            <a:chExt cx="2922000" cy="2922000"/>
          </a:xfrm>
        </p:grpSpPr>
        <p:sp>
          <p:nvSpPr>
            <p:cNvPr id="74" name="矩形 73"/>
            <p:cNvSpPr/>
            <p:nvPr/>
          </p:nvSpPr>
          <p:spPr>
            <a:xfrm>
              <a:off x="2504049" y="9988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2656449" y="11512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2808849" y="13036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961249" y="14560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3113649" y="16084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3266049" y="17608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281587" y="2663896"/>
            <a:ext cx="720000" cy="720000"/>
            <a:chOff x="7087771" y="2484423"/>
            <a:chExt cx="2160000" cy="2160000"/>
          </a:xfrm>
        </p:grpSpPr>
        <p:sp>
          <p:nvSpPr>
            <p:cNvPr id="85" name="矩形 84"/>
            <p:cNvSpPr/>
            <p:nvPr/>
          </p:nvSpPr>
          <p:spPr>
            <a:xfrm>
              <a:off x="7087771" y="2484423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7200428" y="2597080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7313085" y="2709737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7425742" y="2822394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538399" y="2935051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7651056" y="3047708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843900" y="2483896"/>
            <a:ext cx="1080000" cy="1080000"/>
            <a:chOff x="2504049" y="998807"/>
            <a:chExt cx="2922000" cy="2922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5" name="矩形 94"/>
            <p:cNvSpPr/>
            <p:nvPr/>
          </p:nvSpPr>
          <p:spPr>
            <a:xfrm>
              <a:off x="2504049" y="9988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656449" y="11512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2808849" y="13036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2961249" y="14560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3113649" y="16084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3266049" y="17608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9" name="图片 10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36" y="3178203"/>
            <a:ext cx="532800" cy="532800"/>
          </a:xfrm>
          <a:prstGeom prst="rect">
            <a:avLst/>
          </a:prstGeom>
        </p:spPr>
      </p:pic>
      <p:grpSp>
        <p:nvGrpSpPr>
          <p:cNvPr id="110" name="组合 109"/>
          <p:cNvGrpSpPr/>
          <p:nvPr/>
        </p:nvGrpSpPr>
        <p:grpSpPr>
          <a:xfrm>
            <a:off x="8159993" y="3112768"/>
            <a:ext cx="607343" cy="607343"/>
            <a:chOff x="7425742" y="2822394"/>
            <a:chExt cx="1822029" cy="1822029"/>
          </a:xfrm>
          <a:solidFill>
            <a:schemeClr val="bg2">
              <a:lumMod val="75000"/>
            </a:schemeClr>
          </a:solidFill>
        </p:grpSpPr>
        <p:sp>
          <p:nvSpPr>
            <p:cNvPr id="111" name="矩形 110"/>
            <p:cNvSpPr/>
            <p:nvPr/>
          </p:nvSpPr>
          <p:spPr>
            <a:xfrm>
              <a:off x="7425742" y="2822394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7538399" y="2935051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7651056" y="3047708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矩形 114"/>
          <p:cNvSpPr/>
          <p:nvPr/>
        </p:nvSpPr>
        <p:spPr>
          <a:xfrm>
            <a:off x="958631" y="2476658"/>
            <a:ext cx="828000" cy="828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3594453" y="2787141"/>
            <a:ext cx="554400" cy="55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5229803" y="2855090"/>
            <a:ext cx="409465" cy="41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6537329" y="2906348"/>
            <a:ext cx="259520" cy="287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8317604" y="3268580"/>
            <a:ext cx="269371" cy="252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9079433" y="3271931"/>
            <a:ext cx="269371" cy="25266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675949" y="2901330"/>
            <a:ext cx="414000" cy="414000"/>
          </a:xfrm>
          <a:prstGeom prst="rect">
            <a:avLst/>
          </a:prstGeom>
          <a:solidFill>
            <a:schemeClr val="accent4">
              <a:lumMod val="40000"/>
              <a:lumOff val="60000"/>
              <a:alpha val="48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3428811" y="3088625"/>
            <a:ext cx="277200" cy="27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5134721" y="3149063"/>
            <a:ext cx="205200" cy="205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480517" y="3084112"/>
            <a:ext cx="136800" cy="13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36" y="2347278"/>
            <a:ext cx="532800" cy="532800"/>
          </a:xfrm>
          <a:prstGeom prst="rect">
            <a:avLst/>
          </a:prstGeom>
        </p:spPr>
      </p:pic>
      <p:grpSp>
        <p:nvGrpSpPr>
          <p:cNvPr id="128" name="组合 127"/>
          <p:cNvGrpSpPr/>
          <p:nvPr/>
        </p:nvGrpSpPr>
        <p:grpSpPr>
          <a:xfrm>
            <a:off x="8159993" y="2281843"/>
            <a:ext cx="607343" cy="607343"/>
            <a:chOff x="7425742" y="2822394"/>
            <a:chExt cx="1822029" cy="1822029"/>
          </a:xfrm>
          <a:solidFill>
            <a:schemeClr val="bg2">
              <a:lumMod val="75000"/>
            </a:schemeClr>
          </a:solidFill>
        </p:grpSpPr>
        <p:sp>
          <p:nvSpPr>
            <p:cNvPr id="129" name="矩形 128"/>
            <p:cNvSpPr/>
            <p:nvPr/>
          </p:nvSpPr>
          <p:spPr>
            <a:xfrm>
              <a:off x="7425742" y="2822394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7538399" y="2935051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7651056" y="3047708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2" name="矩形 131"/>
          <p:cNvSpPr/>
          <p:nvPr/>
        </p:nvSpPr>
        <p:spPr>
          <a:xfrm>
            <a:off x="8230662" y="2589391"/>
            <a:ext cx="136800" cy="13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9031559" y="2593745"/>
            <a:ext cx="136800" cy="1368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135" name="直接箭头连接符 134"/>
          <p:cNvCxnSpPr>
            <a:stCxn id="115" idx="3"/>
            <a:endCxn id="116" idx="1"/>
          </p:cNvCxnSpPr>
          <p:nvPr/>
        </p:nvCxnSpPr>
        <p:spPr>
          <a:xfrm>
            <a:off x="1786631" y="2890658"/>
            <a:ext cx="1807822" cy="17313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16" idx="3"/>
            <a:endCxn id="117" idx="1"/>
          </p:cNvCxnSpPr>
          <p:nvPr/>
        </p:nvCxnSpPr>
        <p:spPr>
          <a:xfrm flipV="1">
            <a:off x="4148853" y="3060290"/>
            <a:ext cx="1080950" cy="350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17" idx="3"/>
            <a:endCxn id="118" idx="1"/>
          </p:cNvCxnSpPr>
          <p:nvPr/>
        </p:nvCxnSpPr>
        <p:spPr>
          <a:xfrm flipV="1">
            <a:off x="5639268" y="3049913"/>
            <a:ext cx="898061" cy="1037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18" idx="3"/>
            <a:endCxn id="119" idx="1"/>
          </p:cNvCxnSpPr>
          <p:nvPr/>
        </p:nvCxnSpPr>
        <p:spPr>
          <a:xfrm>
            <a:off x="6796849" y="3049913"/>
            <a:ext cx="1520755" cy="34499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19" idx="3"/>
            <a:endCxn id="120" idx="1"/>
          </p:cNvCxnSpPr>
          <p:nvPr/>
        </p:nvCxnSpPr>
        <p:spPr>
          <a:xfrm>
            <a:off x="8586975" y="3394910"/>
            <a:ext cx="492458" cy="335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23" idx="3"/>
            <a:endCxn id="124" idx="1"/>
          </p:cNvCxnSpPr>
          <p:nvPr/>
        </p:nvCxnSpPr>
        <p:spPr>
          <a:xfrm>
            <a:off x="1089949" y="3108330"/>
            <a:ext cx="2338862" cy="11889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24" idx="3"/>
            <a:endCxn id="125" idx="1"/>
          </p:cNvCxnSpPr>
          <p:nvPr/>
        </p:nvCxnSpPr>
        <p:spPr>
          <a:xfrm>
            <a:off x="3706011" y="3227225"/>
            <a:ext cx="1428710" cy="2443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25" idx="3"/>
            <a:endCxn id="126" idx="1"/>
          </p:cNvCxnSpPr>
          <p:nvPr/>
        </p:nvCxnSpPr>
        <p:spPr>
          <a:xfrm flipV="1">
            <a:off x="5339921" y="3152512"/>
            <a:ext cx="1140596" cy="991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26" idx="3"/>
            <a:endCxn id="132" idx="1"/>
          </p:cNvCxnSpPr>
          <p:nvPr/>
        </p:nvCxnSpPr>
        <p:spPr>
          <a:xfrm flipV="1">
            <a:off x="6617317" y="2657791"/>
            <a:ext cx="1613345" cy="49472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32" idx="3"/>
            <a:endCxn id="133" idx="1"/>
          </p:cNvCxnSpPr>
          <p:nvPr/>
        </p:nvCxnSpPr>
        <p:spPr>
          <a:xfrm>
            <a:off x="8367462" y="2657791"/>
            <a:ext cx="664097" cy="435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23" y="3071872"/>
            <a:ext cx="828000" cy="82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23" y="2204140"/>
            <a:ext cx="828000" cy="828000"/>
          </a:xfrm>
          <a:prstGeom prst="rect">
            <a:avLst/>
          </a:prstGeom>
        </p:spPr>
      </p:pic>
      <p:sp>
        <p:nvSpPr>
          <p:cNvPr id="147" name="右箭头 146"/>
          <p:cNvSpPr/>
          <p:nvPr/>
        </p:nvSpPr>
        <p:spPr>
          <a:xfrm>
            <a:off x="9720008" y="3228074"/>
            <a:ext cx="771522" cy="54216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右箭头 147"/>
          <p:cNvSpPr/>
          <p:nvPr/>
        </p:nvSpPr>
        <p:spPr>
          <a:xfrm>
            <a:off x="9720008" y="4084529"/>
            <a:ext cx="771522" cy="54216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右箭头 148"/>
          <p:cNvSpPr/>
          <p:nvPr/>
        </p:nvSpPr>
        <p:spPr>
          <a:xfrm>
            <a:off x="9720008" y="4886655"/>
            <a:ext cx="771522" cy="54216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右箭头 149"/>
          <p:cNvSpPr/>
          <p:nvPr/>
        </p:nvSpPr>
        <p:spPr>
          <a:xfrm rot="20700570">
            <a:off x="7148229" y="743718"/>
            <a:ext cx="782100" cy="44450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右箭头 150"/>
          <p:cNvSpPr/>
          <p:nvPr/>
        </p:nvSpPr>
        <p:spPr>
          <a:xfrm rot="587889">
            <a:off x="7148229" y="1205348"/>
            <a:ext cx="782100" cy="44450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2" name="图片 151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5" y="308026"/>
            <a:ext cx="1656000" cy="165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3" name="右箭头 152"/>
          <p:cNvSpPr/>
          <p:nvPr/>
        </p:nvSpPr>
        <p:spPr>
          <a:xfrm>
            <a:off x="2327385" y="946684"/>
            <a:ext cx="618655" cy="5134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右箭头 153"/>
          <p:cNvSpPr/>
          <p:nvPr/>
        </p:nvSpPr>
        <p:spPr>
          <a:xfrm>
            <a:off x="9708634" y="516068"/>
            <a:ext cx="771522" cy="54216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5" name="组合 154"/>
          <p:cNvGrpSpPr/>
          <p:nvPr/>
        </p:nvGrpSpPr>
        <p:grpSpPr>
          <a:xfrm>
            <a:off x="3034838" y="477370"/>
            <a:ext cx="1440000" cy="1440000"/>
            <a:chOff x="2504049" y="998807"/>
            <a:chExt cx="2922000" cy="2922000"/>
          </a:xfrm>
        </p:grpSpPr>
        <p:sp>
          <p:nvSpPr>
            <p:cNvPr id="156" name="矩形 155"/>
            <p:cNvSpPr/>
            <p:nvPr/>
          </p:nvSpPr>
          <p:spPr>
            <a:xfrm>
              <a:off x="2504049" y="9988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656449" y="11512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2808849" y="13036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2961249" y="14560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3113649" y="16084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3266049" y="1760807"/>
              <a:ext cx="2160000" cy="21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6270213" y="837370"/>
            <a:ext cx="720000" cy="720000"/>
            <a:chOff x="7087771" y="2484423"/>
            <a:chExt cx="2160000" cy="2160000"/>
          </a:xfrm>
        </p:grpSpPr>
        <p:sp>
          <p:nvSpPr>
            <p:cNvPr id="163" name="矩形 162"/>
            <p:cNvSpPr/>
            <p:nvPr/>
          </p:nvSpPr>
          <p:spPr>
            <a:xfrm>
              <a:off x="7087771" y="2484423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7200428" y="2597080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7313085" y="2709737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7425742" y="2822394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7538399" y="2935051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7651056" y="3047708"/>
              <a:ext cx="1596715" cy="1596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4832526" y="657370"/>
            <a:ext cx="1080000" cy="1080000"/>
            <a:chOff x="2504049" y="998807"/>
            <a:chExt cx="2922000" cy="2922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70" name="矩形 169"/>
            <p:cNvSpPr/>
            <p:nvPr/>
          </p:nvSpPr>
          <p:spPr>
            <a:xfrm>
              <a:off x="2504049" y="9988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656449" y="11512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808849" y="13036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2961249" y="14560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3113649" y="16084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3266049" y="1760807"/>
              <a:ext cx="2160000" cy="21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6" name="图片 17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762" y="1351677"/>
            <a:ext cx="532800" cy="532800"/>
          </a:xfrm>
          <a:prstGeom prst="rect">
            <a:avLst/>
          </a:prstGeom>
        </p:spPr>
      </p:pic>
      <p:grpSp>
        <p:nvGrpSpPr>
          <p:cNvPr id="177" name="组合 176"/>
          <p:cNvGrpSpPr/>
          <p:nvPr/>
        </p:nvGrpSpPr>
        <p:grpSpPr>
          <a:xfrm>
            <a:off x="8148619" y="1286242"/>
            <a:ext cx="607343" cy="607343"/>
            <a:chOff x="7425742" y="2822394"/>
            <a:chExt cx="1822029" cy="1822029"/>
          </a:xfrm>
          <a:solidFill>
            <a:schemeClr val="bg2">
              <a:lumMod val="75000"/>
            </a:schemeClr>
          </a:solidFill>
        </p:grpSpPr>
        <p:sp>
          <p:nvSpPr>
            <p:cNvPr id="178" name="矩形 177"/>
            <p:cNvSpPr/>
            <p:nvPr/>
          </p:nvSpPr>
          <p:spPr>
            <a:xfrm>
              <a:off x="7425742" y="2822394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7538399" y="2935051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7651056" y="3047708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1" name="矩形 180"/>
          <p:cNvSpPr/>
          <p:nvPr/>
        </p:nvSpPr>
        <p:spPr>
          <a:xfrm>
            <a:off x="1211349" y="682435"/>
            <a:ext cx="828000" cy="828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3739046" y="1026610"/>
            <a:ext cx="554400" cy="55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5417418" y="1054408"/>
            <a:ext cx="409465" cy="41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6649532" y="1164012"/>
            <a:ext cx="259520" cy="287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8399997" y="1457943"/>
            <a:ext cx="269371" cy="252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9189284" y="1461569"/>
            <a:ext cx="269371" cy="25266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1556677" y="701240"/>
            <a:ext cx="414000" cy="414000"/>
          </a:xfrm>
          <a:prstGeom prst="rect">
            <a:avLst/>
          </a:prstGeom>
          <a:solidFill>
            <a:schemeClr val="accent4">
              <a:lumMod val="40000"/>
              <a:lumOff val="60000"/>
              <a:alpha val="48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3918987" y="1032827"/>
            <a:ext cx="277200" cy="27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5568572" y="1052733"/>
            <a:ext cx="205200" cy="205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6749738" y="1164231"/>
            <a:ext cx="136800" cy="13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1" name="图片 19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762" y="520752"/>
            <a:ext cx="532800" cy="532800"/>
          </a:xfrm>
          <a:prstGeom prst="rect">
            <a:avLst/>
          </a:prstGeom>
        </p:spPr>
      </p:pic>
      <p:grpSp>
        <p:nvGrpSpPr>
          <p:cNvPr id="192" name="组合 191"/>
          <p:cNvGrpSpPr/>
          <p:nvPr/>
        </p:nvGrpSpPr>
        <p:grpSpPr>
          <a:xfrm>
            <a:off x="8148619" y="455317"/>
            <a:ext cx="607343" cy="607343"/>
            <a:chOff x="7425742" y="2822394"/>
            <a:chExt cx="1822029" cy="1822029"/>
          </a:xfrm>
          <a:solidFill>
            <a:schemeClr val="bg2">
              <a:lumMod val="75000"/>
            </a:schemeClr>
          </a:solidFill>
        </p:grpSpPr>
        <p:sp>
          <p:nvSpPr>
            <p:cNvPr id="193" name="矩形 192"/>
            <p:cNvSpPr/>
            <p:nvPr/>
          </p:nvSpPr>
          <p:spPr>
            <a:xfrm>
              <a:off x="7425742" y="2822394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7538399" y="2935051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7651056" y="3047708"/>
              <a:ext cx="1596715" cy="159671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6" name="矩形 195"/>
          <p:cNvSpPr/>
          <p:nvPr/>
        </p:nvSpPr>
        <p:spPr>
          <a:xfrm>
            <a:off x="8495971" y="619098"/>
            <a:ext cx="136800" cy="13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9242382" y="623024"/>
            <a:ext cx="136800" cy="1368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198" name="直接箭头连接符 197"/>
          <p:cNvCxnSpPr>
            <a:stCxn id="181" idx="3"/>
            <a:endCxn id="182" idx="1"/>
          </p:cNvCxnSpPr>
          <p:nvPr/>
        </p:nvCxnSpPr>
        <p:spPr>
          <a:xfrm>
            <a:off x="2039349" y="1096435"/>
            <a:ext cx="1699697" cy="20682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182" idx="3"/>
            <a:endCxn id="183" idx="1"/>
          </p:cNvCxnSpPr>
          <p:nvPr/>
        </p:nvCxnSpPr>
        <p:spPr>
          <a:xfrm flipV="1">
            <a:off x="4293446" y="1259608"/>
            <a:ext cx="1123972" cy="4365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stCxn id="183" idx="3"/>
            <a:endCxn id="184" idx="1"/>
          </p:cNvCxnSpPr>
          <p:nvPr/>
        </p:nvCxnSpPr>
        <p:spPr>
          <a:xfrm>
            <a:off x="5826883" y="1259608"/>
            <a:ext cx="822649" cy="4796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stCxn id="184" idx="3"/>
            <a:endCxn id="185" idx="1"/>
          </p:cNvCxnSpPr>
          <p:nvPr/>
        </p:nvCxnSpPr>
        <p:spPr>
          <a:xfrm>
            <a:off x="6909052" y="1307577"/>
            <a:ext cx="1490945" cy="27669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stCxn id="185" idx="3"/>
            <a:endCxn id="186" idx="1"/>
          </p:cNvCxnSpPr>
          <p:nvPr/>
        </p:nvCxnSpPr>
        <p:spPr>
          <a:xfrm>
            <a:off x="8669368" y="1584273"/>
            <a:ext cx="519916" cy="362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87" idx="3"/>
            <a:endCxn id="188" idx="1"/>
          </p:cNvCxnSpPr>
          <p:nvPr/>
        </p:nvCxnSpPr>
        <p:spPr>
          <a:xfrm>
            <a:off x="1970677" y="908240"/>
            <a:ext cx="1948310" cy="2631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188" idx="3"/>
            <a:endCxn id="189" idx="1"/>
          </p:cNvCxnSpPr>
          <p:nvPr/>
        </p:nvCxnSpPr>
        <p:spPr>
          <a:xfrm flipV="1">
            <a:off x="4196187" y="1155333"/>
            <a:ext cx="1372385" cy="1609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89" idx="3"/>
            <a:endCxn id="190" idx="1"/>
          </p:cNvCxnSpPr>
          <p:nvPr/>
        </p:nvCxnSpPr>
        <p:spPr>
          <a:xfrm>
            <a:off x="5773772" y="1155333"/>
            <a:ext cx="975966" cy="7729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0" idx="3"/>
            <a:endCxn id="196" idx="1"/>
          </p:cNvCxnSpPr>
          <p:nvPr/>
        </p:nvCxnSpPr>
        <p:spPr>
          <a:xfrm flipV="1">
            <a:off x="6886538" y="687498"/>
            <a:ext cx="1609433" cy="5451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196" idx="3"/>
            <a:endCxn id="197" idx="1"/>
          </p:cNvCxnSpPr>
          <p:nvPr/>
        </p:nvCxnSpPr>
        <p:spPr>
          <a:xfrm>
            <a:off x="8632771" y="687498"/>
            <a:ext cx="609611" cy="392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图片 20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849" y="1245346"/>
            <a:ext cx="828000" cy="828000"/>
          </a:xfrm>
          <a:prstGeom prst="rect">
            <a:avLst/>
          </a:prstGeom>
        </p:spPr>
      </p:pic>
      <p:pic>
        <p:nvPicPr>
          <p:cNvPr id="209" name="图片 20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849" y="377614"/>
            <a:ext cx="828000" cy="828000"/>
          </a:xfrm>
          <a:prstGeom prst="rect">
            <a:avLst/>
          </a:prstGeom>
        </p:spPr>
      </p:pic>
      <p:sp>
        <p:nvSpPr>
          <p:cNvPr id="210" name="右箭头 209"/>
          <p:cNvSpPr/>
          <p:nvPr/>
        </p:nvSpPr>
        <p:spPr>
          <a:xfrm>
            <a:off x="9708634" y="1401548"/>
            <a:ext cx="771522" cy="54216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7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Liu,Xiao(IDL)</dc:creator>
  <cp:lastModifiedBy>Liu,Xiao(IDL)</cp:lastModifiedBy>
  <cp:revision>26</cp:revision>
  <dcterms:created xsi:type="dcterms:W3CDTF">2015-12-24T06:55:47Z</dcterms:created>
  <dcterms:modified xsi:type="dcterms:W3CDTF">2016-01-06T07:51:50Z</dcterms:modified>
</cp:coreProperties>
</file>