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3" autoAdjust="0"/>
    <p:restoredTop sz="94631"/>
  </p:normalViewPr>
  <p:slideViewPr>
    <p:cSldViewPr snapToGrid="0">
      <p:cViewPr varScale="1">
        <p:scale>
          <a:sx n="96" d="100"/>
          <a:sy n="96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F596-1618-4368-ABD4-BFCC8FBD0867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74896" y="4970932"/>
            <a:ext cx="193412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Classification</a:t>
            </a:r>
          </a:p>
          <a:p>
            <a:pPr algn="ctr"/>
            <a:r>
              <a:rPr lang="en-US" altLang="zh-CN" dirty="0" smtClean="0"/>
              <a:t>result </a:t>
            </a:r>
          </a:p>
        </p:txBody>
      </p:sp>
      <p:sp>
        <p:nvSpPr>
          <p:cNvPr id="44" name="矩形 43"/>
          <p:cNvSpPr/>
          <p:nvPr/>
        </p:nvSpPr>
        <p:spPr>
          <a:xfrm>
            <a:off x="9269675" y="5089718"/>
            <a:ext cx="1008833" cy="274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eward</a:t>
            </a:r>
          </a:p>
        </p:txBody>
      </p:sp>
      <p:sp>
        <p:nvSpPr>
          <p:cNvPr id="40" name="矩形 39"/>
          <p:cNvSpPr/>
          <p:nvPr/>
        </p:nvSpPr>
        <p:spPr>
          <a:xfrm>
            <a:off x="6093631" y="4970932"/>
            <a:ext cx="1281367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ttention region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02343" y="4970932"/>
            <a:ext cx="139128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onfidence map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21078" y="4970932"/>
            <a:ext cx="1349821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Convolution feature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椭圆 154"/>
              <p:cNvSpPr>
                <a:spLocks noChangeAspect="1"/>
              </p:cNvSpPr>
              <p:nvPr/>
            </p:nvSpPr>
            <p:spPr>
              <a:xfrm>
                <a:off x="3847989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椭圆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89" y="2881751"/>
                <a:ext cx="822960" cy="822960"/>
              </a:xfrm>
              <a:prstGeom prst="ellipse">
                <a:avLst/>
              </a:prstGeom>
              <a:blipFill rotWithShape="0">
                <a:blip r:embed="rId2"/>
                <a:stretch>
                  <a:fillRect l="-9489" t="-5839" b="-1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6347019" y="4182294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椭圆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4182294"/>
                <a:ext cx="822960" cy="82296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6347019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椭圆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881751"/>
                <a:ext cx="822960" cy="82296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椭圆 157"/>
              <p:cNvSpPr>
                <a:spLocks noChangeAspect="1"/>
              </p:cNvSpPr>
              <p:nvPr/>
            </p:nvSpPr>
            <p:spPr>
              <a:xfrm>
                <a:off x="6347019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8" name="椭圆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009960"/>
                <a:ext cx="822960" cy="82296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椭圆 167"/>
              <p:cNvSpPr>
                <a:spLocks noChangeAspect="1"/>
              </p:cNvSpPr>
              <p:nvPr/>
            </p:nvSpPr>
            <p:spPr>
              <a:xfrm>
                <a:off x="7955365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椭圆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2009960"/>
                <a:ext cx="822960" cy="822960"/>
              </a:xfrm>
              <a:prstGeom prst="ellipse">
                <a:avLst/>
              </a:prstGeom>
              <a:blipFill rotWithShape="0">
                <a:blip r:embed="rId6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椭圆 168"/>
              <p:cNvSpPr>
                <a:spLocks noChangeAspect="1"/>
              </p:cNvSpPr>
              <p:nvPr/>
            </p:nvSpPr>
            <p:spPr>
              <a:xfrm>
                <a:off x="7955365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9" name="椭圆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2881751"/>
                <a:ext cx="822960" cy="822960"/>
              </a:xfrm>
              <a:prstGeom prst="ellipse">
                <a:avLst/>
              </a:prstGeom>
              <a:blipFill rotWithShape="0">
                <a:blip r:embed="rId7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椭圆 169"/>
              <p:cNvSpPr>
                <a:spLocks noChangeAspect="1"/>
              </p:cNvSpPr>
              <p:nvPr/>
            </p:nvSpPr>
            <p:spPr>
              <a:xfrm>
                <a:off x="7955365" y="4182294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椭圆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4182294"/>
                <a:ext cx="822960" cy="822960"/>
              </a:xfrm>
              <a:prstGeom prst="ellipse">
                <a:avLst/>
              </a:prstGeom>
              <a:blipFill rotWithShape="0">
                <a:blip r:embed="rId8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/>
          <p:cNvCxnSpPr>
            <a:stCxn id="158" idx="6"/>
            <a:endCxn id="168" idx="2"/>
          </p:cNvCxnSpPr>
          <p:nvPr/>
        </p:nvCxnSpPr>
        <p:spPr>
          <a:xfrm>
            <a:off x="7169979" y="2421440"/>
            <a:ext cx="785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6"/>
            <a:endCxn id="169" idx="2"/>
          </p:cNvCxnSpPr>
          <p:nvPr/>
        </p:nvCxnSpPr>
        <p:spPr>
          <a:xfrm>
            <a:off x="7169979" y="2421440"/>
            <a:ext cx="785386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7" idx="6"/>
            <a:endCxn id="169" idx="2"/>
          </p:cNvCxnSpPr>
          <p:nvPr/>
        </p:nvCxnSpPr>
        <p:spPr>
          <a:xfrm>
            <a:off x="7169979" y="3293231"/>
            <a:ext cx="785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8" idx="6"/>
            <a:endCxn id="170" idx="2"/>
          </p:cNvCxnSpPr>
          <p:nvPr/>
        </p:nvCxnSpPr>
        <p:spPr>
          <a:xfrm>
            <a:off x="7169979" y="2421440"/>
            <a:ext cx="785386" cy="217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6"/>
            <a:endCxn id="170" idx="2"/>
          </p:cNvCxnSpPr>
          <p:nvPr/>
        </p:nvCxnSpPr>
        <p:spPr>
          <a:xfrm>
            <a:off x="7169979" y="3293231"/>
            <a:ext cx="785386" cy="130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6" idx="6"/>
            <a:endCxn id="170" idx="2"/>
          </p:cNvCxnSpPr>
          <p:nvPr/>
        </p:nvCxnSpPr>
        <p:spPr>
          <a:xfrm>
            <a:off x="7169979" y="4593774"/>
            <a:ext cx="785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椭圆 189"/>
              <p:cNvSpPr>
                <a:spLocks noChangeAspect="1"/>
              </p:cNvSpPr>
              <p:nvPr/>
            </p:nvSpPr>
            <p:spPr>
              <a:xfrm>
                <a:off x="4955731" y="4182294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椭圆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4182294"/>
                <a:ext cx="822960" cy="822960"/>
              </a:xfrm>
              <a:prstGeom prst="ellipse">
                <a:avLst/>
              </a:prstGeom>
              <a:blipFill rotWithShape="0">
                <a:blip r:embed="rId9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椭圆 190"/>
              <p:cNvSpPr>
                <a:spLocks noChangeAspect="1"/>
              </p:cNvSpPr>
              <p:nvPr/>
            </p:nvSpPr>
            <p:spPr>
              <a:xfrm>
                <a:off x="4955731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椭圆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2881751"/>
                <a:ext cx="822960" cy="822960"/>
              </a:xfrm>
              <a:prstGeom prst="ellipse">
                <a:avLst/>
              </a:prstGeom>
              <a:blipFill rotWithShape="0">
                <a:blip r:embed="rId10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椭圆 191"/>
              <p:cNvSpPr>
                <a:spLocks noChangeAspect="1"/>
              </p:cNvSpPr>
              <p:nvPr/>
            </p:nvSpPr>
            <p:spPr>
              <a:xfrm>
                <a:off x="4955731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椭圆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2009960"/>
                <a:ext cx="822960" cy="822960"/>
              </a:xfrm>
              <a:prstGeom prst="ellipse">
                <a:avLst/>
              </a:prstGeom>
              <a:blipFill rotWithShape="0">
                <a:blip r:embed="rId11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直接箭头连接符 194"/>
          <p:cNvCxnSpPr>
            <a:stCxn id="155" idx="7"/>
            <a:endCxn id="192" idx="2"/>
          </p:cNvCxnSpPr>
          <p:nvPr/>
        </p:nvCxnSpPr>
        <p:spPr>
          <a:xfrm flipV="1">
            <a:off x="4550429" y="2421440"/>
            <a:ext cx="405302" cy="58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5" idx="6"/>
            <a:endCxn id="191" idx="2"/>
          </p:cNvCxnSpPr>
          <p:nvPr/>
        </p:nvCxnSpPr>
        <p:spPr>
          <a:xfrm>
            <a:off x="4670949" y="3293231"/>
            <a:ext cx="2847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55" idx="5"/>
            <a:endCxn id="190" idx="1"/>
          </p:cNvCxnSpPr>
          <p:nvPr/>
        </p:nvCxnSpPr>
        <p:spPr>
          <a:xfrm>
            <a:off x="4550429" y="3584191"/>
            <a:ext cx="525822" cy="71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92" idx="6"/>
            <a:endCxn id="158" idx="2"/>
          </p:cNvCxnSpPr>
          <p:nvPr/>
        </p:nvCxnSpPr>
        <p:spPr>
          <a:xfrm>
            <a:off x="5778691" y="2421440"/>
            <a:ext cx="5683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1" idx="6"/>
            <a:endCxn id="157" idx="2"/>
          </p:cNvCxnSpPr>
          <p:nvPr/>
        </p:nvCxnSpPr>
        <p:spPr>
          <a:xfrm>
            <a:off x="5778691" y="3293231"/>
            <a:ext cx="5683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0" idx="6"/>
            <a:endCxn id="156" idx="2"/>
          </p:cNvCxnSpPr>
          <p:nvPr/>
        </p:nvCxnSpPr>
        <p:spPr>
          <a:xfrm>
            <a:off x="5778691" y="4593774"/>
            <a:ext cx="5683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9454465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椭圆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2009960"/>
                <a:ext cx="822960" cy="82296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/>
              <p:cNvSpPr>
                <a:spLocks noChangeAspect="1"/>
              </p:cNvSpPr>
              <p:nvPr/>
            </p:nvSpPr>
            <p:spPr>
              <a:xfrm>
                <a:off x="9454465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2881751"/>
                <a:ext cx="822960" cy="82296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/>
              <p:cNvSpPr>
                <a:spLocks noChangeAspect="1"/>
              </p:cNvSpPr>
              <p:nvPr/>
            </p:nvSpPr>
            <p:spPr>
              <a:xfrm>
                <a:off x="9454465" y="4182294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4182294"/>
                <a:ext cx="822960" cy="82296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168" idx="6"/>
            <a:endCxn id="46" idx="2"/>
          </p:cNvCxnSpPr>
          <p:nvPr/>
        </p:nvCxnSpPr>
        <p:spPr>
          <a:xfrm>
            <a:off x="8778325" y="2421440"/>
            <a:ext cx="676140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69" idx="6"/>
            <a:endCxn id="47" idx="2"/>
          </p:cNvCxnSpPr>
          <p:nvPr/>
        </p:nvCxnSpPr>
        <p:spPr>
          <a:xfrm>
            <a:off x="8778325" y="3293231"/>
            <a:ext cx="676140" cy="130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68" idx="6"/>
            <a:endCxn id="45" idx="2"/>
          </p:cNvCxnSpPr>
          <p:nvPr/>
        </p:nvCxnSpPr>
        <p:spPr>
          <a:xfrm>
            <a:off x="8778325" y="2421440"/>
            <a:ext cx="676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9" idx="6"/>
            <a:endCxn id="46" idx="2"/>
          </p:cNvCxnSpPr>
          <p:nvPr/>
        </p:nvCxnSpPr>
        <p:spPr>
          <a:xfrm>
            <a:off x="8778325" y="3293231"/>
            <a:ext cx="676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0" idx="6"/>
            <a:endCxn id="47" idx="2"/>
          </p:cNvCxnSpPr>
          <p:nvPr/>
        </p:nvCxnSpPr>
        <p:spPr>
          <a:xfrm>
            <a:off x="8778325" y="4593774"/>
            <a:ext cx="676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294988" y="3883157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94988" y="3713894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94988" y="4052420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曲线连接符 28"/>
          <p:cNvCxnSpPr>
            <a:stCxn id="47" idx="6"/>
            <a:endCxn id="190" idx="0"/>
          </p:cNvCxnSpPr>
          <p:nvPr/>
        </p:nvCxnSpPr>
        <p:spPr>
          <a:xfrm flipH="1" flipV="1">
            <a:off x="5504371" y="4137082"/>
            <a:ext cx="4595254" cy="411480"/>
          </a:xfrm>
          <a:prstGeom prst="curvedConnector4">
            <a:avLst>
              <a:gd name="adj1" fmla="val -4975"/>
              <a:gd name="adj2" fmla="val 15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46" idx="6"/>
            <a:endCxn id="191" idx="0"/>
          </p:cNvCxnSpPr>
          <p:nvPr/>
        </p:nvCxnSpPr>
        <p:spPr>
          <a:xfrm flipH="1" flipV="1">
            <a:off x="5504371" y="2881751"/>
            <a:ext cx="4595254" cy="411480"/>
          </a:xfrm>
          <a:prstGeom prst="curvedConnector4">
            <a:avLst>
              <a:gd name="adj1" fmla="val -4975"/>
              <a:gd name="adj2" fmla="val 15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椭圆 154"/>
              <p:cNvSpPr>
                <a:spLocks noChangeAspect="1"/>
              </p:cNvSpPr>
              <p:nvPr/>
            </p:nvSpPr>
            <p:spPr>
              <a:xfrm>
                <a:off x="3985149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椭圆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49" y="2881751"/>
                <a:ext cx="822960" cy="822960"/>
              </a:xfrm>
              <a:prstGeom prst="ellipse">
                <a:avLst/>
              </a:prstGeom>
              <a:blipFill rotWithShape="0">
                <a:blip r:embed="rId2"/>
                <a:stretch>
                  <a:fillRect l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6347019" y="4137082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椭圆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4137082"/>
                <a:ext cx="822960" cy="82296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6347019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椭圆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881751"/>
                <a:ext cx="822960" cy="82296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椭圆 157"/>
              <p:cNvSpPr>
                <a:spLocks noChangeAspect="1"/>
              </p:cNvSpPr>
              <p:nvPr/>
            </p:nvSpPr>
            <p:spPr>
              <a:xfrm>
                <a:off x="6347019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8" name="椭圆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009960"/>
                <a:ext cx="822960" cy="82296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椭圆 167"/>
              <p:cNvSpPr>
                <a:spLocks noChangeAspect="1"/>
              </p:cNvSpPr>
              <p:nvPr/>
            </p:nvSpPr>
            <p:spPr>
              <a:xfrm>
                <a:off x="8006165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椭圆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2009960"/>
                <a:ext cx="822960" cy="822960"/>
              </a:xfrm>
              <a:prstGeom prst="ellipse">
                <a:avLst/>
              </a:prstGeom>
              <a:blipFill rotWithShape="0">
                <a:blip r:embed="rId6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椭圆 168"/>
              <p:cNvSpPr>
                <a:spLocks noChangeAspect="1"/>
              </p:cNvSpPr>
              <p:nvPr/>
            </p:nvSpPr>
            <p:spPr>
              <a:xfrm>
                <a:off x="8006165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9" name="椭圆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2881751"/>
                <a:ext cx="822960" cy="822960"/>
              </a:xfrm>
              <a:prstGeom prst="ellipse">
                <a:avLst/>
              </a:prstGeom>
              <a:blipFill rotWithShape="0">
                <a:blip r:embed="rId7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椭圆 169"/>
              <p:cNvSpPr>
                <a:spLocks noChangeAspect="1"/>
              </p:cNvSpPr>
              <p:nvPr/>
            </p:nvSpPr>
            <p:spPr>
              <a:xfrm>
                <a:off x="8006165" y="4137082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椭圆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4137082"/>
                <a:ext cx="822960" cy="82296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椭圆 189"/>
              <p:cNvSpPr>
                <a:spLocks noChangeAspect="1"/>
              </p:cNvSpPr>
              <p:nvPr/>
            </p:nvSpPr>
            <p:spPr>
              <a:xfrm>
                <a:off x="5092891" y="4137082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椭圆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4137082"/>
                <a:ext cx="822960" cy="822960"/>
              </a:xfrm>
              <a:prstGeom prst="ellipse">
                <a:avLst/>
              </a:prstGeom>
              <a:blipFill rotWithShape="0">
                <a:blip r:embed="rId9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椭圆 190"/>
              <p:cNvSpPr>
                <a:spLocks noChangeAspect="1"/>
              </p:cNvSpPr>
              <p:nvPr/>
            </p:nvSpPr>
            <p:spPr>
              <a:xfrm>
                <a:off x="5092891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椭圆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2881751"/>
                <a:ext cx="822960" cy="822960"/>
              </a:xfrm>
              <a:prstGeom prst="ellipse">
                <a:avLst/>
              </a:prstGeom>
              <a:blipFill rotWithShape="0">
                <a:blip r:embed="rId10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椭圆 191"/>
              <p:cNvSpPr>
                <a:spLocks noChangeAspect="1"/>
              </p:cNvSpPr>
              <p:nvPr/>
            </p:nvSpPr>
            <p:spPr>
              <a:xfrm>
                <a:off x="5092891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椭圆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2009960"/>
                <a:ext cx="822960" cy="822960"/>
              </a:xfrm>
              <a:prstGeom prst="ellipse">
                <a:avLst/>
              </a:prstGeom>
              <a:blipFill rotWithShape="0">
                <a:blip r:embed="rId11"/>
                <a:stretch>
                  <a:fillRect l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9276665" y="2009960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椭圆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2009960"/>
                <a:ext cx="822960" cy="82296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/>
              <p:cNvSpPr>
                <a:spLocks noChangeAspect="1"/>
              </p:cNvSpPr>
              <p:nvPr/>
            </p:nvSpPr>
            <p:spPr>
              <a:xfrm>
                <a:off x="9276665" y="2881751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2881751"/>
                <a:ext cx="822960" cy="82296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/>
              <p:cNvSpPr>
                <a:spLocks noChangeAspect="1"/>
              </p:cNvSpPr>
              <p:nvPr/>
            </p:nvSpPr>
            <p:spPr>
              <a:xfrm>
                <a:off x="9276665" y="4137082"/>
                <a:ext cx="822960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4137082"/>
                <a:ext cx="822960" cy="82296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>
            <a:stCxn id="192" idx="2"/>
            <a:endCxn id="155" idx="7"/>
          </p:cNvCxnSpPr>
          <p:nvPr/>
        </p:nvCxnSpPr>
        <p:spPr>
          <a:xfrm flipH="1">
            <a:off x="4687589" y="2421440"/>
            <a:ext cx="405302" cy="58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91" idx="2"/>
            <a:endCxn id="155" idx="6"/>
          </p:cNvCxnSpPr>
          <p:nvPr/>
        </p:nvCxnSpPr>
        <p:spPr>
          <a:xfrm flipH="1">
            <a:off x="4808109" y="3293231"/>
            <a:ext cx="2847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90" idx="1"/>
            <a:endCxn id="155" idx="5"/>
          </p:cNvCxnSpPr>
          <p:nvPr/>
        </p:nvCxnSpPr>
        <p:spPr>
          <a:xfrm flipH="1" flipV="1">
            <a:off x="4687589" y="3584191"/>
            <a:ext cx="525822" cy="67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8" idx="2"/>
            <a:endCxn id="158" idx="6"/>
          </p:cNvCxnSpPr>
          <p:nvPr/>
        </p:nvCxnSpPr>
        <p:spPr>
          <a:xfrm flipH="1">
            <a:off x="7169979" y="2421440"/>
            <a:ext cx="836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9" idx="2"/>
            <a:endCxn id="157" idx="6"/>
          </p:cNvCxnSpPr>
          <p:nvPr/>
        </p:nvCxnSpPr>
        <p:spPr>
          <a:xfrm flipH="1">
            <a:off x="7169979" y="3293231"/>
            <a:ext cx="836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70" idx="2"/>
            <a:endCxn id="156" idx="6"/>
          </p:cNvCxnSpPr>
          <p:nvPr/>
        </p:nvCxnSpPr>
        <p:spPr>
          <a:xfrm flipH="1">
            <a:off x="7169979" y="4548562"/>
            <a:ext cx="836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9" idx="2"/>
            <a:endCxn id="158" idx="6"/>
          </p:cNvCxnSpPr>
          <p:nvPr/>
        </p:nvCxnSpPr>
        <p:spPr>
          <a:xfrm flipH="1" flipV="1">
            <a:off x="7169979" y="2421440"/>
            <a:ext cx="836186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70" idx="2"/>
            <a:endCxn id="158" idx="6"/>
          </p:cNvCxnSpPr>
          <p:nvPr/>
        </p:nvCxnSpPr>
        <p:spPr>
          <a:xfrm flipH="1" flipV="1">
            <a:off x="7169979" y="2421440"/>
            <a:ext cx="836186" cy="212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0" idx="2"/>
            <a:endCxn id="157" idx="6"/>
          </p:cNvCxnSpPr>
          <p:nvPr/>
        </p:nvCxnSpPr>
        <p:spPr>
          <a:xfrm flipH="1" flipV="1">
            <a:off x="7169979" y="3293231"/>
            <a:ext cx="836186" cy="125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5" idx="6"/>
            <a:endCxn id="192" idx="0"/>
          </p:cNvCxnSpPr>
          <p:nvPr/>
        </p:nvCxnSpPr>
        <p:spPr>
          <a:xfrm flipH="1" flipV="1">
            <a:off x="5504371" y="2009960"/>
            <a:ext cx="4595254" cy="411480"/>
          </a:xfrm>
          <a:prstGeom prst="curvedConnector4">
            <a:avLst>
              <a:gd name="adj1" fmla="val -4975"/>
              <a:gd name="adj2" fmla="val 15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447388" y="3845057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447388" y="3675794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47388" y="4014320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88544" y="4970932"/>
            <a:ext cx="193412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Classification</a:t>
            </a:r>
          </a:p>
          <a:p>
            <a:pPr algn="ctr"/>
            <a:r>
              <a:rPr lang="en-US" altLang="zh-CN" dirty="0" smtClean="0"/>
              <a:t>result </a:t>
            </a:r>
          </a:p>
        </p:txBody>
      </p:sp>
      <p:sp>
        <p:nvSpPr>
          <p:cNvPr id="31" name="矩形 30"/>
          <p:cNvSpPr/>
          <p:nvPr/>
        </p:nvSpPr>
        <p:spPr>
          <a:xfrm>
            <a:off x="9228731" y="5089718"/>
            <a:ext cx="1008833" cy="274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eward</a:t>
            </a:r>
          </a:p>
        </p:txBody>
      </p:sp>
      <p:sp>
        <p:nvSpPr>
          <p:cNvPr id="32" name="矩形 31"/>
          <p:cNvSpPr/>
          <p:nvPr/>
        </p:nvSpPr>
        <p:spPr>
          <a:xfrm>
            <a:off x="6107279" y="4970932"/>
            <a:ext cx="1281367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ttention region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715991" y="4970932"/>
            <a:ext cx="139128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onfidence map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34726" y="4970932"/>
            <a:ext cx="1349821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Convolution 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230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宋体</vt:lpstr>
      <vt:lpstr>Arial</vt:lpstr>
      <vt:lpstr>Office 主题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Microsoft Office User</cp:lastModifiedBy>
  <cp:revision>61</cp:revision>
  <dcterms:created xsi:type="dcterms:W3CDTF">2015-12-24T06:55:47Z</dcterms:created>
  <dcterms:modified xsi:type="dcterms:W3CDTF">2017-03-17T23:08:08Z</dcterms:modified>
</cp:coreProperties>
</file>