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72" autoAdjust="0"/>
    <p:restoredTop sz="94660"/>
  </p:normalViewPr>
  <p:slideViewPr>
    <p:cSldViewPr snapToGrid="0">
      <p:cViewPr varScale="1">
        <p:scale>
          <a:sx n="70" d="100"/>
          <a:sy n="70" d="100"/>
        </p:scale>
        <p:origin x="3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31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20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48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40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15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59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28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50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64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6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61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8F596-1618-4368-ABD4-BFCC8FBD0867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6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00.png"/><Relationship Id="rId5" Type="http://schemas.openxmlformats.org/officeDocument/2006/relationships/image" Target="../media/image4.png"/><Relationship Id="rId10" Type="http://schemas.openxmlformats.org/officeDocument/2006/relationships/image" Target="../media/image90.png"/><Relationship Id="rId4" Type="http://schemas.openxmlformats.org/officeDocument/2006/relationships/image" Target="../media/image3.png"/><Relationship Id="rId9" Type="http://schemas.openxmlformats.org/officeDocument/2006/relationships/image" Target="../media/image160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7374896" y="4970932"/>
            <a:ext cx="1934128" cy="5117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Classification</a:t>
            </a:r>
          </a:p>
          <a:p>
            <a:pPr algn="ctr"/>
            <a:r>
              <a:rPr lang="en-US" altLang="zh-CN" dirty="0" smtClean="0"/>
              <a:t>result </a:t>
            </a:r>
          </a:p>
        </p:txBody>
      </p:sp>
      <p:sp>
        <p:nvSpPr>
          <p:cNvPr id="44" name="矩形 43"/>
          <p:cNvSpPr/>
          <p:nvPr/>
        </p:nvSpPr>
        <p:spPr>
          <a:xfrm>
            <a:off x="9269675" y="5089718"/>
            <a:ext cx="1008833" cy="2742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reward</a:t>
            </a:r>
          </a:p>
        </p:txBody>
      </p:sp>
      <p:sp>
        <p:nvSpPr>
          <p:cNvPr id="40" name="矩形 39"/>
          <p:cNvSpPr/>
          <p:nvPr/>
        </p:nvSpPr>
        <p:spPr>
          <a:xfrm>
            <a:off x="6093631" y="4970932"/>
            <a:ext cx="1281367" cy="5117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attention region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702343" y="4970932"/>
            <a:ext cx="1391288" cy="5117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confidence map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856499" y="4970932"/>
            <a:ext cx="914400" cy="5117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</a:t>
            </a:r>
            <a:r>
              <a:rPr lang="en-US" altLang="zh-CN" dirty="0" err="1" smtClean="0"/>
              <a:t>onv</a:t>
            </a:r>
            <a:r>
              <a:rPr lang="en-US" altLang="zh-CN" dirty="0" smtClean="0"/>
              <a:t> feature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椭圆 154"/>
              <p:cNvSpPr/>
              <p:nvPr/>
            </p:nvSpPr>
            <p:spPr>
              <a:xfrm>
                <a:off x="3847989" y="2881751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5" name="椭圆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89" y="2881751"/>
                <a:ext cx="720000" cy="7200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椭圆 155"/>
              <p:cNvSpPr/>
              <p:nvPr/>
            </p:nvSpPr>
            <p:spPr>
              <a:xfrm>
                <a:off x="6347019" y="4182294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6" name="椭圆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019" y="4182294"/>
                <a:ext cx="720000" cy="7200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椭圆 156"/>
              <p:cNvSpPr/>
              <p:nvPr/>
            </p:nvSpPr>
            <p:spPr>
              <a:xfrm>
                <a:off x="6347019" y="2881751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7" name="椭圆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019" y="2881751"/>
                <a:ext cx="720000" cy="7200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椭圆 157"/>
              <p:cNvSpPr/>
              <p:nvPr/>
            </p:nvSpPr>
            <p:spPr>
              <a:xfrm>
                <a:off x="6347019" y="2009960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8" name="椭圆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019" y="2009960"/>
                <a:ext cx="720000" cy="7200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椭圆 167"/>
              <p:cNvSpPr/>
              <p:nvPr/>
            </p:nvSpPr>
            <p:spPr>
              <a:xfrm>
                <a:off x="7955365" y="2009960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8" name="椭圆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365" y="2009960"/>
                <a:ext cx="720000" cy="7200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椭圆 168"/>
              <p:cNvSpPr/>
              <p:nvPr/>
            </p:nvSpPr>
            <p:spPr>
              <a:xfrm>
                <a:off x="7955365" y="2881751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9" name="椭圆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365" y="2881751"/>
                <a:ext cx="720000" cy="7200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椭圆 169"/>
              <p:cNvSpPr/>
              <p:nvPr/>
            </p:nvSpPr>
            <p:spPr>
              <a:xfrm>
                <a:off x="7955365" y="4182294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0" name="椭圆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365" y="4182294"/>
                <a:ext cx="720000" cy="7200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直接箭头连接符 171"/>
          <p:cNvCxnSpPr>
            <a:stCxn id="158" idx="6"/>
            <a:endCxn id="168" idx="2"/>
          </p:cNvCxnSpPr>
          <p:nvPr/>
        </p:nvCxnSpPr>
        <p:spPr>
          <a:xfrm>
            <a:off x="7067019" y="2369960"/>
            <a:ext cx="8883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stCxn id="158" idx="6"/>
            <a:endCxn id="169" idx="2"/>
          </p:cNvCxnSpPr>
          <p:nvPr/>
        </p:nvCxnSpPr>
        <p:spPr>
          <a:xfrm>
            <a:off x="7067019" y="2369960"/>
            <a:ext cx="888346" cy="871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>
            <a:stCxn id="157" idx="6"/>
            <a:endCxn id="169" idx="2"/>
          </p:cNvCxnSpPr>
          <p:nvPr/>
        </p:nvCxnSpPr>
        <p:spPr>
          <a:xfrm>
            <a:off x="7067019" y="3241751"/>
            <a:ext cx="8883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>
            <a:stCxn id="158" idx="6"/>
            <a:endCxn id="170" idx="2"/>
          </p:cNvCxnSpPr>
          <p:nvPr/>
        </p:nvCxnSpPr>
        <p:spPr>
          <a:xfrm>
            <a:off x="7067019" y="2369960"/>
            <a:ext cx="888346" cy="2172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>
            <a:stCxn id="157" idx="6"/>
            <a:endCxn id="170" idx="2"/>
          </p:cNvCxnSpPr>
          <p:nvPr/>
        </p:nvCxnSpPr>
        <p:spPr>
          <a:xfrm>
            <a:off x="7067019" y="3241751"/>
            <a:ext cx="888346" cy="130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>
            <a:stCxn id="156" idx="6"/>
            <a:endCxn id="170" idx="2"/>
          </p:cNvCxnSpPr>
          <p:nvPr/>
        </p:nvCxnSpPr>
        <p:spPr>
          <a:xfrm>
            <a:off x="7067019" y="4542294"/>
            <a:ext cx="8883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椭圆 189"/>
              <p:cNvSpPr/>
              <p:nvPr/>
            </p:nvSpPr>
            <p:spPr>
              <a:xfrm>
                <a:off x="4955731" y="4182294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0" name="椭圆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731" y="4182294"/>
                <a:ext cx="720000" cy="7200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椭圆 190"/>
              <p:cNvSpPr/>
              <p:nvPr/>
            </p:nvSpPr>
            <p:spPr>
              <a:xfrm>
                <a:off x="4955731" y="2881751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1" name="椭圆 1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731" y="2881751"/>
                <a:ext cx="720000" cy="7200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椭圆 191"/>
              <p:cNvSpPr/>
              <p:nvPr/>
            </p:nvSpPr>
            <p:spPr>
              <a:xfrm>
                <a:off x="4955731" y="2009960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2" name="椭圆 1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731" y="2009960"/>
                <a:ext cx="720000" cy="720000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5" name="直接箭头连接符 194"/>
          <p:cNvCxnSpPr>
            <a:stCxn id="155" idx="7"/>
            <a:endCxn id="192" idx="2"/>
          </p:cNvCxnSpPr>
          <p:nvPr/>
        </p:nvCxnSpPr>
        <p:spPr>
          <a:xfrm flipV="1">
            <a:off x="4462547" y="2369960"/>
            <a:ext cx="493184" cy="617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155" idx="6"/>
            <a:endCxn id="191" idx="2"/>
          </p:cNvCxnSpPr>
          <p:nvPr/>
        </p:nvCxnSpPr>
        <p:spPr>
          <a:xfrm>
            <a:off x="4567989" y="3241751"/>
            <a:ext cx="387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/>
          <p:cNvCxnSpPr>
            <a:stCxn id="155" idx="5"/>
            <a:endCxn id="190" idx="1"/>
          </p:cNvCxnSpPr>
          <p:nvPr/>
        </p:nvCxnSpPr>
        <p:spPr>
          <a:xfrm>
            <a:off x="4462547" y="3496309"/>
            <a:ext cx="598626" cy="791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>
            <a:stCxn id="192" idx="6"/>
            <a:endCxn id="158" idx="2"/>
          </p:cNvCxnSpPr>
          <p:nvPr/>
        </p:nvCxnSpPr>
        <p:spPr>
          <a:xfrm>
            <a:off x="5675731" y="2369960"/>
            <a:ext cx="67128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>
            <a:stCxn id="191" idx="6"/>
            <a:endCxn id="157" idx="2"/>
          </p:cNvCxnSpPr>
          <p:nvPr/>
        </p:nvCxnSpPr>
        <p:spPr>
          <a:xfrm>
            <a:off x="5675731" y="3241751"/>
            <a:ext cx="67128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stCxn id="190" idx="6"/>
            <a:endCxn id="156" idx="2"/>
          </p:cNvCxnSpPr>
          <p:nvPr/>
        </p:nvCxnSpPr>
        <p:spPr>
          <a:xfrm>
            <a:off x="5675731" y="4542294"/>
            <a:ext cx="67128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椭圆 44"/>
              <p:cNvSpPr/>
              <p:nvPr/>
            </p:nvSpPr>
            <p:spPr>
              <a:xfrm>
                <a:off x="9454465" y="2009960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椭圆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465" y="2009960"/>
                <a:ext cx="720000" cy="720000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椭圆 45"/>
              <p:cNvSpPr/>
              <p:nvPr/>
            </p:nvSpPr>
            <p:spPr>
              <a:xfrm>
                <a:off x="9454465" y="2881751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椭圆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465" y="2881751"/>
                <a:ext cx="720000" cy="720000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椭圆 46"/>
              <p:cNvSpPr/>
              <p:nvPr/>
            </p:nvSpPr>
            <p:spPr>
              <a:xfrm>
                <a:off x="9454465" y="4182294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椭圆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465" y="4182294"/>
                <a:ext cx="720000" cy="720000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/>
          <p:cNvCxnSpPr>
            <a:stCxn id="168" idx="6"/>
            <a:endCxn id="46" idx="2"/>
          </p:cNvCxnSpPr>
          <p:nvPr/>
        </p:nvCxnSpPr>
        <p:spPr>
          <a:xfrm>
            <a:off x="8675365" y="2369960"/>
            <a:ext cx="779100" cy="871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69" idx="6"/>
            <a:endCxn id="47" idx="2"/>
          </p:cNvCxnSpPr>
          <p:nvPr/>
        </p:nvCxnSpPr>
        <p:spPr>
          <a:xfrm>
            <a:off x="8675365" y="3241751"/>
            <a:ext cx="779100" cy="130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68" idx="6"/>
            <a:endCxn id="45" idx="2"/>
          </p:cNvCxnSpPr>
          <p:nvPr/>
        </p:nvCxnSpPr>
        <p:spPr>
          <a:xfrm>
            <a:off x="8675365" y="2369960"/>
            <a:ext cx="779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9" idx="6"/>
            <a:endCxn id="46" idx="2"/>
          </p:cNvCxnSpPr>
          <p:nvPr/>
        </p:nvCxnSpPr>
        <p:spPr>
          <a:xfrm>
            <a:off x="8675365" y="3241751"/>
            <a:ext cx="779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0" idx="6"/>
            <a:endCxn id="47" idx="2"/>
          </p:cNvCxnSpPr>
          <p:nvPr/>
        </p:nvCxnSpPr>
        <p:spPr>
          <a:xfrm>
            <a:off x="8675365" y="4542294"/>
            <a:ext cx="779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294988" y="3883157"/>
            <a:ext cx="22244" cy="222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5294988" y="3713894"/>
            <a:ext cx="22244" cy="222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294988" y="4052420"/>
            <a:ext cx="22244" cy="222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31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曲线连接符 28"/>
          <p:cNvCxnSpPr>
            <a:stCxn id="47" idx="6"/>
            <a:endCxn id="190" idx="0"/>
          </p:cNvCxnSpPr>
          <p:nvPr/>
        </p:nvCxnSpPr>
        <p:spPr>
          <a:xfrm flipH="1" flipV="1">
            <a:off x="5452891" y="4137082"/>
            <a:ext cx="4543774" cy="360000"/>
          </a:xfrm>
          <a:prstGeom prst="curvedConnector4">
            <a:avLst>
              <a:gd name="adj1" fmla="val -5031"/>
              <a:gd name="adj2" fmla="val 1635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46" idx="6"/>
            <a:endCxn id="191" idx="0"/>
          </p:cNvCxnSpPr>
          <p:nvPr/>
        </p:nvCxnSpPr>
        <p:spPr>
          <a:xfrm flipH="1" flipV="1">
            <a:off x="5452891" y="2881751"/>
            <a:ext cx="4543774" cy="360000"/>
          </a:xfrm>
          <a:prstGeom prst="curvedConnector4">
            <a:avLst>
              <a:gd name="adj1" fmla="val -5031"/>
              <a:gd name="adj2" fmla="val 1635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椭圆 154"/>
              <p:cNvSpPr/>
              <p:nvPr/>
            </p:nvSpPr>
            <p:spPr>
              <a:xfrm>
                <a:off x="3985149" y="2881751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5" name="椭圆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149" y="2881751"/>
                <a:ext cx="720000" cy="7200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椭圆 155"/>
              <p:cNvSpPr/>
              <p:nvPr/>
            </p:nvSpPr>
            <p:spPr>
              <a:xfrm>
                <a:off x="6347019" y="4137082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6" name="椭圆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019" y="4137082"/>
                <a:ext cx="720000" cy="7200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椭圆 156"/>
              <p:cNvSpPr/>
              <p:nvPr/>
            </p:nvSpPr>
            <p:spPr>
              <a:xfrm>
                <a:off x="6347019" y="2881751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7" name="椭圆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019" y="2881751"/>
                <a:ext cx="720000" cy="7200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椭圆 157"/>
              <p:cNvSpPr/>
              <p:nvPr/>
            </p:nvSpPr>
            <p:spPr>
              <a:xfrm>
                <a:off x="6347019" y="2009960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8" name="椭圆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019" y="2009960"/>
                <a:ext cx="720000" cy="7200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椭圆 167"/>
              <p:cNvSpPr/>
              <p:nvPr/>
            </p:nvSpPr>
            <p:spPr>
              <a:xfrm>
                <a:off x="8006165" y="2009960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8" name="椭圆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165" y="2009960"/>
                <a:ext cx="720000" cy="7200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椭圆 168"/>
              <p:cNvSpPr/>
              <p:nvPr/>
            </p:nvSpPr>
            <p:spPr>
              <a:xfrm>
                <a:off x="8006165" y="2881751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9" name="椭圆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165" y="2881751"/>
                <a:ext cx="720000" cy="7200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椭圆 169"/>
              <p:cNvSpPr/>
              <p:nvPr/>
            </p:nvSpPr>
            <p:spPr>
              <a:xfrm>
                <a:off x="8006165" y="4137082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0" name="椭圆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165" y="4137082"/>
                <a:ext cx="720000" cy="7200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椭圆 189"/>
              <p:cNvSpPr/>
              <p:nvPr/>
            </p:nvSpPr>
            <p:spPr>
              <a:xfrm>
                <a:off x="5092891" y="4137082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0" name="椭圆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891" y="4137082"/>
                <a:ext cx="720000" cy="7200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椭圆 190"/>
              <p:cNvSpPr/>
              <p:nvPr/>
            </p:nvSpPr>
            <p:spPr>
              <a:xfrm>
                <a:off x="5092891" y="2881751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1" name="椭圆 1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891" y="2881751"/>
                <a:ext cx="720000" cy="7200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椭圆 191"/>
              <p:cNvSpPr/>
              <p:nvPr/>
            </p:nvSpPr>
            <p:spPr>
              <a:xfrm>
                <a:off x="5092891" y="2009960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2" name="椭圆 1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891" y="2009960"/>
                <a:ext cx="720000" cy="720000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椭圆 44"/>
              <p:cNvSpPr/>
              <p:nvPr/>
            </p:nvSpPr>
            <p:spPr>
              <a:xfrm>
                <a:off x="9276665" y="2009960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椭圆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665" y="2009960"/>
                <a:ext cx="720000" cy="720000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椭圆 45"/>
              <p:cNvSpPr/>
              <p:nvPr/>
            </p:nvSpPr>
            <p:spPr>
              <a:xfrm>
                <a:off x="9276665" y="2881751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椭圆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665" y="2881751"/>
                <a:ext cx="720000" cy="720000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椭圆 46"/>
              <p:cNvSpPr/>
              <p:nvPr/>
            </p:nvSpPr>
            <p:spPr>
              <a:xfrm>
                <a:off x="9276665" y="4137082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椭圆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665" y="4137082"/>
                <a:ext cx="720000" cy="720000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/>
          <p:cNvCxnSpPr>
            <a:stCxn id="192" idx="2"/>
            <a:endCxn id="155" idx="7"/>
          </p:cNvCxnSpPr>
          <p:nvPr/>
        </p:nvCxnSpPr>
        <p:spPr>
          <a:xfrm flipH="1">
            <a:off x="4599707" y="2369960"/>
            <a:ext cx="493184" cy="617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191" idx="2"/>
            <a:endCxn id="155" idx="6"/>
          </p:cNvCxnSpPr>
          <p:nvPr/>
        </p:nvCxnSpPr>
        <p:spPr>
          <a:xfrm flipH="1">
            <a:off x="4705149" y="3241751"/>
            <a:ext cx="387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190" idx="1"/>
            <a:endCxn id="155" idx="5"/>
          </p:cNvCxnSpPr>
          <p:nvPr/>
        </p:nvCxnSpPr>
        <p:spPr>
          <a:xfrm flipH="1" flipV="1">
            <a:off x="4599707" y="3496309"/>
            <a:ext cx="598626" cy="746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68" idx="2"/>
            <a:endCxn id="158" idx="6"/>
          </p:cNvCxnSpPr>
          <p:nvPr/>
        </p:nvCxnSpPr>
        <p:spPr>
          <a:xfrm flipH="1">
            <a:off x="7067019" y="2369960"/>
            <a:ext cx="939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69" idx="2"/>
            <a:endCxn id="157" idx="6"/>
          </p:cNvCxnSpPr>
          <p:nvPr/>
        </p:nvCxnSpPr>
        <p:spPr>
          <a:xfrm flipH="1">
            <a:off x="7067019" y="3241751"/>
            <a:ext cx="939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70" idx="2"/>
            <a:endCxn id="156" idx="6"/>
          </p:cNvCxnSpPr>
          <p:nvPr/>
        </p:nvCxnSpPr>
        <p:spPr>
          <a:xfrm flipH="1">
            <a:off x="7067019" y="4497082"/>
            <a:ext cx="939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69" idx="2"/>
            <a:endCxn id="158" idx="6"/>
          </p:cNvCxnSpPr>
          <p:nvPr/>
        </p:nvCxnSpPr>
        <p:spPr>
          <a:xfrm flipH="1" flipV="1">
            <a:off x="7067019" y="2369960"/>
            <a:ext cx="939146" cy="871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70" idx="2"/>
            <a:endCxn id="158" idx="6"/>
          </p:cNvCxnSpPr>
          <p:nvPr/>
        </p:nvCxnSpPr>
        <p:spPr>
          <a:xfrm flipH="1" flipV="1">
            <a:off x="7067019" y="2369960"/>
            <a:ext cx="939146" cy="2127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70" idx="2"/>
            <a:endCxn id="157" idx="6"/>
          </p:cNvCxnSpPr>
          <p:nvPr/>
        </p:nvCxnSpPr>
        <p:spPr>
          <a:xfrm flipH="1" flipV="1">
            <a:off x="7067019" y="3241751"/>
            <a:ext cx="939146" cy="1255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45" idx="6"/>
            <a:endCxn id="192" idx="0"/>
          </p:cNvCxnSpPr>
          <p:nvPr/>
        </p:nvCxnSpPr>
        <p:spPr>
          <a:xfrm flipH="1" flipV="1">
            <a:off x="5452891" y="2009960"/>
            <a:ext cx="4543774" cy="360000"/>
          </a:xfrm>
          <a:prstGeom prst="curvedConnector4">
            <a:avLst>
              <a:gd name="adj1" fmla="val -5031"/>
              <a:gd name="adj2" fmla="val 1635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447388" y="3845057"/>
            <a:ext cx="22244" cy="222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5447388" y="3675794"/>
            <a:ext cx="22244" cy="222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447388" y="4014320"/>
            <a:ext cx="22244" cy="222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388544" y="4970932"/>
            <a:ext cx="1934128" cy="5117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Classification</a:t>
            </a:r>
          </a:p>
          <a:p>
            <a:pPr algn="ctr"/>
            <a:r>
              <a:rPr lang="en-US" altLang="zh-CN" dirty="0" smtClean="0"/>
              <a:t>result </a:t>
            </a:r>
          </a:p>
        </p:txBody>
      </p:sp>
      <p:sp>
        <p:nvSpPr>
          <p:cNvPr id="31" name="矩形 30"/>
          <p:cNvSpPr/>
          <p:nvPr/>
        </p:nvSpPr>
        <p:spPr>
          <a:xfrm>
            <a:off x="9228731" y="5089718"/>
            <a:ext cx="1008833" cy="2742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reward</a:t>
            </a:r>
          </a:p>
        </p:txBody>
      </p:sp>
      <p:sp>
        <p:nvSpPr>
          <p:cNvPr id="32" name="矩形 31"/>
          <p:cNvSpPr/>
          <p:nvPr/>
        </p:nvSpPr>
        <p:spPr>
          <a:xfrm>
            <a:off x="6107279" y="4970932"/>
            <a:ext cx="1281367" cy="5117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attention region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715991" y="4970932"/>
            <a:ext cx="1391288" cy="5117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confidence map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870147" y="4970932"/>
            <a:ext cx="914400" cy="5117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</a:t>
            </a:r>
            <a:r>
              <a:rPr lang="en-US" altLang="zh-CN" dirty="0" err="1" smtClean="0"/>
              <a:t>onv</a:t>
            </a:r>
            <a:r>
              <a:rPr lang="en-US" altLang="zh-CN" dirty="0" smtClean="0"/>
              <a:t> feature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259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</TotalTime>
  <Words>32</Words>
  <Application>Microsoft Office PowerPoint</Application>
  <PresentationFormat>宽屏</PresentationFormat>
  <Paragraphs>38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Liu,Xiao(IDL)</dc:creator>
  <cp:lastModifiedBy>Liu,Xiao(IDL)</cp:lastModifiedBy>
  <cp:revision>41</cp:revision>
  <dcterms:created xsi:type="dcterms:W3CDTF">2015-12-24T06:55:47Z</dcterms:created>
  <dcterms:modified xsi:type="dcterms:W3CDTF">2016-03-13T08:35:14Z</dcterms:modified>
</cp:coreProperties>
</file>