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906000" cy="13698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6" y="-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0948-A62E-4A5F-B60F-A041DBDC30FD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1143000"/>
            <a:ext cx="223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F107-A950-4336-92A7-78BC537EB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12988" y="1143000"/>
            <a:ext cx="22320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F107-A950-4336-92A7-78BC537EBF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1868"/>
            <a:ext cx="8420100" cy="4769121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7194904"/>
            <a:ext cx="7429500" cy="3307308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4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729320"/>
            <a:ext cx="2135981" cy="116088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729320"/>
            <a:ext cx="6284119" cy="1160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7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3415126"/>
            <a:ext cx="8543925" cy="5698210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9167243"/>
            <a:ext cx="8543925" cy="299655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2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646601"/>
            <a:ext cx="4210050" cy="86915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646601"/>
            <a:ext cx="4210050" cy="86915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729323"/>
            <a:ext cx="8543925" cy="26477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3358045"/>
            <a:ext cx="4190702" cy="164572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5003772"/>
            <a:ext cx="4190702" cy="7359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3358045"/>
            <a:ext cx="4211340" cy="164572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5003772"/>
            <a:ext cx="4211340" cy="7359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7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13236"/>
            <a:ext cx="3194943" cy="3196326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972339"/>
            <a:ext cx="5014913" cy="9734841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4109561"/>
            <a:ext cx="3194943" cy="761347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13236"/>
            <a:ext cx="3194943" cy="3196326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972339"/>
            <a:ext cx="5014913" cy="9734841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4109561"/>
            <a:ext cx="3194943" cy="761347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729323"/>
            <a:ext cx="8543925" cy="264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3646601"/>
            <a:ext cx="8543925" cy="869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2696518"/>
            <a:ext cx="2228850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2696518"/>
            <a:ext cx="3343275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2696518"/>
            <a:ext cx="2228850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9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9" Type="http://schemas.openxmlformats.org/officeDocument/2006/relationships/image" Target="../media/image37.jpg"/><Relationship Id="rId21" Type="http://schemas.openxmlformats.org/officeDocument/2006/relationships/image" Target="../media/image19.jpeg"/><Relationship Id="rId34" Type="http://schemas.openxmlformats.org/officeDocument/2006/relationships/image" Target="../media/image32.jpg"/><Relationship Id="rId42" Type="http://schemas.openxmlformats.org/officeDocument/2006/relationships/image" Target="../media/image40.jp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9" Type="http://schemas.openxmlformats.org/officeDocument/2006/relationships/image" Target="../media/image27.jpg"/><Relationship Id="rId11" Type="http://schemas.openxmlformats.org/officeDocument/2006/relationships/image" Target="../media/image9.jpe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37" Type="http://schemas.openxmlformats.org/officeDocument/2006/relationships/image" Target="../media/image35.jpg"/><Relationship Id="rId40" Type="http://schemas.openxmlformats.org/officeDocument/2006/relationships/image" Target="../media/image38.jpg"/><Relationship Id="rId45" Type="http://schemas.openxmlformats.org/officeDocument/2006/relationships/image" Target="../media/image43.jpeg"/><Relationship Id="rId53" Type="http://schemas.openxmlformats.org/officeDocument/2006/relationships/image" Target="../media/image51.jp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19" Type="http://schemas.openxmlformats.org/officeDocument/2006/relationships/image" Target="../media/image17.jpg"/><Relationship Id="rId31" Type="http://schemas.openxmlformats.org/officeDocument/2006/relationships/image" Target="../media/image29.png"/><Relationship Id="rId44" Type="http://schemas.openxmlformats.org/officeDocument/2006/relationships/image" Target="../media/image42.jpg"/><Relationship Id="rId52" Type="http://schemas.openxmlformats.org/officeDocument/2006/relationships/image" Target="../media/image50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jpg"/><Relationship Id="rId27" Type="http://schemas.openxmlformats.org/officeDocument/2006/relationships/image" Target="../media/image25.jpg"/><Relationship Id="rId30" Type="http://schemas.openxmlformats.org/officeDocument/2006/relationships/image" Target="../media/image28.png"/><Relationship Id="rId35" Type="http://schemas.openxmlformats.org/officeDocument/2006/relationships/image" Target="../media/image33.jpg"/><Relationship Id="rId43" Type="http://schemas.openxmlformats.org/officeDocument/2006/relationships/image" Target="../media/image41.jpg"/><Relationship Id="rId48" Type="http://schemas.openxmlformats.org/officeDocument/2006/relationships/image" Target="../media/image46.png"/><Relationship Id="rId56" Type="http://schemas.openxmlformats.org/officeDocument/2006/relationships/image" Target="../media/image54.jpeg"/><Relationship Id="rId8" Type="http://schemas.openxmlformats.org/officeDocument/2006/relationships/image" Target="../media/image6.jpeg"/><Relationship Id="rId51" Type="http://schemas.openxmlformats.org/officeDocument/2006/relationships/image" Target="../media/image49.jpg"/><Relationship Id="rId3" Type="http://schemas.openxmlformats.org/officeDocument/2006/relationships/image" Target="../media/image1.jpe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png"/><Relationship Id="rId38" Type="http://schemas.openxmlformats.org/officeDocument/2006/relationships/image" Target="../media/image36.jpg"/><Relationship Id="rId46" Type="http://schemas.openxmlformats.org/officeDocument/2006/relationships/image" Target="../media/image44.jpeg"/><Relationship Id="rId20" Type="http://schemas.openxmlformats.org/officeDocument/2006/relationships/image" Target="../media/image18.jpeg"/><Relationship Id="rId41" Type="http://schemas.openxmlformats.org/officeDocument/2006/relationships/image" Target="../media/image39.jpg"/><Relationship Id="rId54" Type="http://schemas.openxmlformats.org/officeDocument/2006/relationships/image" Target="../media/image5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5" Type="http://schemas.openxmlformats.org/officeDocument/2006/relationships/image" Target="../media/image13.pn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pg"/><Relationship Id="rId4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895" y="4533270"/>
            <a:ext cx="637447" cy="637447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37963" y="3192367"/>
            <a:ext cx="6940869" cy="1325466"/>
            <a:chOff x="437963" y="3192367"/>
            <a:chExt cx="6940869" cy="1325466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447" y="3880384"/>
              <a:ext cx="637447" cy="63744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449" y="3209934"/>
              <a:ext cx="637447" cy="637447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205" y="3880386"/>
              <a:ext cx="637447" cy="637447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205" y="3209934"/>
              <a:ext cx="637447" cy="637447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584" y="3880386"/>
              <a:ext cx="637447" cy="637447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584" y="3209934"/>
              <a:ext cx="637447" cy="637447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827" y="3880386"/>
              <a:ext cx="637447" cy="63744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826" y="3209934"/>
              <a:ext cx="637447" cy="637447"/>
            </a:xfrm>
            <a:prstGeom prst="rect">
              <a:avLst/>
            </a:prstGeom>
          </p:spPr>
        </p:pic>
        <p:pic>
          <p:nvPicPr>
            <p:cNvPr id="237" name="图片 2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383" y="3880384"/>
              <a:ext cx="637447" cy="637447"/>
            </a:xfrm>
            <a:prstGeom prst="rect">
              <a:avLst/>
            </a:prstGeom>
          </p:spPr>
        </p:pic>
        <p:pic>
          <p:nvPicPr>
            <p:cNvPr id="282" name="图片 28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385" y="3209934"/>
              <a:ext cx="637447" cy="637447"/>
            </a:xfrm>
            <a:prstGeom prst="rect">
              <a:avLst/>
            </a:prstGeom>
          </p:spPr>
        </p:pic>
        <p:pic>
          <p:nvPicPr>
            <p:cNvPr id="238" name="图片 23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137" y="3880386"/>
              <a:ext cx="637447" cy="637447"/>
            </a:xfrm>
            <a:prstGeom prst="rect">
              <a:avLst/>
            </a:prstGeom>
          </p:spPr>
        </p:pic>
        <p:pic>
          <p:nvPicPr>
            <p:cNvPr id="283" name="图片 2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137" y="3209934"/>
              <a:ext cx="637447" cy="637447"/>
            </a:xfrm>
            <a:prstGeom prst="rect">
              <a:avLst/>
            </a:prstGeom>
          </p:spPr>
        </p:pic>
        <p:pic>
          <p:nvPicPr>
            <p:cNvPr id="240" name="图片 23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516" y="3880386"/>
              <a:ext cx="637447" cy="637447"/>
            </a:xfrm>
            <a:prstGeom prst="rect">
              <a:avLst/>
            </a:prstGeom>
          </p:spPr>
        </p:pic>
        <p:pic>
          <p:nvPicPr>
            <p:cNvPr id="284" name="图片 28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516" y="3209934"/>
              <a:ext cx="637447" cy="637447"/>
            </a:xfrm>
            <a:prstGeom prst="rect">
              <a:avLst/>
            </a:prstGeom>
          </p:spPr>
        </p:pic>
        <p:pic>
          <p:nvPicPr>
            <p:cNvPr id="239" name="图片 23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759" y="3880386"/>
              <a:ext cx="637447" cy="637447"/>
            </a:xfrm>
            <a:prstGeom prst="rect">
              <a:avLst/>
            </a:prstGeom>
          </p:spPr>
        </p:pic>
        <p:pic>
          <p:nvPicPr>
            <p:cNvPr id="285" name="图片 28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758" y="3209934"/>
              <a:ext cx="637447" cy="637447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64" y="3880386"/>
              <a:ext cx="637447" cy="637447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63" y="3209934"/>
              <a:ext cx="637447" cy="637447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595197" y="4059134"/>
              <a:ext cx="316800" cy="316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518728" y="3313287"/>
              <a:ext cx="316800" cy="316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669180" y="4095723"/>
              <a:ext cx="158400" cy="1584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543522" y="3332339"/>
              <a:ext cx="158400" cy="1584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图片 85"/>
            <p:cNvPicPr>
              <a:picLocks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896" y="3862819"/>
              <a:ext cx="637447" cy="637447"/>
            </a:xfrm>
            <a:prstGeom prst="rect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895" y="3192367"/>
              <a:ext cx="637447" cy="637447"/>
            </a:xfrm>
            <a:prstGeom prst="rect">
              <a:avLst/>
            </a:prstGeom>
          </p:spPr>
        </p:pic>
        <p:sp>
          <p:nvSpPr>
            <p:cNvPr id="111" name="矩形 110"/>
            <p:cNvSpPr/>
            <p:nvPr/>
          </p:nvSpPr>
          <p:spPr>
            <a:xfrm>
              <a:off x="4000678" y="3251228"/>
              <a:ext cx="316800" cy="3168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4037201" y="3283899"/>
              <a:ext cx="316800" cy="31680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4053172" y="4016167"/>
              <a:ext cx="316800" cy="3168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088807" y="3990136"/>
              <a:ext cx="316800" cy="31680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7963" y="4534304"/>
            <a:ext cx="6940869" cy="1307901"/>
            <a:chOff x="437963" y="4550836"/>
            <a:chExt cx="6940869" cy="1307901"/>
          </a:xfrm>
        </p:grpSpPr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449" y="4550836"/>
              <a:ext cx="637447" cy="637447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449" y="5221289"/>
              <a:ext cx="637447" cy="637447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205" y="4550837"/>
              <a:ext cx="637447" cy="637447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205" y="5221290"/>
              <a:ext cx="637447" cy="637447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584" y="4550837"/>
              <a:ext cx="637447" cy="637447"/>
            </a:xfrm>
            <a:prstGeom prst="rect">
              <a:avLst/>
            </a:prstGeom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584" y="5221290"/>
              <a:ext cx="637447" cy="637447"/>
            </a:xfrm>
            <a:prstGeom prst="rect">
              <a:avLst/>
            </a:prstGeom>
          </p:spPr>
        </p:pic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826" y="4550837"/>
              <a:ext cx="637447" cy="637447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826" y="5221290"/>
              <a:ext cx="637447" cy="637447"/>
            </a:xfrm>
            <a:prstGeom prst="rect">
              <a:avLst/>
            </a:prstGeom>
          </p:spPr>
        </p:pic>
        <p:pic>
          <p:nvPicPr>
            <p:cNvPr id="297" name="图片 296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385" y="4550836"/>
              <a:ext cx="637447" cy="637447"/>
            </a:xfrm>
            <a:prstGeom prst="rect">
              <a:avLst/>
            </a:prstGeom>
          </p:spPr>
        </p:pic>
        <p:pic>
          <p:nvPicPr>
            <p:cNvPr id="302" name="图片 301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385" y="5221289"/>
              <a:ext cx="637447" cy="637447"/>
            </a:xfrm>
            <a:prstGeom prst="rect">
              <a:avLst/>
            </a:prstGeom>
          </p:spPr>
        </p:pic>
        <p:pic>
          <p:nvPicPr>
            <p:cNvPr id="298" name="图片 29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137" y="4550837"/>
              <a:ext cx="637447" cy="637447"/>
            </a:xfrm>
            <a:prstGeom prst="rect">
              <a:avLst/>
            </a:prstGeom>
          </p:spPr>
        </p:pic>
        <p:pic>
          <p:nvPicPr>
            <p:cNvPr id="303" name="图片 302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137" y="5221290"/>
              <a:ext cx="637447" cy="637447"/>
            </a:xfrm>
            <a:prstGeom prst="rect">
              <a:avLst/>
            </a:prstGeom>
          </p:spPr>
        </p:pic>
        <p:pic>
          <p:nvPicPr>
            <p:cNvPr id="299" name="图片 298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516" y="4550837"/>
              <a:ext cx="637447" cy="637447"/>
            </a:xfrm>
            <a:prstGeom prst="rect">
              <a:avLst/>
            </a:prstGeom>
          </p:spPr>
        </p:pic>
        <p:pic>
          <p:nvPicPr>
            <p:cNvPr id="304" name="图片 303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516" y="5221290"/>
              <a:ext cx="637447" cy="637447"/>
            </a:xfrm>
            <a:prstGeom prst="rect">
              <a:avLst/>
            </a:prstGeom>
          </p:spPr>
        </p:pic>
        <p:pic>
          <p:nvPicPr>
            <p:cNvPr id="300" name="图片 299"/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758" y="4550837"/>
              <a:ext cx="637447" cy="637447"/>
            </a:xfrm>
            <a:prstGeom prst="rect">
              <a:avLst/>
            </a:prstGeom>
          </p:spPr>
        </p:pic>
        <p:pic>
          <p:nvPicPr>
            <p:cNvPr id="305" name="图片 304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758" y="5221290"/>
              <a:ext cx="637447" cy="637447"/>
            </a:xfrm>
            <a:prstGeom prst="rect">
              <a:avLst/>
            </a:prstGeom>
          </p:spPr>
        </p:pic>
        <p:pic>
          <p:nvPicPr>
            <p:cNvPr id="95" name="图片 94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63" y="4550837"/>
              <a:ext cx="637447" cy="637447"/>
            </a:xfrm>
            <a:prstGeom prst="rect">
              <a:avLst/>
            </a:prstGeom>
          </p:spPr>
        </p:pic>
        <p:pic>
          <p:nvPicPr>
            <p:cNvPr id="107" name="图片 106"/>
            <p:cNvPicPr>
              <a:picLocks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63" y="5221290"/>
              <a:ext cx="637447" cy="637447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496444" y="4846629"/>
              <a:ext cx="158400" cy="1584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38855" y="4783304"/>
              <a:ext cx="316800" cy="316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9970" y="5332571"/>
              <a:ext cx="316800" cy="316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450770" y="5540012"/>
              <a:ext cx="158400" cy="1584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0" name="图片 89"/>
            <p:cNvPicPr>
              <a:picLocks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895" y="5203723"/>
              <a:ext cx="637447" cy="637447"/>
            </a:xfrm>
            <a:prstGeom prst="rect">
              <a:avLst/>
            </a:prstGeom>
          </p:spPr>
        </p:pic>
        <p:sp>
          <p:nvSpPr>
            <p:cNvPr id="121" name="矩形 120"/>
            <p:cNvSpPr/>
            <p:nvPr/>
          </p:nvSpPr>
          <p:spPr>
            <a:xfrm>
              <a:off x="4014926" y="4718490"/>
              <a:ext cx="316800" cy="3168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040208" y="4732731"/>
              <a:ext cx="316800" cy="31680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141808" y="5208981"/>
              <a:ext cx="316800" cy="3168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167208" y="5208981"/>
              <a:ext cx="316800" cy="31680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7963" y="5858676"/>
            <a:ext cx="6940869" cy="1325465"/>
            <a:chOff x="437966" y="1851466"/>
            <a:chExt cx="6940869" cy="132546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449" y="2539483"/>
              <a:ext cx="637447" cy="637447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452" y="1869033"/>
              <a:ext cx="637447" cy="63744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207" y="2539484"/>
              <a:ext cx="637447" cy="63744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208" y="1869033"/>
              <a:ext cx="637447" cy="63744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586" y="2539484"/>
              <a:ext cx="637447" cy="63744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587" y="1869033"/>
              <a:ext cx="637447" cy="63744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829" y="2539484"/>
              <a:ext cx="637447" cy="637447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829" y="1869033"/>
              <a:ext cx="637447" cy="637447"/>
            </a:xfrm>
            <a:prstGeom prst="rect">
              <a:avLst/>
            </a:prstGeom>
          </p:spPr>
        </p:pic>
        <p:pic>
          <p:nvPicPr>
            <p:cNvPr id="222" name="图片 221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385" y="2539483"/>
              <a:ext cx="637447" cy="637447"/>
            </a:xfrm>
            <a:prstGeom prst="rect">
              <a:avLst/>
            </a:prstGeom>
          </p:spPr>
        </p:pic>
        <p:pic>
          <p:nvPicPr>
            <p:cNvPr id="262" name="图片 261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388" y="1869033"/>
              <a:ext cx="637447" cy="637447"/>
            </a:xfrm>
            <a:prstGeom prst="rect">
              <a:avLst/>
            </a:prstGeom>
          </p:spPr>
        </p:pic>
        <p:pic>
          <p:nvPicPr>
            <p:cNvPr id="223" name="图片 222"/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139" y="2539484"/>
              <a:ext cx="637447" cy="637447"/>
            </a:xfrm>
            <a:prstGeom prst="rect">
              <a:avLst/>
            </a:prstGeom>
          </p:spPr>
        </p:pic>
        <p:pic>
          <p:nvPicPr>
            <p:cNvPr id="263" name="图片 262"/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140" y="1869033"/>
              <a:ext cx="637447" cy="637447"/>
            </a:xfrm>
            <a:prstGeom prst="rect">
              <a:avLst/>
            </a:prstGeom>
          </p:spPr>
        </p:pic>
        <p:pic>
          <p:nvPicPr>
            <p:cNvPr id="225" name="图片 224"/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518" y="2539484"/>
              <a:ext cx="637447" cy="637447"/>
            </a:xfrm>
            <a:prstGeom prst="rect">
              <a:avLst/>
            </a:prstGeom>
          </p:spPr>
        </p:pic>
        <p:pic>
          <p:nvPicPr>
            <p:cNvPr id="264" name="图片 263"/>
            <p:cNvPicPr>
              <a:picLocks noChangeAspect="1"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519" y="1869033"/>
              <a:ext cx="637447" cy="637447"/>
            </a:xfrm>
            <a:prstGeom prst="rect">
              <a:avLst/>
            </a:prstGeom>
          </p:spPr>
        </p:pic>
        <p:pic>
          <p:nvPicPr>
            <p:cNvPr id="224" name="图片 223"/>
            <p:cNvPicPr>
              <a:picLocks noChangeAspect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761" y="2539484"/>
              <a:ext cx="637447" cy="637447"/>
            </a:xfrm>
            <a:prstGeom prst="rect">
              <a:avLst/>
            </a:prstGeom>
          </p:spPr>
        </p:pic>
        <p:pic>
          <p:nvPicPr>
            <p:cNvPr id="265" name="图片 264"/>
            <p:cNvPicPr>
              <a:picLocks noChangeAspect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761" y="1869033"/>
              <a:ext cx="637447" cy="63744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66" y="2539484"/>
              <a:ext cx="637447" cy="63744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66" y="1869033"/>
              <a:ext cx="637447" cy="637447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58019" y="2151063"/>
              <a:ext cx="316800" cy="316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7994" y="2602258"/>
              <a:ext cx="316800" cy="316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56328" y="2030593"/>
              <a:ext cx="158400" cy="1584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54796" y="2602258"/>
              <a:ext cx="158400" cy="1584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5" name="图片 84"/>
            <p:cNvPicPr>
              <a:picLocks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898" y="2521917"/>
              <a:ext cx="637447" cy="637447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898" y="1851466"/>
              <a:ext cx="637447" cy="637447"/>
            </a:xfrm>
            <a:prstGeom prst="rect">
              <a:avLst/>
            </a:prstGeom>
          </p:spPr>
        </p:pic>
        <p:sp>
          <p:nvSpPr>
            <p:cNvPr id="98" name="矩形 97"/>
            <p:cNvSpPr/>
            <p:nvPr/>
          </p:nvSpPr>
          <p:spPr>
            <a:xfrm>
              <a:off x="4229297" y="2005848"/>
              <a:ext cx="316800" cy="3168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209300" y="2047388"/>
              <a:ext cx="316800" cy="31680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080710" y="2528553"/>
              <a:ext cx="316800" cy="3168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154860" y="2551456"/>
              <a:ext cx="316800" cy="31680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0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1</Words>
  <Application>Microsoft Office PowerPoint</Application>
  <PresentationFormat>自定义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38</cp:revision>
  <dcterms:created xsi:type="dcterms:W3CDTF">2016-01-13T08:41:32Z</dcterms:created>
  <dcterms:modified xsi:type="dcterms:W3CDTF">2016-03-12T19:06:12Z</dcterms:modified>
</cp:coreProperties>
</file>