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948-A62E-4A5F-B60F-A041DBDC30FD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F107-A950-4336-92A7-78BC537EB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F107-A950-4336-92A7-78BC537EB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3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4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4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39BD-AAF8-4361-B8F4-F43DD455C006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7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jpeg"/><Relationship Id="rId21" Type="http://schemas.openxmlformats.org/officeDocument/2006/relationships/image" Target="../media/image19.jpg"/><Relationship Id="rId42" Type="http://schemas.openxmlformats.org/officeDocument/2006/relationships/image" Target="../media/image40.jpeg"/><Relationship Id="rId47" Type="http://schemas.openxmlformats.org/officeDocument/2006/relationships/image" Target="../media/image45.jpeg"/><Relationship Id="rId63" Type="http://schemas.openxmlformats.org/officeDocument/2006/relationships/image" Target="../media/image61.jpg"/><Relationship Id="rId68" Type="http://schemas.openxmlformats.org/officeDocument/2006/relationships/image" Target="../media/image66.jpg"/><Relationship Id="rId84" Type="http://schemas.openxmlformats.org/officeDocument/2006/relationships/image" Target="../media/image82.jpg"/><Relationship Id="rId89" Type="http://schemas.openxmlformats.org/officeDocument/2006/relationships/image" Target="../media/image87.jpg"/><Relationship Id="rId16" Type="http://schemas.openxmlformats.org/officeDocument/2006/relationships/image" Target="../media/image14.jpg"/><Relationship Id="rId11" Type="http://schemas.openxmlformats.org/officeDocument/2006/relationships/image" Target="../media/image9.jpg"/><Relationship Id="rId32" Type="http://schemas.openxmlformats.org/officeDocument/2006/relationships/image" Target="../media/image30.jpeg"/><Relationship Id="rId37" Type="http://schemas.openxmlformats.org/officeDocument/2006/relationships/image" Target="../media/image35.jpeg"/><Relationship Id="rId53" Type="http://schemas.openxmlformats.org/officeDocument/2006/relationships/image" Target="../media/image51.jpeg"/><Relationship Id="rId58" Type="http://schemas.openxmlformats.org/officeDocument/2006/relationships/image" Target="../media/image56.jpeg"/><Relationship Id="rId74" Type="http://schemas.openxmlformats.org/officeDocument/2006/relationships/image" Target="../media/image72.jpg"/><Relationship Id="rId79" Type="http://schemas.openxmlformats.org/officeDocument/2006/relationships/image" Target="../media/image77.jpg"/><Relationship Id="rId5" Type="http://schemas.openxmlformats.org/officeDocument/2006/relationships/image" Target="../media/image3.jpg"/><Relationship Id="rId90" Type="http://schemas.openxmlformats.org/officeDocument/2006/relationships/image" Target="../media/image88.jpg"/><Relationship Id="rId14" Type="http://schemas.openxmlformats.org/officeDocument/2006/relationships/image" Target="../media/image12.jp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Relationship Id="rId35" Type="http://schemas.openxmlformats.org/officeDocument/2006/relationships/image" Target="../media/image33.jpeg"/><Relationship Id="rId43" Type="http://schemas.openxmlformats.org/officeDocument/2006/relationships/image" Target="../media/image41.jpeg"/><Relationship Id="rId48" Type="http://schemas.openxmlformats.org/officeDocument/2006/relationships/image" Target="../media/image46.jpeg"/><Relationship Id="rId56" Type="http://schemas.openxmlformats.org/officeDocument/2006/relationships/image" Target="../media/image54.jpeg"/><Relationship Id="rId64" Type="http://schemas.openxmlformats.org/officeDocument/2006/relationships/image" Target="../media/image62.jpg"/><Relationship Id="rId69" Type="http://schemas.openxmlformats.org/officeDocument/2006/relationships/image" Target="../media/image67.jpg"/><Relationship Id="rId77" Type="http://schemas.openxmlformats.org/officeDocument/2006/relationships/image" Target="../media/image75.jpeg"/><Relationship Id="rId8" Type="http://schemas.openxmlformats.org/officeDocument/2006/relationships/image" Target="../media/image6.jpg"/><Relationship Id="rId51" Type="http://schemas.openxmlformats.org/officeDocument/2006/relationships/image" Target="../media/image49.jpeg"/><Relationship Id="rId72" Type="http://schemas.openxmlformats.org/officeDocument/2006/relationships/image" Target="../media/image70.jpeg"/><Relationship Id="rId80" Type="http://schemas.openxmlformats.org/officeDocument/2006/relationships/image" Target="../media/image78.jpeg"/><Relationship Id="rId85" Type="http://schemas.openxmlformats.org/officeDocument/2006/relationships/image" Target="../media/image83.jpg"/><Relationship Id="rId3" Type="http://schemas.openxmlformats.org/officeDocument/2006/relationships/image" Target="../media/image1.jp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g"/><Relationship Id="rId33" Type="http://schemas.openxmlformats.org/officeDocument/2006/relationships/image" Target="../media/image31.jpeg"/><Relationship Id="rId38" Type="http://schemas.openxmlformats.org/officeDocument/2006/relationships/image" Target="../media/image36.jpeg"/><Relationship Id="rId46" Type="http://schemas.openxmlformats.org/officeDocument/2006/relationships/image" Target="../media/image44.jpeg"/><Relationship Id="rId59" Type="http://schemas.openxmlformats.org/officeDocument/2006/relationships/image" Target="../media/image57.jpeg"/><Relationship Id="rId67" Type="http://schemas.openxmlformats.org/officeDocument/2006/relationships/image" Target="../media/image65.jpg"/><Relationship Id="rId20" Type="http://schemas.openxmlformats.org/officeDocument/2006/relationships/image" Target="../media/image18.jpeg"/><Relationship Id="rId41" Type="http://schemas.openxmlformats.org/officeDocument/2006/relationships/image" Target="../media/image39.jpeg"/><Relationship Id="rId54" Type="http://schemas.openxmlformats.org/officeDocument/2006/relationships/image" Target="../media/image52.jpeg"/><Relationship Id="rId62" Type="http://schemas.openxmlformats.org/officeDocument/2006/relationships/image" Target="../media/image60.jpeg"/><Relationship Id="rId70" Type="http://schemas.openxmlformats.org/officeDocument/2006/relationships/image" Target="../media/image68.jpeg"/><Relationship Id="rId75" Type="http://schemas.openxmlformats.org/officeDocument/2006/relationships/image" Target="../media/image73.jpg"/><Relationship Id="rId83" Type="http://schemas.openxmlformats.org/officeDocument/2006/relationships/image" Target="../media/image81.jpg"/><Relationship Id="rId88" Type="http://schemas.openxmlformats.org/officeDocument/2006/relationships/image" Target="../media/image86.jpg"/><Relationship Id="rId91" Type="http://schemas.openxmlformats.org/officeDocument/2006/relationships/image" Target="../media/image8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eg"/><Relationship Id="rId49" Type="http://schemas.openxmlformats.org/officeDocument/2006/relationships/image" Target="../media/image47.jpeg"/><Relationship Id="rId57" Type="http://schemas.openxmlformats.org/officeDocument/2006/relationships/image" Target="../media/image55.jpeg"/><Relationship Id="rId10" Type="http://schemas.openxmlformats.org/officeDocument/2006/relationships/image" Target="../media/image8.jpeg"/><Relationship Id="rId31" Type="http://schemas.openxmlformats.org/officeDocument/2006/relationships/image" Target="../media/image29.jpg"/><Relationship Id="rId44" Type="http://schemas.openxmlformats.org/officeDocument/2006/relationships/image" Target="../media/image42.jpeg"/><Relationship Id="rId52" Type="http://schemas.openxmlformats.org/officeDocument/2006/relationships/image" Target="../media/image50.jpeg"/><Relationship Id="rId60" Type="http://schemas.openxmlformats.org/officeDocument/2006/relationships/image" Target="../media/image58.jpeg"/><Relationship Id="rId65" Type="http://schemas.openxmlformats.org/officeDocument/2006/relationships/image" Target="../media/image63.jpg"/><Relationship Id="rId73" Type="http://schemas.openxmlformats.org/officeDocument/2006/relationships/image" Target="../media/image71.jpg"/><Relationship Id="rId78" Type="http://schemas.openxmlformats.org/officeDocument/2006/relationships/image" Target="../media/image76.jpg"/><Relationship Id="rId81" Type="http://schemas.openxmlformats.org/officeDocument/2006/relationships/image" Target="../media/image79.jpg"/><Relationship Id="rId86" Type="http://schemas.openxmlformats.org/officeDocument/2006/relationships/image" Target="../media/image84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9" Type="http://schemas.openxmlformats.org/officeDocument/2006/relationships/image" Target="../media/image37.jpeg"/><Relationship Id="rId34" Type="http://schemas.openxmlformats.org/officeDocument/2006/relationships/image" Target="../media/image32.jpeg"/><Relationship Id="rId50" Type="http://schemas.openxmlformats.org/officeDocument/2006/relationships/image" Target="../media/image48.jpeg"/><Relationship Id="rId55" Type="http://schemas.openxmlformats.org/officeDocument/2006/relationships/image" Target="../media/image53.jpeg"/><Relationship Id="rId76" Type="http://schemas.openxmlformats.org/officeDocument/2006/relationships/image" Target="../media/image74.jpg"/><Relationship Id="rId7" Type="http://schemas.openxmlformats.org/officeDocument/2006/relationships/image" Target="../media/image5.jpeg"/><Relationship Id="rId71" Type="http://schemas.openxmlformats.org/officeDocument/2006/relationships/image" Target="../media/image69.jpg"/><Relationship Id="rId92" Type="http://schemas.openxmlformats.org/officeDocument/2006/relationships/image" Target="../media/image90.jp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jpg"/><Relationship Id="rId24" Type="http://schemas.openxmlformats.org/officeDocument/2006/relationships/image" Target="../media/image22.jpg"/><Relationship Id="rId40" Type="http://schemas.openxmlformats.org/officeDocument/2006/relationships/image" Target="../media/image38.jpeg"/><Relationship Id="rId45" Type="http://schemas.openxmlformats.org/officeDocument/2006/relationships/image" Target="../media/image43.jpeg"/><Relationship Id="rId66" Type="http://schemas.openxmlformats.org/officeDocument/2006/relationships/image" Target="../media/image64.jpeg"/><Relationship Id="rId87" Type="http://schemas.openxmlformats.org/officeDocument/2006/relationships/image" Target="../media/image85.jpg"/><Relationship Id="rId61" Type="http://schemas.openxmlformats.org/officeDocument/2006/relationships/image" Target="../media/image59.jpeg"/><Relationship Id="rId82" Type="http://schemas.openxmlformats.org/officeDocument/2006/relationships/image" Target="../media/image80.jpg"/><Relationship Id="rId1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99514" y="373816"/>
            <a:ext cx="6781780" cy="637447"/>
            <a:chOff x="1599514" y="298999"/>
            <a:chExt cx="6781780" cy="63744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298999"/>
              <a:ext cx="637447" cy="63744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298999"/>
              <a:ext cx="637447" cy="63744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298999"/>
              <a:ext cx="637447" cy="637447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298999"/>
              <a:ext cx="637447" cy="63744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298999"/>
              <a:ext cx="637447" cy="637447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298999"/>
              <a:ext cx="637447" cy="63744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298999"/>
              <a:ext cx="637447" cy="637447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298999"/>
              <a:ext cx="637447" cy="637447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298999"/>
              <a:ext cx="637447" cy="63744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298999"/>
              <a:ext cx="637447" cy="63744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599514" y="1071105"/>
            <a:ext cx="6781780" cy="637447"/>
            <a:chOff x="1599514" y="950568"/>
            <a:chExt cx="6781780" cy="63744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950568"/>
              <a:ext cx="637447" cy="63744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950568"/>
              <a:ext cx="637447" cy="63744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950568"/>
              <a:ext cx="637447" cy="637447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950568"/>
              <a:ext cx="637447" cy="63744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950568"/>
              <a:ext cx="637447" cy="63744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950568"/>
              <a:ext cx="637447" cy="63744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950568"/>
              <a:ext cx="637447" cy="63744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950568"/>
              <a:ext cx="637447" cy="63744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950568"/>
              <a:ext cx="637447" cy="63744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950568"/>
              <a:ext cx="637447" cy="63744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599514" y="1768394"/>
            <a:ext cx="6781780" cy="637447"/>
            <a:chOff x="1599514" y="1602138"/>
            <a:chExt cx="6781780" cy="637447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1602138"/>
              <a:ext cx="637447" cy="6374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1602138"/>
              <a:ext cx="637447" cy="63744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1602138"/>
              <a:ext cx="637447" cy="637447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1602138"/>
              <a:ext cx="637447" cy="637447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1602138"/>
              <a:ext cx="637447" cy="637447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1602138"/>
              <a:ext cx="637447" cy="637447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1602138"/>
              <a:ext cx="637447" cy="63744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1602138"/>
              <a:ext cx="637447" cy="63744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1602138"/>
              <a:ext cx="637447" cy="63744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1602138"/>
              <a:ext cx="637447" cy="63744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599514" y="2465683"/>
            <a:ext cx="6781780" cy="637447"/>
            <a:chOff x="1599514" y="2253707"/>
            <a:chExt cx="6781780" cy="63744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2253707"/>
              <a:ext cx="637447" cy="63744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2253707"/>
              <a:ext cx="637447" cy="637447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2253707"/>
              <a:ext cx="637447" cy="637447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2253707"/>
              <a:ext cx="637447" cy="63744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2253707"/>
              <a:ext cx="637447" cy="637447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2253707"/>
              <a:ext cx="637447" cy="637447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2253707"/>
              <a:ext cx="637447" cy="637447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2253707"/>
              <a:ext cx="637447" cy="63744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2253707"/>
              <a:ext cx="637447" cy="63744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2253707"/>
              <a:ext cx="637447" cy="63744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599514" y="3162972"/>
            <a:ext cx="6781780" cy="637447"/>
            <a:chOff x="1599514" y="2905276"/>
            <a:chExt cx="6781780" cy="637447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2905276"/>
              <a:ext cx="637447" cy="637447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2905276"/>
              <a:ext cx="637447" cy="637447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2905276"/>
              <a:ext cx="637447" cy="63744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2905276"/>
              <a:ext cx="637447" cy="637447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2905276"/>
              <a:ext cx="637447" cy="6374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2905276"/>
              <a:ext cx="637447" cy="637447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2905276"/>
              <a:ext cx="637447" cy="63744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2905276"/>
              <a:ext cx="637447" cy="637447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2905276"/>
              <a:ext cx="637447" cy="637447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2905276"/>
              <a:ext cx="637447" cy="63744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599514" y="3860261"/>
            <a:ext cx="6781780" cy="637447"/>
            <a:chOff x="1599514" y="3556846"/>
            <a:chExt cx="6781780" cy="637447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3556846"/>
              <a:ext cx="637447" cy="637447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3556846"/>
              <a:ext cx="637447" cy="637447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3556846"/>
              <a:ext cx="637447" cy="637447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3556846"/>
              <a:ext cx="637447" cy="63744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3556846"/>
              <a:ext cx="637447" cy="63744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3556846"/>
              <a:ext cx="637447" cy="637447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3556846"/>
              <a:ext cx="637447" cy="637447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3556846"/>
              <a:ext cx="637447" cy="637447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3556846"/>
              <a:ext cx="637447" cy="637447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/>
            </p:cNvPicPr>
            <p:nvPr/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3556846"/>
              <a:ext cx="637447" cy="63744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599514" y="4557550"/>
            <a:ext cx="6781780" cy="637447"/>
            <a:chOff x="1599514" y="4208415"/>
            <a:chExt cx="6781780" cy="637447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4208415"/>
              <a:ext cx="637447" cy="637447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4208415"/>
              <a:ext cx="637447" cy="637447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4208415"/>
              <a:ext cx="637447" cy="637447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4208415"/>
              <a:ext cx="637447" cy="637447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4208415"/>
              <a:ext cx="637447" cy="637447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4208415"/>
              <a:ext cx="637447" cy="637447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4208415"/>
              <a:ext cx="637447" cy="637447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4208415"/>
              <a:ext cx="637447" cy="637447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4208415"/>
              <a:ext cx="637447" cy="637447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4208415"/>
              <a:ext cx="637447" cy="63744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599514" y="5254839"/>
            <a:ext cx="6781780" cy="637447"/>
            <a:chOff x="1599514" y="4859984"/>
            <a:chExt cx="6781780" cy="637447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4859984"/>
              <a:ext cx="637447" cy="637447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4859984"/>
              <a:ext cx="637447" cy="637447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4859984"/>
              <a:ext cx="637447" cy="637447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4859984"/>
              <a:ext cx="637447" cy="637447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/>
            </p:cNvPicPr>
            <p:nvPr/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4859984"/>
              <a:ext cx="637447" cy="637447"/>
            </a:xfrm>
            <a:prstGeom prst="rect">
              <a:avLst/>
            </a:prstGeom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4859984"/>
              <a:ext cx="637447" cy="637447"/>
            </a:xfrm>
            <a:prstGeom prst="rect">
              <a:avLst/>
            </a:prstGeom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4859984"/>
              <a:ext cx="637447" cy="637447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4859984"/>
              <a:ext cx="637447" cy="637447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4859984"/>
              <a:ext cx="637447" cy="637447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4859984"/>
              <a:ext cx="637447" cy="63744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599514" y="5952128"/>
            <a:ext cx="6781780" cy="637447"/>
            <a:chOff x="1599514" y="5553117"/>
            <a:chExt cx="6781780" cy="637447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93" y="5553117"/>
              <a:ext cx="637447" cy="637447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04" y="5553117"/>
              <a:ext cx="637447" cy="637447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59" y="5553117"/>
              <a:ext cx="637447" cy="637447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8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49" y="5553117"/>
              <a:ext cx="637447" cy="637447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14" y="5553117"/>
              <a:ext cx="637447" cy="637447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8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847" y="5553117"/>
              <a:ext cx="637447" cy="637447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159" y="5553117"/>
              <a:ext cx="637447" cy="637447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04" y="5553117"/>
              <a:ext cx="637447" cy="637447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9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14" y="5553117"/>
              <a:ext cx="637447" cy="637447"/>
            </a:xfrm>
            <a:prstGeom prst="rect">
              <a:avLst/>
            </a:prstGeom>
          </p:spPr>
        </p:pic>
        <p:pic>
          <p:nvPicPr>
            <p:cNvPr id="112" name="图片 111"/>
            <p:cNvPicPr>
              <a:picLocks/>
            </p:cNvPicPr>
            <p:nvPr/>
          </p:nvPicPr>
          <p:blipFill>
            <a:blip r:embed="rId9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69" y="5553117"/>
              <a:ext cx="637447" cy="637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</Words>
  <Application>Microsoft Office PowerPoint</Application>
  <PresentationFormat>A4 纸张(210x297 毫米)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13</cp:revision>
  <dcterms:created xsi:type="dcterms:W3CDTF">2016-01-13T08:41:32Z</dcterms:created>
  <dcterms:modified xsi:type="dcterms:W3CDTF">2016-01-13T13:13:42Z</dcterms:modified>
</cp:coreProperties>
</file>