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9906000" cy="136985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56" y="-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0948-A62E-4A5F-B60F-A041DBDC30FD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12988" y="1143000"/>
            <a:ext cx="2232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2F107-A950-4336-92A7-78BC537EB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92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12988" y="1143000"/>
            <a:ext cx="22320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2F107-A950-4336-92A7-78BC537EBF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58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241868"/>
            <a:ext cx="8420100" cy="4769121"/>
          </a:xfrm>
        </p:spPr>
        <p:txBody>
          <a:bodyPr anchor="b"/>
          <a:lstStyle>
            <a:lvl1pPr algn="ctr">
              <a:defRPr sz="6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7194904"/>
            <a:ext cx="7429500" cy="3307308"/>
          </a:xfrm>
        </p:spPr>
        <p:txBody>
          <a:bodyPr/>
          <a:lstStyle>
            <a:lvl1pPr marL="0" indent="0" algn="ctr">
              <a:buNone/>
              <a:defRPr sz="2600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54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1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729320"/>
            <a:ext cx="2135981" cy="1160887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729320"/>
            <a:ext cx="6284119" cy="116088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77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4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3415126"/>
            <a:ext cx="8543925" cy="5698210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9167243"/>
            <a:ext cx="8543925" cy="2996554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62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3646601"/>
            <a:ext cx="4210050" cy="86915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3646601"/>
            <a:ext cx="4210050" cy="86915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2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729323"/>
            <a:ext cx="8543925" cy="264775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3358045"/>
            <a:ext cx="4190702" cy="1645726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5003772"/>
            <a:ext cx="4190702" cy="73597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3358045"/>
            <a:ext cx="4211340" cy="1645726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5003772"/>
            <a:ext cx="4211340" cy="73597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13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17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913236"/>
            <a:ext cx="3194943" cy="3196326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1972339"/>
            <a:ext cx="5014913" cy="9734841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4109561"/>
            <a:ext cx="3194943" cy="7613471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25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913236"/>
            <a:ext cx="3194943" cy="3196326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1972339"/>
            <a:ext cx="5014913" cy="9734841"/>
          </a:xfrm>
        </p:spPr>
        <p:txBody>
          <a:bodyPr anchor="t"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4109561"/>
            <a:ext cx="3194943" cy="7613471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39BD-AAF8-4361-B8F4-F43DD455C006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1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729323"/>
            <a:ext cx="8543925" cy="2647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3646601"/>
            <a:ext cx="8543925" cy="8691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12696518"/>
            <a:ext cx="2228850" cy="729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139BD-AAF8-4361-B8F4-F43DD455C006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12696518"/>
            <a:ext cx="3343275" cy="729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12696518"/>
            <a:ext cx="2228850" cy="729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6B59-ADF5-4688-9333-84977E46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09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90570" rtl="0" eaLnBrk="1" latinLnBrk="0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078227" y="3068072"/>
            <a:ext cx="7604442" cy="4622064"/>
            <a:chOff x="1078227" y="3068072"/>
            <a:chExt cx="7604442" cy="4622064"/>
          </a:xfrm>
        </p:grpSpPr>
        <p:pic>
          <p:nvPicPr>
            <p:cNvPr id="65" name="图片 64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149" y="6250136"/>
              <a:ext cx="1440000" cy="1440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64" name="图片 63"/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149" y="3091736"/>
              <a:ext cx="1440000" cy="1440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2669" y="3068072"/>
              <a:ext cx="1440000" cy="1440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3769" y="6216582"/>
              <a:ext cx="1440000" cy="1440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4342" y="6250136"/>
              <a:ext cx="1440000" cy="1440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3242" y="3091736"/>
              <a:ext cx="1440000" cy="1440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grpSp>
          <p:nvGrpSpPr>
            <p:cNvPr id="40" name="组合 39"/>
            <p:cNvGrpSpPr/>
            <p:nvPr/>
          </p:nvGrpSpPr>
          <p:grpSpPr>
            <a:xfrm>
              <a:off x="4263814" y="3091736"/>
              <a:ext cx="1440000" cy="1440000"/>
              <a:chOff x="4035214" y="3091736"/>
              <a:chExt cx="1440000" cy="1440000"/>
            </a:xfrm>
          </p:grpSpPr>
          <p:pic>
            <p:nvPicPr>
              <p:cNvPr id="147" name="图片 146"/>
              <p:cNvPicPr>
                <a:picLocks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5214" y="3091736"/>
                <a:ext cx="1440000" cy="144000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sp>
            <p:nvSpPr>
              <p:cNvPr id="14" name="矩形 13"/>
              <p:cNvSpPr/>
              <p:nvPr/>
            </p:nvSpPr>
            <p:spPr>
              <a:xfrm>
                <a:off x="4267200" y="3595836"/>
                <a:ext cx="720000" cy="720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矩形 150"/>
              <p:cNvSpPr/>
              <p:nvPr/>
            </p:nvSpPr>
            <p:spPr>
              <a:xfrm>
                <a:off x="4559300" y="3532336"/>
                <a:ext cx="360000" cy="3600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4174914" y="6250136"/>
              <a:ext cx="1440000" cy="1440000"/>
              <a:chOff x="4213014" y="6083874"/>
              <a:chExt cx="1440000" cy="1440000"/>
            </a:xfrm>
          </p:grpSpPr>
          <p:pic>
            <p:nvPicPr>
              <p:cNvPr id="148" name="图片 147"/>
              <p:cNvPicPr>
                <a:picLocks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3014" y="6083874"/>
                <a:ext cx="1440000" cy="144000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sp>
            <p:nvSpPr>
              <p:cNvPr id="150" name="矩形 149"/>
              <p:cNvSpPr/>
              <p:nvPr/>
            </p:nvSpPr>
            <p:spPr>
              <a:xfrm>
                <a:off x="4213014" y="6083874"/>
                <a:ext cx="720000" cy="720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4929800" y="6579210"/>
                <a:ext cx="360000" cy="3600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下箭头 38"/>
            <p:cNvSpPr/>
            <p:nvPr/>
          </p:nvSpPr>
          <p:spPr>
            <a:xfrm>
              <a:off x="4267453" y="4508072"/>
              <a:ext cx="4222023" cy="459364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下箭头 159"/>
            <p:cNvSpPr/>
            <p:nvPr/>
          </p:nvSpPr>
          <p:spPr>
            <a:xfrm rot="10800000">
              <a:off x="4267453" y="5790772"/>
              <a:ext cx="4222023" cy="459364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下箭头 160"/>
            <p:cNvSpPr/>
            <p:nvPr/>
          </p:nvSpPr>
          <p:spPr>
            <a:xfrm>
              <a:off x="1407879" y="4508072"/>
              <a:ext cx="1288539" cy="459364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下箭头 161"/>
            <p:cNvSpPr/>
            <p:nvPr/>
          </p:nvSpPr>
          <p:spPr>
            <a:xfrm rot="10800000">
              <a:off x="1407879" y="5790772"/>
              <a:ext cx="1288539" cy="459364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078227" y="5421440"/>
              <a:ext cx="18853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Rhinoceros Auklet</a:t>
              </a:r>
              <a:endParaRPr lang="zh-CN" altLang="en-US" dirty="0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1078227" y="4998864"/>
              <a:ext cx="18853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Rhinoceros Auklet</a:t>
              </a:r>
              <a:endParaRPr lang="zh-CN" altLang="en-US" dirty="0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5404543" y="5421440"/>
              <a:ext cx="18853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mtClean="0"/>
                <a:t>Rhinoceros Auklet</a:t>
              </a:r>
              <a:endParaRPr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5525852" y="4998864"/>
              <a:ext cx="16542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Parakeet Auklet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30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924</TotalTime>
  <Words>9</Words>
  <Application>Microsoft Office PowerPoint</Application>
  <PresentationFormat>自定义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Liu,Xiao(IDL)</dc:creator>
  <cp:lastModifiedBy>Liu,Xiao(IDL)</cp:lastModifiedBy>
  <cp:revision>43</cp:revision>
  <dcterms:created xsi:type="dcterms:W3CDTF">2016-01-13T08:41:32Z</dcterms:created>
  <dcterms:modified xsi:type="dcterms:W3CDTF">2016-03-12T20:06:26Z</dcterms:modified>
</cp:coreProperties>
</file>