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9906000" cy="136985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028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0948-A62E-4A5F-B60F-A041DBDC30FD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12988" y="1143000"/>
            <a:ext cx="2232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2F107-A950-4336-92A7-78BC537EB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92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312988" y="1143000"/>
            <a:ext cx="22320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2F107-A950-4336-92A7-78BC537EBFA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584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241868"/>
            <a:ext cx="8420100" cy="4769121"/>
          </a:xfrm>
        </p:spPr>
        <p:txBody>
          <a:bodyPr anchor="b"/>
          <a:lstStyle>
            <a:lvl1pPr algn="ctr">
              <a:defRPr sz="6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7194904"/>
            <a:ext cx="7429500" cy="3307308"/>
          </a:xfrm>
        </p:spPr>
        <p:txBody>
          <a:bodyPr/>
          <a:lstStyle>
            <a:lvl1pPr marL="0" indent="0" algn="ctr">
              <a:buNone/>
              <a:defRPr sz="2600"/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54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11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729320"/>
            <a:ext cx="2135981" cy="1160887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729320"/>
            <a:ext cx="6284119" cy="1160887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77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4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3415126"/>
            <a:ext cx="8543925" cy="5698210"/>
          </a:xfrm>
        </p:spPr>
        <p:txBody>
          <a:bodyPr anchor="b"/>
          <a:lstStyle>
            <a:lvl1pPr>
              <a:defRPr sz="6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9167243"/>
            <a:ext cx="8543925" cy="2996554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/>
                </a:solidFill>
              </a:defRPr>
            </a:lvl1pPr>
            <a:lvl2pPr marL="495285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62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3646601"/>
            <a:ext cx="4210050" cy="86915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3646601"/>
            <a:ext cx="4210050" cy="86915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32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729323"/>
            <a:ext cx="8543925" cy="264775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3358045"/>
            <a:ext cx="4190702" cy="1645726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5003772"/>
            <a:ext cx="4190702" cy="73597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3358045"/>
            <a:ext cx="4211340" cy="1645726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5003772"/>
            <a:ext cx="4211340" cy="73597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13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17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913236"/>
            <a:ext cx="3194943" cy="3196326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1972339"/>
            <a:ext cx="5014913" cy="9734841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4109561"/>
            <a:ext cx="3194943" cy="7613471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25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913236"/>
            <a:ext cx="3194943" cy="3196326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1972339"/>
            <a:ext cx="5014913" cy="9734841"/>
          </a:xfrm>
        </p:spPr>
        <p:txBody>
          <a:bodyPr anchor="t"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4109561"/>
            <a:ext cx="3194943" cy="7613471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1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729323"/>
            <a:ext cx="8543925" cy="2647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3646601"/>
            <a:ext cx="8543925" cy="8691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12696518"/>
            <a:ext cx="2228850" cy="729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139BD-AAF8-4361-B8F4-F43DD455C006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12696518"/>
            <a:ext cx="3343275" cy="729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12696518"/>
            <a:ext cx="2228850" cy="729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09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90570" rtl="0" eaLnBrk="1" latinLnBrk="0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2" indent="-247642" algn="l" defTabSz="99057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2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图片 6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959" y="3841566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图片 6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586" y="3841566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矩形 163"/>
          <p:cNvSpPr/>
          <p:nvPr/>
        </p:nvSpPr>
        <p:spPr>
          <a:xfrm>
            <a:off x="6092872" y="3484230"/>
            <a:ext cx="1885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Rhinoceros Auklet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208384" y="7378856"/>
            <a:ext cx="1654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Parakeet Auklet</a:t>
            </a:r>
            <a:endParaRPr lang="zh-CN" altLang="en-US" dirty="0"/>
          </a:p>
        </p:txBody>
      </p: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3769481" y="3715590"/>
            <a:ext cx="1610796" cy="1584964"/>
            <a:chOff x="2497473" y="2955622"/>
            <a:chExt cx="1810122" cy="1781094"/>
          </a:xfrm>
          <a:solidFill>
            <a:schemeClr val="bg2"/>
          </a:solidFill>
        </p:grpSpPr>
        <p:sp>
          <p:nvSpPr>
            <p:cNvPr id="3" name="矩形 2"/>
            <p:cNvSpPr/>
            <p:nvPr/>
          </p:nvSpPr>
          <p:spPr>
            <a:xfrm>
              <a:off x="2497473" y="2955622"/>
              <a:ext cx="1440000" cy="144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571497" y="3023841"/>
              <a:ext cx="1440000" cy="144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645521" y="3092060"/>
              <a:ext cx="1440000" cy="144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719545" y="3160279"/>
              <a:ext cx="1440000" cy="144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793569" y="3228498"/>
              <a:ext cx="1440000" cy="144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867595" y="3296716"/>
              <a:ext cx="1440000" cy="144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1009650" y="5486400"/>
            <a:ext cx="7734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右箭头 7"/>
          <p:cNvSpPr/>
          <p:nvPr/>
        </p:nvSpPr>
        <p:spPr>
          <a:xfrm>
            <a:off x="3005110" y="3865494"/>
            <a:ext cx="512855" cy="14672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右箭头 61"/>
          <p:cNvSpPr/>
          <p:nvPr/>
        </p:nvSpPr>
        <p:spPr>
          <a:xfrm>
            <a:off x="5621026" y="3865494"/>
            <a:ext cx="512855" cy="14672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586" y="9316336"/>
            <a:ext cx="1440000" cy="144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组合 54"/>
          <p:cNvGrpSpPr>
            <a:grpSpLocks noChangeAspect="1"/>
          </p:cNvGrpSpPr>
          <p:nvPr/>
        </p:nvGrpSpPr>
        <p:grpSpPr>
          <a:xfrm>
            <a:off x="3769481" y="9243855"/>
            <a:ext cx="1610796" cy="1584963"/>
            <a:chOff x="2497473" y="2955622"/>
            <a:chExt cx="1810122" cy="17810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6" name="矩形 55"/>
            <p:cNvSpPr/>
            <p:nvPr/>
          </p:nvSpPr>
          <p:spPr>
            <a:xfrm>
              <a:off x="2497473" y="2955622"/>
              <a:ext cx="1440000" cy="144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571497" y="3023841"/>
              <a:ext cx="1440000" cy="144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645521" y="3092060"/>
              <a:ext cx="1440000" cy="144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719545" y="3160279"/>
              <a:ext cx="1440000" cy="144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793569" y="3228498"/>
              <a:ext cx="1440000" cy="144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2867595" y="3296716"/>
              <a:ext cx="1440000" cy="1439999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3" name="右箭头 62"/>
          <p:cNvSpPr/>
          <p:nvPr/>
        </p:nvSpPr>
        <p:spPr>
          <a:xfrm>
            <a:off x="3005110" y="9302698"/>
            <a:ext cx="512855" cy="14672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586" y="7547088"/>
            <a:ext cx="1440000" cy="144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组合 47"/>
          <p:cNvGrpSpPr>
            <a:grpSpLocks noChangeAspect="1"/>
          </p:cNvGrpSpPr>
          <p:nvPr/>
        </p:nvGrpSpPr>
        <p:grpSpPr>
          <a:xfrm>
            <a:off x="3769481" y="7474606"/>
            <a:ext cx="1610796" cy="1584964"/>
            <a:chOff x="2497473" y="2955622"/>
            <a:chExt cx="1810122" cy="1781094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9" name="矩形 48"/>
            <p:cNvSpPr/>
            <p:nvPr/>
          </p:nvSpPr>
          <p:spPr>
            <a:xfrm>
              <a:off x="2497473" y="2955622"/>
              <a:ext cx="1440000" cy="144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71497" y="3023841"/>
              <a:ext cx="1440000" cy="144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645521" y="3092060"/>
              <a:ext cx="1440000" cy="144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2719545" y="3160279"/>
              <a:ext cx="1440000" cy="144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2793569" y="3228498"/>
              <a:ext cx="1440000" cy="144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867595" y="3296716"/>
              <a:ext cx="1440000" cy="144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右箭头 65"/>
          <p:cNvSpPr/>
          <p:nvPr/>
        </p:nvSpPr>
        <p:spPr>
          <a:xfrm>
            <a:off x="3005110" y="7533450"/>
            <a:ext cx="512855" cy="14672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1415586" y="5777839"/>
            <a:ext cx="1440000" cy="1440000"/>
            <a:chOff x="4035214" y="3091736"/>
            <a:chExt cx="1440000" cy="1440000"/>
          </a:xfrm>
        </p:grpSpPr>
        <p:pic>
          <p:nvPicPr>
            <p:cNvPr id="147" name="图片 146"/>
            <p:cNvPicPr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5214" y="3091736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矩形 13"/>
            <p:cNvSpPr/>
            <p:nvPr/>
          </p:nvSpPr>
          <p:spPr>
            <a:xfrm>
              <a:off x="4267200" y="3595836"/>
              <a:ext cx="720000" cy="720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4559300" y="3532336"/>
              <a:ext cx="360000" cy="36000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3769481" y="5705357"/>
            <a:ext cx="1610796" cy="1584964"/>
            <a:chOff x="2497473" y="2955622"/>
            <a:chExt cx="1810122" cy="1781094"/>
          </a:xfrm>
          <a:solidFill>
            <a:schemeClr val="bg2"/>
          </a:solidFill>
        </p:grpSpPr>
        <p:sp>
          <p:nvSpPr>
            <p:cNvPr id="36" name="矩形 35"/>
            <p:cNvSpPr/>
            <p:nvPr/>
          </p:nvSpPr>
          <p:spPr>
            <a:xfrm>
              <a:off x="2497473" y="2955622"/>
              <a:ext cx="1440000" cy="144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571497" y="3023841"/>
              <a:ext cx="1440000" cy="144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645521" y="3092060"/>
              <a:ext cx="1440000" cy="144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719545" y="3160279"/>
              <a:ext cx="1440000" cy="144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2793569" y="3228498"/>
              <a:ext cx="1440000" cy="144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2867595" y="3296716"/>
              <a:ext cx="1440000" cy="14400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" name="右箭头 66"/>
          <p:cNvSpPr/>
          <p:nvPr/>
        </p:nvSpPr>
        <p:spPr>
          <a:xfrm>
            <a:off x="3005110" y="5764201"/>
            <a:ext cx="512855" cy="14672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959" y="7749075"/>
            <a:ext cx="1440000" cy="1440000"/>
          </a:xfrm>
          <a:prstGeom prst="rect">
            <a:avLst/>
          </a:prstGeom>
        </p:spPr>
      </p:pic>
      <p:sp>
        <p:nvSpPr>
          <p:cNvPr id="69" name="右箭头 68"/>
          <p:cNvSpPr/>
          <p:nvPr/>
        </p:nvSpPr>
        <p:spPr>
          <a:xfrm>
            <a:off x="5621026" y="7596209"/>
            <a:ext cx="512855" cy="14672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00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976</TotalTime>
  <Words>5</Words>
  <Application>Microsoft Office PowerPoint</Application>
  <PresentationFormat>自定义</PresentationFormat>
  <Paragraphs>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Liu,Xiao(IDL)</dc:creator>
  <cp:lastModifiedBy>Liu,Xiao(IDL)</cp:lastModifiedBy>
  <cp:revision>49</cp:revision>
  <dcterms:created xsi:type="dcterms:W3CDTF">2016-01-13T08:41:32Z</dcterms:created>
  <dcterms:modified xsi:type="dcterms:W3CDTF">2016-10-11T08:37:30Z</dcterms:modified>
</cp:coreProperties>
</file>