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1DDA-035B-4074-9857-8CF9A4BF02A8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661D-94CC-4613-BCEE-B1AEE4EDC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7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1DDA-035B-4074-9857-8CF9A4BF02A8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661D-94CC-4613-BCEE-B1AEE4EDC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44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1DDA-035B-4074-9857-8CF9A4BF02A8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661D-94CC-4613-BCEE-B1AEE4EDC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8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1DDA-035B-4074-9857-8CF9A4BF02A8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661D-94CC-4613-BCEE-B1AEE4EDC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1DDA-035B-4074-9857-8CF9A4BF02A8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661D-94CC-4613-BCEE-B1AEE4EDC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0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1DDA-035B-4074-9857-8CF9A4BF02A8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661D-94CC-4613-BCEE-B1AEE4EDC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1DDA-035B-4074-9857-8CF9A4BF02A8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661D-94CC-4613-BCEE-B1AEE4EDC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2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1DDA-035B-4074-9857-8CF9A4BF02A8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661D-94CC-4613-BCEE-B1AEE4EDC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1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1DDA-035B-4074-9857-8CF9A4BF02A8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661D-94CC-4613-BCEE-B1AEE4EDC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1DDA-035B-4074-9857-8CF9A4BF02A8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661D-94CC-4613-BCEE-B1AEE4EDC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1DDA-035B-4074-9857-8CF9A4BF02A8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661D-94CC-4613-BCEE-B1AEE4EDC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0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1DDA-035B-4074-9857-8CF9A4BF02A8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B661D-94CC-4613-BCEE-B1AEE4EDC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0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81" y="284971"/>
            <a:ext cx="2016000" cy="201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81" y="2371465"/>
            <a:ext cx="2016000" cy="2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16" y="284971"/>
            <a:ext cx="2016000" cy="2016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632087" y="299257"/>
            <a:ext cx="1152000" cy="115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91978" y="296959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63" y="284971"/>
            <a:ext cx="2016000" cy="201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530491" y="367495"/>
            <a:ext cx="1152000" cy="115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105024" y="448887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797463" y="2371465"/>
            <a:ext cx="2016000" cy="2016000"/>
            <a:chOff x="6213325" y="284971"/>
            <a:chExt cx="2016000" cy="2016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325" y="284971"/>
              <a:ext cx="2016000" cy="201600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7348698" y="367495"/>
              <a:ext cx="866679" cy="1008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207378" y="834742"/>
              <a:ext cx="1008000" cy="10080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91760" y="668610"/>
              <a:ext cx="1008000" cy="1008000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18821" y="1278077"/>
              <a:ext cx="924457" cy="1008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925516" y="2371465"/>
            <a:ext cx="2016000" cy="2016000"/>
            <a:chOff x="6213325" y="2371465"/>
            <a:chExt cx="2016000" cy="20160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325" y="2371465"/>
              <a:ext cx="2016000" cy="2016000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7121689" y="2383495"/>
              <a:ext cx="1008000" cy="1008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076774" y="2835066"/>
              <a:ext cx="1008000" cy="10080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818356" y="2835066"/>
              <a:ext cx="1008000" cy="1008000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357448" y="3442939"/>
              <a:ext cx="1008000" cy="92954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8634234" y="641211"/>
            <a:ext cx="1152000" cy="115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990513" y="531953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966217" y="299258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768674" y="513100"/>
            <a:ext cx="1152000" cy="115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3650234" y="618282"/>
            <a:ext cx="2998021" cy="1200329"/>
            <a:chOff x="3641924" y="504975"/>
            <a:chExt cx="2998021" cy="1200329"/>
          </a:xfrm>
        </p:grpSpPr>
        <p:sp>
          <p:nvSpPr>
            <p:cNvPr id="5" name="文本框 4"/>
            <p:cNvSpPr txBox="1"/>
            <p:nvPr/>
          </p:nvSpPr>
          <p:spPr>
            <a:xfrm>
              <a:off x="3641924" y="504975"/>
              <a:ext cx="25604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as wing color gray:	</a:t>
              </a:r>
            </a:p>
            <a:p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has wing color red:</a:t>
              </a:r>
            </a:p>
            <a:p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has breast pattern solid: </a:t>
              </a:r>
            </a:p>
            <a:p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has head pattern </a:t>
              </a:r>
              <a:r>
                <a:rPr lang="en-US" altLang="zh-CN" sz="1200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eyeline</a:t>
              </a:r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</a:t>
              </a:r>
            </a:p>
            <a:p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has head pattern plain:   </a:t>
              </a:r>
            </a:p>
            <a:p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has tail shape notched:    </a:t>
              </a:r>
              <a:endParaRPr lang="zh-CN" altLang="en-US" sz="1200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96479" y="504975"/>
              <a:ext cx="743466" cy="120032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</a:t>
              </a:r>
            </a:p>
            <a:p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yes</a:t>
              </a:r>
            </a:p>
            <a:p>
              <a:r>
                <a:rPr lang="en-US" altLang="zh-CN" sz="12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</a:t>
              </a:r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</a:t>
              </a:r>
            </a:p>
            <a:p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</a:t>
              </a:r>
            </a:p>
            <a:p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yes</a:t>
              </a:r>
            </a:p>
            <a:p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yes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650234" y="2680309"/>
            <a:ext cx="2975057" cy="1207992"/>
            <a:chOff x="3641924" y="2363802"/>
            <a:chExt cx="2975057" cy="1207992"/>
          </a:xfrm>
        </p:grpSpPr>
        <p:sp>
          <p:nvSpPr>
            <p:cNvPr id="28" name="文本框 27"/>
            <p:cNvSpPr txBox="1"/>
            <p:nvPr/>
          </p:nvSpPr>
          <p:spPr>
            <a:xfrm>
              <a:off x="3641924" y="2363802"/>
              <a:ext cx="25638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US" altLang="zh-CN" dirty="0"/>
                <a:t>has wing color gray:         </a:t>
              </a:r>
            </a:p>
            <a:p>
              <a:r>
                <a:rPr lang="en-US" altLang="zh-CN" dirty="0"/>
                <a:t>has wing color red:      </a:t>
              </a:r>
            </a:p>
            <a:p>
              <a:r>
                <a:rPr lang="en-US" altLang="zh-CN" dirty="0"/>
                <a:t>has breast pattern solid:  </a:t>
              </a:r>
            </a:p>
            <a:p>
              <a:r>
                <a:rPr lang="en-US" altLang="zh-CN" dirty="0"/>
                <a:t>has head pattern </a:t>
              </a:r>
              <a:r>
                <a:rPr lang="en-US" altLang="zh-CN" dirty="0" err="1"/>
                <a:t>eyeline</a:t>
              </a:r>
              <a:r>
                <a:rPr lang="en-US" altLang="zh-CN" dirty="0"/>
                <a:t>: </a:t>
              </a:r>
            </a:p>
            <a:p>
              <a:r>
                <a:rPr lang="en-US" altLang="zh-CN" dirty="0"/>
                <a:t>has head pattern plain:  </a:t>
              </a:r>
            </a:p>
            <a:p>
              <a:r>
                <a:rPr lang="en-US" altLang="zh-CN" dirty="0"/>
                <a:t>has tail shape notched: 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19444" y="2371465"/>
              <a:ext cx="697537" cy="120032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</a:t>
              </a:r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</a:t>
              </a:r>
            </a:p>
            <a:p>
              <a:r>
                <a:rPr lang="en-US" altLang="zh-CN" sz="12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</a:t>
              </a:r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</a:t>
              </a:r>
            </a:p>
            <a:p>
              <a:r>
                <a:rPr lang="en-US" altLang="zh-CN" sz="12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</a:t>
              </a:r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</a:t>
              </a:r>
            </a:p>
            <a:p>
              <a:r>
                <a:rPr lang="en-US" altLang="zh-CN" sz="12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</a:t>
              </a:r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</a:t>
              </a:r>
            </a:p>
            <a:p>
              <a:r>
                <a:rPr lang="en-US" altLang="zh-CN" sz="12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</a:t>
              </a:r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</a:t>
              </a:r>
            </a:p>
            <a:p>
              <a:r>
                <a:rPr lang="en-US" altLang="zh-CN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yes</a:t>
              </a:r>
              <a:endParaRPr lang="zh-CN" altLang="en-US" dirty="0"/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3763148" y="2687972"/>
            <a:ext cx="13757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666225" y="2391071"/>
            <a:ext cx="1547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Scarlet Tanager</a:t>
            </a:r>
            <a:endParaRPr lang="zh-CN" alt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771691" y="607272"/>
            <a:ext cx="144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674767" y="310371"/>
            <a:ext cx="198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Summer Tanager</a:t>
            </a:r>
            <a:endParaRPr lang="zh-CN" alt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8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51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Verdana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Liu,Xiao(IDL)</dc:creator>
  <cp:lastModifiedBy>Liu,Xiao(IDL)</cp:lastModifiedBy>
  <cp:revision>16</cp:revision>
  <dcterms:created xsi:type="dcterms:W3CDTF">2016-04-25T11:40:10Z</dcterms:created>
  <dcterms:modified xsi:type="dcterms:W3CDTF">2016-05-20T03:22:04Z</dcterms:modified>
</cp:coreProperties>
</file>