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8018125" cy="18184813"/>
  <p:notesSz cx="6858000" cy="9144000"/>
  <p:defaultTextStyle>
    <a:defPPr>
      <a:defRPr lang="zh-CN"/>
    </a:defPPr>
    <a:lvl1pPr marL="0" algn="l" defTabSz="1285018" rtl="0" eaLnBrk="1" latinLnBrk="0" hangingPunct="1">
      <a:defRPr sz="2530" kern="1200">
        <a:solidFill>
          <a:schemeClr val="tx1"/>
        </a:solidFill>
        <a:latin typeface="+mn-lt"/>
        <a:ea typeface="+mn-ea"/>
        <a:cs typeface="+mn-cs"/>
      </a:defRPr>
    </a:lvl1pPr>
    <a:lvl2pPr marL="642508" algn="l" defTabSz="1285018" rtl="0" eaLnBrk="1" latinLnBrk="0" hangingPunct="1">
      <a:defRPr sz="2530" kern="1200">
        <a:solidFill>
          <a:schemeClr val="tx1"/>
        </a:solidFill>
        <a:latin typeface="+mn-lt"/>
        <a:ea typeface="+mn-ea"/>
        <a:cs typeface="+mn-cs"/>
      </a:defRPr>
    </a:lvl2pPr>
    <a:lvl3pPr marL="1285018" algn="l" defTabSz="1285018" rtl="0" eaLnBrk="1" latinLnBrk="0" hangingPunct="1">
      <a:defRPr sz="2530" kern="1200">
        <a:solidFill>
          <a:schemeClr val="tx1"/>
        </a:solidFill>
        <a:latin typeface="+mn-lt"/>
        <a:ea typeface="+mn-ea"/>
        <a:cs typeface="+mn-cs"/>
      </a:defRPr>
    </a:lvl3pPr>
    <a:lvl4pPr marL="1927528" algn="l" defTabSz="1285018" rtl="0" eaLnBrk="1" latinLnBrk="0" hangingPunct="1">
      <a:defRPr sz="2530" kern="1200">
        <a:solidFill>
          <a:schemeClr val="tx1"/>
        </a:solidFill>
        <a:latin typeface="+mn-lt"/>
        <a:ea typeface="+mn-ea"/>
        <a:cs typeface="+mn-cs"/>
      </a:defRPr>
    </a:lvl4pPr>
    <a:lvl5pPr marL="2570036" algn="l" defTabSz="1285018" rtl="0" eaLnBrk="1" latinLnBrk="0" hangingPunct="1">
      <a:defRPr sz="2530" kern="1200">
        <a:solidFill>
          <a:schemeClr val="tx1"/>
        </a:solidFill>
        <a:latin typeface="+mn-lt"/>
        <a:ea typeface="+mn-ea"/>
        <a:cs typeface="+mn-cs"/>
      </a:defRPr>
    </a:lvl5pPr>
    <a:lvl6pPr marL="3212546" algn="l" defTabSz="1285018" rtl="0" eaLnBrk="1" latinLnBrk="0" hangingPunct="1">
      <a:defRPr sz="2530" kern="1200">
        <a:solidFill>
          <a:schemeClr val="tx1"/>
        </a:solidFill>
        <a:latin typeface="+mn-lt"/>
        <a:ea typeface="+mn-ea"/>
        <a:cs typeface="+mn-cs"/>
      </a:defRPr>
    </a:lvl6pPr>
    <a:lvl7pPr marL="3855056" algn="l" defTabSz="1285018" rtl="0" eaLnBrk="1" latinLnBrk="0" hangingPunct="1">
      <a:defRPr sz="2530" kern="1200">
        <a:solidFill>
          <a:schemeClr val="tx1"/>
        </a:solidFill>
        <a:latin typeface="+mn-lt"/>
        <a:ea typeface="+mn-ea"/>
        <a:cs typeface="+mn-cs"/>
      </a:defRPr>
    </a:lvl7pPr>
    <a:lvl8pPr marL="4497564" algn="l" defTabSz="1285018" rtl="0" eaLnBrk="1" latinLnBrk="0" hangingPunct="1">
      <a:defRPr sz="2530" kern="1200">
        <a:solidFill>
          <a:schemeClr val="tx1"/>
        </a:solidFill>
        <a:latin typeface="+mn-lt"/>
        <a:ea typeface="+mn-ea"/>
        <a:cs typeface="+mn-cs"/>
      </a:defRPr>
    </a:lvl8pPr>
    <a:lvl9pPr marL="5140074" algn="l" defTabSz="1285018" rtl="0" eaLnBrk="1" latinLnBrk="0" hangingPunct="1">
      <a:defRPr sz="25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0000"/>
    <a:srgbClr val="FF0000"/>
    <a:srgbClr val="C00000"/>
    <a:srgbClr val="7030A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5" autoAdjust="0"/>
  </p:normalViewPr>
  <p:slideViewPr>
    <p:cSldViewPr snapToGrid="0">
      <p:cViewPr>
        <p:scale>
          <a:sx n="75" d="100"/>
          <a:sy n="75" d="100"/>
        </p:scale>
        <p:origin x="540" y="-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360" y="2976081"/>
            <a:ext cx="15315406" cy="6331009"/>
          </a:xfrm>
        </p:spPr>
        <p:txBody>
          <a:bodyPr anchor="b"/>
          <a:lstStyle>
            <a:lvl1pPr algn="ctr">
              <a:defRPr sz="1182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2266" y="9551238"/>
            <a:ext cx="13513594" cy="4390452"/>
          </a:xfrm>
        </p:spPr>
        <p:txBody>
          <a:bodyPr/>
          <a:lstStyle>
            <a:lvl1pPr marL="0" indent="0" algn="ctr">
              <a:buNone/>
              <a:defRPr sz="4729"/>
            </a:lvl1pPr>
            <a:lvl2pPr marL="900913" indent="0" algn="ctr">
              <a:buNone/>
              <a:defRPr sz="3941"/>
            </a:lvl2pPr>
            <a:lvl3pPr marL="1801825" indent="0" algn="ctr">
              <a:buNone/>
              <a:defRPr sz="3547"/>
            </a:lvl3pPr>
            <a:lvl4pPr marL="2702738" indent="0" algn="ctr">
              <a:buNone/>
              <a:defRPr sz="3153"/>
            </a:lvl4pPr>
            <a:lvl5pPr marL="3603650" indent="0" algn="ctr">
              <a:buNone/>
              <a:defRPr sz="3153"/>
            </a:lvl5pPr>
            <a:lvl6pPr marL="4504563" indent="0" algn="ctr">
              <a:buNone/>
              <a:defRPr sz="3153"/>
            </a:lvl6pPr>
            <a:lvl7pPr marL="5405476" indent="0" algn="ctr">
              <a:buNone/>
              <a:defRPr sz="3153"/>
            </a:lvl7pPr>
            <a:lvl8pPr marL="6306388" indent="0" algn="ctr">
              <a:buNone/>
              <a:defRPr sz="3153"/>
            </a:lvl8pPr>
            <a:lvl9pPr marL="7207301" indent="0" algn="ctr">
              <a:buNone/>
              <a:defRPr sz="315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6D2F-6F37-4C37-A4AB-611A0224569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7171-59D0-444D-A4F5-EDCE74AD4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2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6D2F-6F37-4C37-A4AB-611A0224569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7171-59D0-444D-A4F5-EDCE74AD4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94222" y="968173"/>
            <a:ext cx="3885158" cy="15410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8747" y="968173"/>
            <a:ext cx="11430248" cy="15410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6D2F-6F37-4C37-A4AB-611A0224569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7171-59D0-444D-A4F5-EDCE74AD4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3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6D2F-6F37-4C37-A4AB-611A0224569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7171-59D0-444D-A4F5-EDCE74AD4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8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363" y="4533580"/>
            <a:ext cx="15540633" cy="7564376"/>
          </a:xfrm>
        </p:spPr>
        <p:txBody>
          <a:bodyPr anchor="b"/>
          <a:lstStyle>
            <a:lvl1pPr>
              <a:defRPr sz="1182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3" y="12169518"/>
            <a:ext cx="15540633" cy="3977927"/>
          </a:xfrm>
        </p:spPr>
        <p:txBody>
          <a:bodyPr/>
          <a:lstStyle>
            <a:lvl1pPr marL="0" indent="0">
              <a:buNone/>
              <a:defRPr sz="4729">
                <a:solidFill>
                  <a:schemeClr val="tx1"/>
                </a:solidFill>
              </a:defRPr>
            </a:lvl1pPr>
            <a:lvl2pPr marL="900913" indent="0">
              <a:buNone/>
              <a:defRPr sz="3941">
                <a:solidFill>
                  <a:schemeClr val="tx1">
                    <a:tint val="75000"/>
                  </a:schemeClr>
                </a:solidFill>
              </a:defRPr>
            </a:lvl2pPr>
            <a:lvl3pPr marL="1801825" indent="0">
              <a:buNone/>
              <a:defRPr sz="3547">
                <a:solidFill>
                  <a:schemeClr val="tx1">
                    <a:tint val="75000"/>
                  </a:schemeClr>
                </a:solidFill>
              </a:defRPr>
            </a:lvl3pPr>
            <a:lvl4pPr marL="2702738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4pPr>
            <a:lvl5pPr marL="3603650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5pPr>
            <a:lvl6pPr marL="4504563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6pPr>
            <a:lvl7pPr marL="5405476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7pPr>
            <a:lvl8pPr marL="6306388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8pPr>
            <a:lvl9pPr marL="7207301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6D2F-6F37-4C37-A4AB-611A0224569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7171-59D0-444D-A4F5-EDCE74AD4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2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8746" y="4840864"/>
            <a:ext cx="7657703" cy="115380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1676" y="4840864"/>
            <a:ext cx="7657703" cy="115380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6D2F-6F37-4C37-A4AB-611A0224569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7171-59D0-444D-A4F5-EDCE74AD4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5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093" y="968177"/>
            <a:ext cx="15540633" cy="3514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095" y="4457806"/>
            <a:ext cx="7622510" cy="2184702"/>
          </a:xfrm>
        </p:spPr>
        <p:txBody>
          <a:bodyPr anchor="b"/>
          <a:lstStyle>
            <a:lvl1pPr marL="0" indent="0">
              <a:buNone/>
              <a:defRPr sz="4729" b="1"/>
            </a:lvl1pPr>
            <a:lvl2pPr marL="900913" indent="0">
              <a:buNone/>
              <a:defRPr sz="3941" b="1"/>
            </a:lvl2pPr>
            <a:lvl3pPr marL="1801825" indent="0">
              <a:buNone/>
              <a:defRPr sz="3547" b="1"/>
            </a:lvl3pPr>
            <a:lvl4pPr marL="2702738" indent="0">
              <a:buNone/>
              <a:defRPr sz="3153" b="1"/>
            </a:lvl4pPr>
            <a:lvl5pPr marL="3603650" indent="0">
              <a:buNone/>
              <a:defRPr sz="3153" b="1"/>
            </a:lvl5pPr>
            <a:lvl6pPr marL="4504563" indent="0">
              <a:buNone/>
              <a:defRPr sz="3153" b="1"/>
            </a:lvl6pPr>
            <a:lvl7pPr marL="5405476" indent="0">
              <a:buNone/>
              <a:defRPr sz="3153" b="1"/>
            </a:lvl7pPr>
            <a:lvl8pPr marL="6306388" indent="0">
              <a:buNone/>
              <a:defRPr sz="3153" b="1"/>
            </a:lvl8pPr>
            <a:lvl9pPr marL="7207301" indent="0">
              <a:buNone/>
              <a:defRPr sz="315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1095" y="6642508"/>
            <a:ext cx="7622510" cy="97701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21677" y="4457806"/>
            <a:ext cx="7660050" cy="2184702"/>
          </a:xfrm>
        </p:spPr>
        <p:txBody>
          <a:bodyPr anchor="b"/>
          <a:lstStyle>
            <a:lvl1pPr marL="0" indent="0">
              <a:buNone/>
              <a:defRPr sz="4729" b="1"/>
            </a:lvl1pPr>
            <a:lvl2pPr marL="900913" indent="0">
              <a:buNone/>
              <a:defRPr sz="3941" b="1"/>
            </a:lvl2pPr>
            <a:lvl3pPr marL="1801825" indent="0">
              <a:buNone/>
              <a:defRPr sz="3547" b="1"/>
            </a:lvl3pPr>
            <a:lvl4pPr marL="2702738" indent="0">
              <a:buNone/>
              <a:defRPr sz="3153" b="1"/>
            </a:lvl4pPr>
            <a:lvl5pPr marL="3603650" indent="0">
              <a:buNone/>
              <a:defRPr sz="3153" b="1"/>
            </a:lvl5pPr>
            <a:lvl6pPr marL="4504563" indent="0">
              <a:buNone/>
              <a:defRPr sz="3153" b="1"/>
            </a:lvl6pPr>
            <a:lvl7pPr marL="5405476" indent="0">
              <a:buNone/>
              <a:defRPr sz="3153" b="1"/>
            </a:lvl7pPr>
            <a:lvl8pPr marL="6306388" indent="0">
              <a:buNone/>
              <a:defRPr sz="3153" b="1"/>
            </a:lvl8pPr>
            <a:lvl9pPr marL="7207301" indent="0">
              <a:buNone/>
              <a:defRPr sz="315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21677" y="6642508"/>
            <a:ext cx="7660050" cy="97701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6D2F-6F37-4C37-A4AB-611A0224569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7171-59D0-444D-A4F5-EDCE74AD4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6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6D2F-6F37-4C37-A4AB-611A0224569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7171-59D0-444D-A4F5-EDCE74AD4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9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6D2F-6F37-4C37-A4AB-611A0224569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7171-59D0-444D-A4F5-EDCE74AD4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73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093" y="1212321"/>
            <a:ext cx="5811314" cy="4243123"/>
          </a:xfrm>
        </p:spPr>
        <p:txBody>
          <a:bodyPr anchor="b"/>
          <a:lstStyle>
            <a:lvl1pPr>
              <a:defRPr sz="630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0050" y="2618280"/>
            <a:ext cx="9121676" cy="12923004"/>
          </a:xfrm>
        </p:spPr>
        <p:txBody>
          <a:bodyPr/>
          <a:lstStyle>
            <a:lvl1pPr>
              <a:defRPr sz="6306"/>
            </a:lvl1pPr>
            <a:lvl2pPr>
              <a:defRPr sz="5517"/>
            </a:lvl2pPr>
            <a:lvl3pPr>
              <a:defRPr sz="4729"/>
            </a:lvl3pPr>
            <a:lvl4pPr>
              <a:defRPr sz="3941"/>
            </a:lvl4pPr>
            <a:lvl5pPr>
              <a:defRPr sz="3941"/>
            </a:lvl5pPr>
            <a:lvl6pPr>
              <a:defRPr sz="3941"/>
            </a:lvl6pPr>
            <a:lvl7pPr>
              <a:defRPr sz="3941"/>
            </a:lvl7pPr>
            <a:lvl8pPr>
              <a:defRPr sz="3941"/>
            </a:lvl8pPr>
            <a:lvl9pPr>
              <a:defRPr sz="394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1093" y="5455444"/>
            <a:ext cx="5811314" cy="10106885"/>
          </a:xfrm>
        </p:spPr>
        <p:txBody>
          <a:bodyPr/>
          <a:lstStyle>
            <a:lvl1pPr marL="0" indent="0">
              <a:buNone/>
              <a:defRPr sz="3153"/>
            </a:lvl1pPr>
            <a:lvl2pPr marL="900913" indent="0">
              <a:buNone/>
              <a:defRPr sz="2759"/>
            </a:lvl2pPr>
            <a:lvl3pPr marL="1801825" indent="0">
              <a:buNone/>
              <a:defRPr sz="2365"/>
            </a:lvl3pPr>
            <a:lvl4pPr marL="2702738" indent="0">
              <a:buNone/>
              <a:defRPr sz="1970"/>
            </a:lvl4pPr>
            <a:lvl5pPr marL="3603650" indent="0">
              <a:buNone/>
              <a:defRPr sz="1970"/>
            </a:lvl5pPr>
            <a:lvl6pPr marL="4504563" indent="0">
              <a:buNone/>
              <a:defRPr sz="1970"/>
            </a:lvl6pPr>
            <a:lvl7pPr marL="5405476" indent="0">
              <a:buNone/>
              <a:defRPr sz="1970"/>
            </a:lvl7pPr>
            <a:lvl8pPr marL="6306388" indent="0">
              <a:buNone/>
              <a:defRPr sz="1970"/>
            </a:lvl8pPr>
            <a:lvl9pPr marL="7207301" indent="0">
              <a:buNone/>
              <a:defRPr sz="197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6D2F-6F37-4C37-A4AB-611A0224569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7171-59D0-444D-A4F5-EDCE74AD4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6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093" y="1212321"/>
            <a:ext cx="5811314" cy="4243123"/>
          </a:xfrm>
        </p:spPr>
        <p:txBody>
          <a:bodyPr anchor="b"/>
          <a:lstStyle>
            <a:lvl1pPr>
              <a:defRPr sz="630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60050" y="2618280"/>
            <a:ext cx="9121676" cy="12923004"/>
          </a:xfrm>
        </p:spPr>
        <p:txBody>
          <a:bodyPr anchor="t"/>
          <a:lstStyle>
            <a:lvl1pPr marL="0" indent="0">
              <a:buNone/>
              <a:defRPr sz="6306"/>
            </a:lvl1pPr>
            <a:lvl2pPr marL="900913" indent="0">
              <a:buNone/>
              <a:defRPr sz="5517"/>
            </a:lvl2pPr>
            <a:lvl3pPr marL="1801825" indent="0">
              <a:buNone/>
              <a:defRPr sz="4729"/>
            </a:lvl3pPr>
            <a:lvl4pPr marL="2702738" indent="0">
              <a:buNone/>
              <a:defRPr sz="3941"/>
            </a:lvl4pPr>
            <a:lvl5pPr marL="3603650" indent="0">
              <a:buNone/>
              <a:defRPr sz="3941"/>
            </a:lvl5pPr>
            <a:lvl6pPr marL="4504563" indent="0">
              <a:buNone/>
              <a:defRPr sz="3941"/>
            </a:lvl6pPr>
            <a:lvl7pPr marL="5405476" indent="0">
              <a:buNone/>
              <a:defRPr sz="3941"/>
            </a:lvl7pPr>
            <a:lvl8pPr marL="6306388" indent="0">
              <a:buNone/>
              <a:defRPr sz="3941"/>
            </a:lvl8pPr>
            <a:lvl9pPr marL="7207301" indent="0">
              <a:buNone/>
              <a:defRPr sz="3941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1093" y="5455444"/>
            <a:ext cx="5811314" cy="10106885"/>
          </a:xfrm>
        </p:spPr>
        <p:txBody>
          <a:bodyPr/>
          <a:lstStyle>
            <a:lvl1pPr marL="0" indent="0">
              <a:buNone/>
              <a:defRPr sz="3153"/>
            </a:lvl1pPr>
            <a:lvl2pPr marL="900913" indent="0">
              <a:buNone/>
              <a:defRPr sz="2759"/>
            </a:lvl2pPr>
            <a:lvl3pPr marL="1801825" indent="0">
              <a:buNone/>
              <a:defRPr sz="2365"/>
            </a:lvl3pPr>
            <a:lvl4pPr marL="2702738" indent="0">
              <a:buNone/>
              <a:defRPr sz="1970"/>
            </a:lvl4pPr>
            <a:lvl5pPr marL="3603650" indent="0">
              <a:buNone/>
              <a:defRPr sz="1970"/>
            </a:lvl5pPr>
            <a:lvl6pPr marL="4504563" indent="0">
              <a:buNone/>
              <a:defRPr sz="1970"/>
            </a:lvl6pPr>
            <a:lvl7pPr marL="5405476" indent="0">
              <a:buNone/>
              <a:defRPr sz="1970"/>
            </a:lvl7pPr>
            <a:lvl8pPr marL="6306388" indent="0">
              <a:buNone/>
              <a:defRPr sz="1970"/>
            </a:lvl8pPr>
            <a:lvl9pPr marL="7207301" indent="0">
              <a:buNone/>
              <a:defRPr sz="197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6D2F-6F37-4C37-A4AB-611A0224569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7171-59D0-444D-A4F5-EDCE74AD4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56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8746" y="968177"/>
            <a:ext cx="15540633" cy="3514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746" y="4840864"/>
            <a:ext cx="15540633" cy="11538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8746" y="16854632"/>
            <a:ext cx="4054078" cy="968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B6D2F-6F37-4C37-A4AB-611A0224569C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8504" y="16854632"/>
            <a:ext cx="6081117" cy="968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25301" y="16854632"/>
            <a:ext cx="4054078" cy="968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7171-59D0-444D-A4F5-EDCE74AD4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1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1825" rtl="0" eaLnBrk="1" latinLnBrk="0" hangingPunct="1">
        <a:lnSpc>
          <a:spcPct val="90000"/>
        </a:lnSpc>
        <a:spcBef>
          <a:spcPct val="0"/>
        </a:spcBef>
        <a:buNone/>
        <a:defRPr sz="8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456" indent="-450456" algn="l" defTabSz="1801825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5517" kern="1200">
          <a:solidFill>
            <a:schemeClr val="tx1"/>
          </a:solidFill>
          <a:latin typeface="+mn-lt"/>
          <a:ea typeface="+mn-ea"/>
          <a:cs typeface="+mn-cs"/>
        </a:defRPr>
      </a:lvl1pPr>
      <a:lvl2pPr marL="1351369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252282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941" kern="1200">
          <a:solidFill>
            <a:schemeClr val="tx1"/>
          </a:solidFill>
          <a:latin typeface="+mn-lt"/>
          <a:ea typeface="+mn-ea"/>
          <a:cs typeface="+mn-cs"/>
        </a:defRPr>
      </a:lvl3pPr>
      <a:lvl4pPr marL="3153194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4pPr>
      <a:lvl5pPr marL="4054107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5pPr>
      <a:lvl6pPr marL="4955019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6pPr>
      <a:lvl7pPr marL="5855932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7pPr>
      <a:lvl8pPr marL="6756845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8pPr>
      <a:lvl9pPr marL="7657757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900913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2pPr>
      <a:lvl3pPr marL="1801825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3pPr>
      <a:lvl4pPr marL="2702738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4pPr>
      <a:lvl5pPr marL="3603650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5pPr>
      <a:lvl6pPr marL="4504563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6pPr>
      <a:lvl7pPr marL="5405476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7pPr>
      <a:lvl8pPr marL="6306388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8pPr>
      <a:lvl9pPr marL="7207301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842" y="8562474"/>
            <a:ext cx="771154" cy="77115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776" y="8562474"/>
            <a:ext cx="771154" cy="771154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09" y="8562474"/>
            <a:ext cx="771154" cy="771154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42" y="8562474"/>
            <a:ext cx="771154" cy="77115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951" y="9955019"/>
            <a:ext cx="1799358" cy="1799358"/>
          </a:xfrm>
          <a:prstGeom prst="rect">
            <a:avLst/>
          </a:prstGeom>
          <a:ln w="57150">
            <a:noFill/>
          </a:ln>
        </p:spPr>
      </p:pic>
      <p:cxnSp>
        <p:nvCxnSpPr>
          <p:cNvPr id="53" name="直接连接符 52"/>
          <p:cNvCxnSpPr/>
          <p:nvPr/>
        </p:nvCxnSpPr>
        <p:spPr>
          <a:xfrm flipV="1">
            <a:off x="3057787" y="7765516"/>
            <a:ext cx="11255113" cy="10969"/>
          </a:xfrm>
          <a:prstGeom prst="line">
            <a:avLst/>
          </a:prstGeom>
          <a:ln w="28575"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1368248" y="6019700"/>
            <a:ext cx="7922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B050"/>
                </a:solidFill>
              </a:rPr>
              <a:t>Breast:</a:t>
            </a:r>
            <a:endParaRPr lang="en-US" altLang="zh-CN" sz="1200" b="1" dirty="0" smtClean="0">
              <a:solidFill>
                <a:srgbClr val="00B050"/>
              </a:solidFill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7499750" y="9502866"/>
            <a:ext cx="720000" cy="720000"/>
            <a:chOff x="8248165" y="9330154"/>
            <a:chExt cx="483673" cy="483673"/>
          </a:xfrm>
        </p:grpSpPr>
        <p:sp>
          <p:nvSpPr>
            <p:cNvPr id="104" name="矩形 103"/>
            <p:cNvSpPr/>
            <p:nvPr/>
          </p:nvSpPr>
          <p:spPr>
            <a:xfrm>
              <a:off x="8248165" y="9330154"/>
              <a:ext cx="399179" cy="39917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8276329" y="9358318"/>
              <a:ext cx="399179" cy="39917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8304495" y="9386484"/>
              <a:ext cx="399179" cy="39917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8332659" y="9414648"/>
              <a:ext cx="399179" cy="39917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8432120" y="9502866"/>
            <a:ext cx="720000" cy="720000"/>
            <a:chOff x="8248165" y="10010976"/>
            <a:chExt cx="483673" cy="483673"/>
          </a:xfrm>
        </p:grpSpPr>
        <p:sp>
          <p:nvSpPr>
            <p:cNvPr id="108" name="矩形 107"/>
            <p:cNvSpPr/>
            <p:nvPr/>
          </p:nvSpPr>
          <p:spPr>
            <a:xfrm>
              <a:off x="8248165" y="10010976"/>
              <a:ext cx="399179" cy="39917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8276329" y="10039140"/>
              <a:ext cx="399179" cy="39917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8304495" y="10067306"/>
              <a:ext cx="399179" cy="39917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8332659" y="10095470"/>
              <a:ext cx="399179" cy="39917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9364490" y="9502866"/>
            <a:ext cx="720000" cy="720000"/>
            <a:chOff x="8248165" y="10691799"/>
            <a:chExt cx="483673" cy="483673"/>
          </a:xfrm>
        </p:grpSpPr>
        <p:sp>
          <p:nvSpPr>
            <p:cNvPr id="112" name="矩形 111"/>
            <p:cNvSpPr/>
            <p:nvPr/>
          </p:nvSpPr>
          <p:spPr>
            <a:xfrm>
              <a:off x="8248165" y="10691799"/>
              <a:ext cx="399179" cy="39917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8276329" y="10719963"/>
              <a:ext cx="399179" cy="39917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8304495" y="10748129"/>
              <a:ext cx="399179" cy="39917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8332659" y="10776293"/>
              <a:ext cx="399179" cy="39917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10296859" y="9502866"/>
            <a:ext cx="720000" cy="720000"/>
            <a:chOff x="8248165" y="11372621"/>
            <a:chExt cx="483673" cy="483673"/>
          </a:xfrm>
        </p:grpSpPr>
        <p:sp>
          <p:nvSpPr>
            <p:cNvPr id="116" name="矩形 115"/>
            <p:cNvSpPr/>
            <p:nvPr/>
          </p:nvSpPr>
          <p:spPr>
            <a:xfrm>
              <a:off x="8248165" y="11372621"/>
              <a:ext cx="399179" cy="39917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8276329" y="11400785"/>
              <a:ext cx="399179" cy="39917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8304495" y="11428951"/>
              <a:ext cx="399179" cy="39917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8332659" y="11457115"/>
              <a:ext cx="399179" cy="39917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4" name="图片 1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53" y="10854112"/>
            <a:ext cx="1440000" cy="1440000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grpSp>
        <p:nvGrpSpPr>
          <p:cNvPr id="220" name="组合 219"/>
          <p:cNvGrpSpPr/>
          <p:nvPr/>
        </p:nvGrpSpPr>
        <p:grpSpPr>
          <a:xfrm>
            <a:off x="9614959" y="10854112"/>
            <a:ext cx="1440000" cy="1440000"/>
            <a:chOff x="16500987" y="13232410"/>
            <a:chExt cx="720000" cy="720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6" name="矩形 125"/>
            <p:cNvSpPr/>
            <p:nvPr/>
          </p:nvSpPr>
          <p:spPr>
            <a:xfrm>
              <a:off x="16500987" y="13232410"/>
              <a:ext cx="594221" cy="5942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16542912" y="13274335"/>
              <a:ext cx="594221" cy="5942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16584840" y="13316263"/>
              <a:ext cx="594221" cy="5942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6626766" y="13358189"/>
              <a:ext cx="594221" cy="5942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5" name="图片 1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378" y="5483874"/>
            <a:ext cx="1800000" cy="1800000"/>
          </a:xfrm>
          <a:prstGeom prst="rect">
            <a:avLst/>
          </a:prstGeom>
        </p:spPr>
      </p:pic>
      <p:grpSp>
        <p:nvGrpSpPr>
          <p:cNvPr id="216" name="组合 215"/>
          <p:cNvGrpSpPr/>
          <p:nvPr/>
        </p:nvGrpSpPr>
        <p:grpSpPr>
          <a:xfrm>
            <a:off x="7700611" y="5418550"/>
            <a:ext cx="1087430" cy="546471"/>
            <a:chOff x="7867686" y="5208723"/>
            <a:chExt cx="1087430" cy="546471"/>
          </a:xfrm>
        </p:grpSpPr>
        <p:grpSp>
          <p:nvGrpSpPr>
            <p:cNvPr id="205" name="组合 204"/>
            <p:cNvGrpSpPr>
              <a:grpSpLocks noChangeAspect="1"/>
            </p:cNvGrpSpPr>
            <p:nvPr/>
          </p:nvGrpSpPr>
          <p:grpSpPr>
            <a:xfrm>
              <a:off x="8415116" y="5215194"/>
              <a:ext cx="540000" cy="540000"/>
              <a:chOff x="9246235" y="5446754"/>
              <a:chExt cx="483673" cy="483673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9246235" y="5446754"/>
                <a:ext cx="399179" cy="39917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9274399" y="5474918"/>
                <a:ext cx="399179" cy="39917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9302565" y="5503084"/>
                <a:ext cx="399179" cy="39917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9330729" y="5531248"/>
                <a:ext cx="399179" cy="39917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7867686" y="5208723"/>
              <a:ext cx="540000" cy="531321"/>
              <a:chOff x="6498065" y="5209474"/>
              <a:chExt cx="540000" cy="531321"/>
            </a:xfrm>
          </p:grpSpPr>
          <p:pic>
            <p:nvPicPr>
              <p:cNvPr id="141" name="图片 14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8065" y="5209474"/>
                <a:ext cx="540000" cy="531321"/>
              </a:xfrm>
              <a:prstGeom prst="rect">
                <a:avLst/>
              </a:prstGeom>
              <a:ln w="28575">
                <a:noFill/>
              </a:ln>
            </p:spPr>
          </p:pic>
          <p:sp>
            <p:nvSpPr>
              <p:cNvPr id="142" name="矩形 141"/>
              <p:cNvSpPr/>
              <p:nvPr/>
            </p:nvSpPr>
            <p:spPr>
              <a:xfrm>
                <a:off x="6772652" y="5216670"/>
                <a:ext cx="231120" cy="17850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6877412" y="5295295"/>
                <a:ext cx="21600" cy="21253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5" name="组合 214"/>
          <p:cNvGrpSpPr/>
          <p:nvPr/>
        </p:nvGrpSpPr>
        <p:grpSpPr>
          <a:xfrm>
            <a:off x="8293123" y="5945694"/>
            <a:ext cx="1091655" cy="541061"/>
            <a:chOff x="8161324" y="5728712"/>
            <a:chExt cx="1091655" cy="541061"/>
          </a:xfrm>
        </p:grpSpPr>
        <p:grpSp>
          <p:nvGrpSpPr>
            <p:cNvPr id="152" name="组合 151"/>
            <p:cNvGrpSpPr>
              <a:grpSpLocks noChangeAspect="1"/>
            </p:cNvGrpSpPr>
            <p:nvPr/>
          </p:nvGrpSpPr>
          <p:grpSpPr>
            <a:xfrm>
              <a:off x="8712979" y="5729773"/>
              <a:ext cx="540000" cy="540000"/>
              <a:chOff x="8095765" y="5800926"/>
              <a:chExt cx="483673" cy="48367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8095765" y="5800926"/>
                <a:ext cx="399179" cy="3991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8123929" y="5829090"/>
                <a:ext cx="399179" cy="3991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8152095" y="5857256"/>
                <a:ext cx="399179" cy="3991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8180259" y="5885420"/>
                <a:ext cx="399179" cy="39917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8161324" y="5728712"/>
              <a:ext cx="548821" cy="540000"/>
              <a:chOff x="6790328" y="5721137"/>
              <a:chExt cx="548821" cy="540000"/>
            </a:xfrm>
          </p:grpSpPr>
          <p:pic>
            <p:nvPicPr>
              <p:cNvPr id="168" name="图片 16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0328" y="5721137"/>
                <a:ext cx="548821" cy="540000"/>
              </a:xfrm>
              <a:prstGeom prst="rect">
                <a:avLst/>
              </a:prstGeom>
              <a:ln w="28575">
                <a:noFill/>
              </a:ln>
            </p:spPr>
          </p:pic>
          <p:sp>
            <p:nvSpPr>
              <p:cNvPr id="171" name="矩形 170"/>
              <p:cNvSpPr/>
              <p:nvPr/>
            </p:nvSpPr>
            <p:spPr>
              <a:xfrm>
                <a:off x="7036340" y="5875531"/>
                <a:ext cx="231120" cy="227406"/>
              </a:xfrm>
              <a:prstGeom prst="rect">
                <a:avLst/>
              </a:prstGeom>
              <a:solidFill>
                <a:srgbClr val="00B050">
                  <a:alpha val="18824"/>
                </a:srgbClr>
              </a:solidFill>
              <a:ln w="28575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7141100" y="5978607"/>
                <a:ext cx="21600" cy="21253"/>
              </a:xfrm>
              <a:prstGeom prst="ellips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4" name="组合 213"/>
          <p:cNvGrpSpPr/>
          <p:nvPr/>
        </p:nvGrpSpPr>
        <p:grpSpPr>
          <a:xfrm>
            <a:off x="8865330" y="6506932"/>
            <a:ext cx="1073801" cy="542503"/>
            <a:chOff x="8477041" y="6241849"/>
            <a:chExt cx="1073801" cy="542503"/>
          </a:xfrm>
        </p:grpSpPr>
        <p:grpSp>
          <p:nvGrpSpPr>
            <p:cNvPr id="153" name="组合 152"/>
            <p:cNvGrpSpPr>
              <a:grpSpLocks noChangeAspect="1"/>
            </p:cNvGrpSpPr>
            <p:nvPr/>
          </p:nvGrpSpPr>
          <p:grpSpPr>
            <a:xfrm>
              <a:off x="9010842" y="6244352"/>
              <a:ext cx="540000" cy="540000"/>
              <a:chOff x="8095765" y="6481749"/>
              <a:chExt cx="483673" cy="483673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8095765" y="6481749"/>
                <a:ext cx="399179" cy="39917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8123929" y="6509913"/>
                <a:ext cx="399179" cy="39917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8152095" y="6538079"/>
                <a:ext cx="399179" cy="39917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8180259" y="6566243"/>
                <a:ext cx="399179" cy="39917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8477041" y="6241849"/>
              <a:ext cx="540000" cy="540000"/>
              <a:chOff x="7082591" y="6232801"/>
              <a:chExt cx="540000" cy="540000"/>
            </a:xfrm>
          </p:grpSpPr>
          <p:pic>
            <p:nvPicPr>
              <p:cNvPr id="178" name="图片 177"/>
              <p:cNvPicPr>
                <a:picLocks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2591" y="6232801"/>
                <a:ext cx="540000" cy="540000"/>
              </a:xfrm>
              <a:prstGeom prst="rect">
                <a:avLst/>
              </a:prstGeom>
              <a:ln w="28575">
                <a:noFill/>
              </a:ln>
            </p:spPr>
          </p:pic>
          <p:sp>
            <p:nvSpPr>
              <p:cNvPr id="183" name="矩形 182"/>
              <p:cNvSpPr/>
              <p:nvPr/>
            </p:nvSpPr>
            <p:spPr>
              <a:xfrm>
                <a:off x="7290503" y="6334712"/>
                <a:ext cx="231120" cy="227406"/>
              </a:xfrm>
              <a:prstGeom prst="rect">
                <a:avLst/>
              </a:prstGeom>
              <a:solidFill>
                <a:srgbClr val="7030A0">
                  <a:alpha val="18824"/>
                </a:srgbClr>
              </a:solidFill>
              <a:ln w="28575"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7395263" y="6437788"/>
                <a:ext cx="21600" cy="21253"/>
              </a:xfrm>
              <a:prstGeom prst="ellipse">
                <a:avLst/>
              </a:prstGeom>
              <a:solidFill>
                <a:srgbClr val="7030A0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3" name="组合 212"/>
          <p:cNvGrpSpPr/>
          <p:nvPr/>
        </p:nvGrpSpPr>
        <p:grpSpPr>
          <a:xfrm>
            <a:off x="9430602" y="7066965"/>
            <a:ext cx="1080002" cy="540000"/>
            <a:chOff x="8768702" y="6758930"/>
            <a:chExt cx="1080002" cy="540000"/>
          </a:xfrm>
        </p:grpSpPr>
        <p:grpSp>
          <p:nvGrpSpPr>
            <p:cNvPr id="154" name="组合 153"/>
            <p:cNvGrpSpPr>
              <a:grpSpLocks noChangeAspect="1"/>
            </p:cNvGrpSpPr>
            <p:nvPr/>
          </p:nvGrpSpPr>
          <p:grpSpPr>
            <a:xfrm>
              <a:off x="9308704" y="6758930"/>
              <a:ext cx="540000" cy="540000"/>
              <a:chOff x="8095765" y="7162571"/>
              <a:chExt cx="483673" cy="483673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8095765" y="7162571"/>
                <a:ext cx="399179" cy="39917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8123929" y="7190735"/>
                <a:ext cx="399179" cy="39917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8152095" y="7218901"/>
                <a:ext cx="399179" cy="39917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8180259" y="7247065"/>
                <a:ext cx="399179" cy="39917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8768702" y="6758930"/>
              <a:ext cx="540000" cy="540000"/>
              <a:chOff x="7374854" y="6744466"/>
              <a:chExt cx="540000" cy="540000"/>
            </a:xfrm>
          </p:grpSpPr>
          <p:pic>
            <p:nvPicPr>
              <p:cNvPr id="188" name="图片 187"/>
              <p:cNvPicPr>
                <a:picLocks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74854" y="6744466"/>
                <a:ext cx="540000" cy="540000"/>
              </a:xfrm>
              <a:prstGeom prst="rect">
                <a:avLst/>
              </a:prstGeom>
              <a:ln w="28575">
                <a:noFill/>
              </a:ln>
            </p:spPr>
          </p:pic>
          <p:sp>
            <p:nvSpPr>
              <p:cNvPr id="195" name="矩形 194"/>
              <p:cNvSpPr/>
              <p:nvPr/>
            </p:nvSpPr>
            <p:spPr>
              <a:xfrm>
                <a:off x="7418936" y="7018820"/>
                <a:ext cx="231120" cy="227406"/>
              </a:xfrm>
              <a:prstGeom prst="rect">
                <a:avLst/>
              </a:prstGeom>
              <a:solidFill>
                <a:srgbClr val="00B0F0">
                  <a:alpha val="20000"/>
                </a:srgbClr>
              </a:solidFill>
              <a:ln w="28575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7523696" y="7121897"/>
                <a:ext cx="21600" cy="21253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1" name="组合 220"/>
          <p:cNvGrpSpPr/>
          <p:nvPr/>
        </p:nvGrpSpPr>
        <p:grpSpPr>
          <a:xfrm>
            <a:off x="5796178" y="6104062"/>
            <a:ext cx="1440000" cy="1440000"/>
            <a:chOff x="4102600" y="5226915"/>
            <a:chExt cx="2335734" cy="2148974"/>
          </a:xfrm>
        </p:grpSpPr>
        <p:sp>
          <p:nvSpPr>
            <p:cNvPr id="55" name="矩形 54"/>
            <p:cNvSpPr/>
            <p:nvPr/>
          </p:nvSpPr>
          <p:spPr>
            <a:xfrm>
              <a:off x="4102600" y="5226915"/>
              <a:ext cx="1576402" cy="15791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54466" y="5338339"/>
              <a:ext cx="1576402" cy="15791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4406332" y="5449760"/>
              <a:ext cx="1576402" cy="15791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558198" y="5561178"/>
              <a:ext cx="1576402" cy="15791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4710064" y="5672602"/>
              <a:ext cx="1576402" cy="15791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861932" y="5796722"/>
              <a:ext cx="1576402" cy="1579167"/>
              <a:chOff x="4658732" y="5784022"/>
              <a:chExt cx="1576402" cy="1579167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4658732" y="5784022"/>
                <a:ext cx="1576402" cy="15791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5521119" y="5793197"/>
                <a:ext cx="553111" cy="55569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148222" y="6019619"/>
                <a:ext cx="553111" cy="555695"/>
              </a:xfrm>
              <a:prstGeom prst="rect">
                <a:avLst/>
              </a:prstGeom>
              <a:solidFill>
                <a:srgbClr val="7030A0">
                  <a:alpha val="8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4836697" y="6608428"/>
                <a:ext cx="553111" cy="55569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5254274" y="6090001"/>
                <a:ext cx="553111" cy="555695"/>
              </a:xfrm>
              <a:prstGeom prst="rect">
                <a:avLst/>
              </a:prstGeom>
              <a:solidFill>
                <a:srgbClr val="00B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6" name="文本框 205"/>
          <p:cNvSpPr txBox="1"/>
          <p:nvPr/>
        </p:nvSpPr>
        <p:spPr>
          <a:xfrm>
            <a:off x="10806708" y="5444751"/>
            <a:ext cx="312392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FF0000"/>
                </a:solidFill>
              </a:rPr>
              <a:t>Head:</a:t>
            </a:r>
            <a:endParaRPr lang="en-US" altLang="zh-CN" sz="1200" b="1" dirty="0" smtClean="0">
              <a:solidFill>
                <a:srgbClr val="FF0000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11929788" y="6594649"/>
            <a:ext cx="695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7030A0"/>
                </a:solidFill>
              </a:rPr>
              <a:t>Wing:</a:t>
            </a:r>
            <a:endParaRPr lang="en-US" altLang="zh-CN" sz="1200" b="1" dirty="0" smtClean="0">
              <a:solidFill>
                <a:srgbClr val="7030A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12491328" y="7169598"/>
            <a:ext cx="6854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B0F0"/>
                </a:solidFill>
              </a:rPr>
              <a:t>Tail:</a:t>
            </a:r>
            <a:endParaRPr lang="en-US" altLang="zh-CN" sz="1200" b="1" dirty="0" smtClean="0">
              <a:solidFill>
                <a:srgbClr val="00B0F0"/>
              </a:solidFill>
            </a:endParaRPr>
          </a:p>
        </p:txBody>
      </p:sp>
      <p:sp>
        <p:nvSpPr>
          <p:cNvPr id="222" name="右箭头 221"/>
          <p:cNvSpPr/>
          <p:nvPr/>
        </p:nvSpPr>
        <p:spPr>
          <a:xfrm>
            <a:off x="5304609" y="6371854"/>
            <a:ext cx="323681" cy="612715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右箭头 222"/>
          <p:cNvSpPr/>
          <p:nvPr/>
        </p:nvSpPr>
        <p:spPr>
          <a:xfrm rot="18993927">
            <a:off x="7634208" y="5923451"/>
            <a:ext cx="499327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右箭头 223"/>
          <p:cNvSpPr/>
          <p:nvPr/>
        </p:nvSpPr>
        <p:spPr>
          <a:xfrm rot="19950262">
            <a:off x="7958658" y="6237865"/>
            <a:ext cx="551691" cy="48463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右箭头 224"/>
          <p:cNvSpPr/>
          <p:nvPr/>
        </p:nvSpPr>
        <p:spPr>
          <a:xfrm rot="21130426">
            <a:off x="8225519" y="6644871"/>
            <a:ext cx="576852" cy="48463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右箭头 225"/>
          <p:cNvSpPr/>
          <p:nvPr/>
        </p:nvSpPr>
        <p:spPr>
          <a:xfrm>
            <a:off x="8270086" y="7096465"/>
            <a:ext cx="523282" cy="4846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下箭头 228"/>
          <p:cNvSpPr/>
          <p:nvPr/>
        </p:nvSpPr>
        <p:spPr>
          <a:xfrm>
            <a:off x="8238518" y="7695861"/>
            <a:ext cx="709857" cy="49595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下箭头 229"/>
          <p:cNvSpPr/>
          <p:nvPr/>
        </p:nvSpPr>
        <p:spPr>
          <a:xfrm>
            <a:off x="8798610" y="7695861"/>
            <a:ext cx="709857" cy="49595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下箭头 230"/>
          <p:cNvSpPr/>
          <p:nvPr/>
        </p:nvSpPr>
        <p:spPr>
          <a:xfrm>
            <a:off x="9937845" y="7695861"/>
            <a:ext cx="709857" cy="495958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下箭头 231"/>
          <p:cNvSpPr/>
          <p:nvPr/>
        </p:nvSpPr>
        <p:spPr>
          <a:xfrm>
            <a:off x="9377752" y="7695861"/>
            <a:ext cx="709857" cy="49595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右大括号 238"/>
          <p:cNvSpPr/>
          <p:nvPr/>
        </p:nvSpPr>
        <p:spPr>
          <a:xfrm>
            <a:off x="11257653" y="8545802"/>
            <a:ext cx="337858" cy="2474917"/>
          </a:xfrm>
          <a:prstGeom prst="rightBrace">
            <a:avLst>
              <a:gd name="adj1" fmla="val 33918"/>
              <a:gd name="adj2" fmla="val 5238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9573549" y="5492084"/>
            <a:ext cx="690359" cy="32932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Multi-task loss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10136022" y="6056578"/>
            <a:ext cx="690359" cy="32932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Multi-task loss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0698495" y="6640122"/>
            <a:ext cx="690359" cy="32932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Multi-task loss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11260967" y="7224705"/>
            <a:ext cx="690359" cy="329328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Multi-task loss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4" name="右箭头 243"/>
          <p:cNvSpPr/>
          <p:nvPr/>
        </p:nvSpPr>
        <p:spPr>
          <a:xfrm>
            <a:off x="9067611" y="5496904"/>
            <a:ext cx="320001" cy="3124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右箭头 245"/>
          <p:cNvSpPr/>
          <p:nvPr/>
        </p:nvSpPr>
        <p:spPr>
          <a:xfrm rot="10800000">
            <a:off x="10414466" y="5496904"/>
            <a:ext cx="320001" cy="3124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右箭头 246"/>
          <p:cNvSpPr/>
          <p:nvPr/>
        </p:nvSpPr>
        <p:spPr>
          <a:xfrm>
            <a:off x="9613711" y="6030304"/>
            <a:ext cx="320001" cy="31246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右箭头 247"/>
          <p:cNvSpPr/>
          <p:nvPr/>
        </p:nvSpPr>
        <p:spPr>
          <a:xfrm rot="10800000">
            <a:off x="10960566" y="6030304"/>
            <a:ext cx="320001" cy="31246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右箭头 248"/>
          <p:cNvSpPr/>
          <p:nvPr/>
        </p:nvSpPr>
        <p:spPr>
          <a:xfrm>
            <a:off x="10210611" y="6639904"/>
            <a:ext cx="320001" cy="31246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右箭头 249"/>
          <p:cNvSpPr/>
          <p:nvPr/>
        </p:nvSpPr>
        <p:spPr>
          <a:xfrm rot="10800000">
            <a:off x="11557466" y="6639904"/>
            <a:ext cx="320001" cy="31246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右箭头 250"/>
          <p:cNvSpPr/>
          <p:nvPr/>
        </p:nvSpPr>
        <p:spPr>
          <a:xfrm>
            <a:off x="10731311" y="7224104"/>
            <a:ext cx="320001" cy="31246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右箭头 251"/>
          <p:cNvSpPr/>
          <p:nvPr/>
        </p:nvSpPr>
        <p:spPr>
          <a:xfrm rot="10800000">
            <a:off x="12078166" y="7224104"/>
            <a:ext cx="320001" cy="31246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11850527" y="11011018"/>
            <a:ext cx="160000" cy="10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11850527" y="9416053"/>
            <a:ext cx="160000" cy="5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>
            <a:off x="11850527" y="9950793"/>
            <a:ext cx="160000" cy="54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>
            <a:off x="11850527" y="10492244"/>
            <a:ext cx="160000" cy="5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1850527" y="8890568"/>
            <a:ext cx="16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右箭头 258"/>
          <p:cNvSpPr/>
          <p:nvPr/>
        </p:nvSpPr>
        <p:spPr>
          <a:xfrm>
            <a:off x="12175178" y="10157072"/>
            <a:ext cx="986640" cy="58248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0" name="组合 289"/>
          <p:cNvGrpSpPr/>
          <p:nvPr/>
        </p:nvGrpSpPr>
        <p:grpSpPr>
          <a:xfrm>
            <a:off x="13412019" y="9918901"/>
            <a:ext cx="158400" cy="1092117"/>
            <a:chOff x="12700762" y="9928602"/>
            <a:chExt cx="158400" cy="1092117"/>
          </a:xfrm>
        </p:grpSpPr>
        <p:sp>
          <p:nvSpPr>
            <p:cNvPr id="261" name="矩形 260"/>
            <p:cNvSpPr/>
            <p:nvPr/>
          </p:nvSpPr>
          <p:spPr>
            <a:xfrm>
              <a:off x="12700762" y="9940719"/>
              <a:ext cx="158400" cy="10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12700762" y="10117056"/>
              <a:ext cx="158400" cy="33083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12700762" y="10711873"/>
              <a:ext cx="158400" cy="1334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12700762" y="10215726"/>
              <a:ext cx="158400" cy="1334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/>
            <p:cNvSpPr/>
            <p:nvPr/>
          </p:nvSpPr>
          <p:spPr>
            <a:xfrm>
              <a:off x="12700762" y="10447888"/>
              <a:ext cx="158400" cy="13349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/>
            <p:cNvSpPr/>
            <p:nvPr/>
          </p:nvSpPr>
          <p:spPr>
            <a:xfrm>
              <a:off x="12700762" y="9928602"/>
              <a:ext cx="158400" cy="1334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7" name="文本框 266"/>
          <p:cNvSpPr txBox="1"/>
          <p:nvPr/>
        </p:nvSpPr>
        <p:spPr>
          <a:xfrm>
            <a:off x="11410729" y="5496726"/>
            <a:ext cx="312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has color red, </a:t>
            </a:r>
          </a:p>
          <a:p>
            <a:r>
              <a:rPr lang="en-US" altLang="zh-CN" sz="1200" b="1" dirty="0" smtClean="0">
                <a:solidFill>
                  <a:srgbClr val="FF0000"/>
                </a:solidFill>
              </a:rPr>
              <a:t>has pattern plain … </a:t>
            </a:r>
          </a:p>
        </p:txBody>
      </p:sp>
      <p:sp>
        <p:nvSpPr>
          <p:cNvPr id="268" name="矩形 267"/>
          <p:cNvSpPr/>
          <p:nvPr/>
        </p:nvSpPr>
        <p:spPr>
          <a:xfrm>
            <a:off x="12105886" y="6086467"/>
            <a:ext cx="132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1200" b="1" dirty="0" smtClean="0">
                <a:solidFill>
                  <a:srgbClr val="00B050"/>
                </a:solidFill>
              </a:rPr>
              <a:t>has pattern solid, </a:t>
            </a:r>
          </a:p>
          <a:p>
            <a:pPr marL="0" lvl="1"/>
            <a:r>
              <a:rPr lang="en-US" altLang="zh-CN" sz="1200" b="1" dirty="0" smtClean="0">
                <a:solidFill>
                  <a:srgbClr val="00B050"/>
                </a:solidFill>
              </a:rPr>
              <a:t>has color red …</a:t>
            </a:r>
          </a:p>
        </p:txBody>
      </p:sp>
      <p:sp>
        <p:nvSpPr>
          <p:cNvPr id="269" name="矩形 268"/>
          <p:cNvSpPr/>
          <p:nvPr/>
        </p:nvSpPr>
        <p:spPr>
          <a:xfrm>
            <a:off x="12542113" y="6659164"/>
            <a:ext cx="1208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altLang="zh-CN" sz="1200" b="1" dirty="0" smtClean="0">
                <a:solidFill>
                  <a:srgbClr val="7030A0"/>
                </a:solidFill>
              </a:rPr>
              <a:t>has color black, </a:t>
            </a:r>
          </a:p>
          <a:p>
            <a:pPr marL="0" lvl="2"/>
            <a:r>
              <a:rPr lang="en-US" altLang="zh-CN" sz="1200" b="1" dirty="0" smtClean="0">
                <a:solidFill>
                  <a:srgbClr val="7030A0"/>
                </a:solidFill>
              </a:rPr>
              <a:t>has color red …</a:t>
            </a:r>
          </a:p>
        </p:txBody>
      </p:sp>
      <p:sp>
        <p:nvSpPr>
          <p:cNvPr id="270" name="矩形 269"/>
          <p:cNvSpPr/>
          <p:nvPr/>
        </p:nvSpPr>
        <p:spPr>
          <a:xfrm>
            <a:off x="12967930" y="7219499"/>
            <a:ext cx="1208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/>
            <a:r>
              <a:rPr lang="en-US" altLang="zh-CN" sz="1200" b="1" dirty="0" smtClean="0">
                <a:solidFill>
                  <a:srgbClr val="00B0F0"/>
                </a:solidFill>
              </a:rPr>
              <a:t>has color black, </a:t>
            </a:r>
          </a:p>
          <a:p>
            <a:pPr marL="0" lvl="3"/>
            <a:r>
              <a:rPr lang="en-US" altLang="zh-CN" sz="1200" b="1" dirty="0" smtClean="0">
                <a:solidFill>
                  <a:srgbClr val="00B0F0"/>
                </a:solidFill>
              </a:rPr>
              <a:t>fan-shaped …</a:t>
            </a:r>
          </a:p>
        </p:txBody>
      </p:sp>
      <p:sp>
        <p:nvSpPr>
          <p:cNvPr id="272" name="文本框 271"/>
          <p:cNvSpPr txBox="1"/>
          <p:nvPr/>
        </p:nvSpPr>
        <p:spPr>
          <a:xfrm>
            <a:off x="3057787" y="7272346"/>
            <a:ext cx="2059618" cy="48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Training Stage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3057787" y="7765516"/>
            <a:ext cx="2059618" cy="48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Testing Stage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97" name="组合 296"/>
          <p:cNvGrpSpPr/>
          <p:nvPr/>
        </p:nvGrpSpPr>
        <p:grpSpPr>
          <a:xfrm>
            <a:off x="3318277" y="5054559"/>
            <a:ext cx="6392233" cy="400110"/>
            <a:chOff x="3248427" y="4844340"/>
            <a:chExt cx="6392233" cy="400110"/>
          </a:xfrm>
        </p:grpSpPr>
        <p:sp>
          <p:nvSpPr>
            <p:cNvPr id="271" name="文本框 270"/>
            <p:cNvSpPr txBox="1"/>
            <p:nvPr/>
          </p:nvSpPr>
          <p:spPr>
            <a:xfrm>
              <a:off x="3248427" y="4844340"/>
              <a:ext cx="1776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/>
              </a:lvl1pPr>
            </a:lstStyle>
            <a:p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</a:rPr>
                <a:t>Input Image</a:t>
              </a:r>
              <a:endParaRPr lang="zh-CN" alt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5620967" y="4844340"/>
              <a:ext cx="1472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accent4">
                      <a:lumMod val="75000"/>
                    </a:schemeClr>
                  </a:solidFill>
                </a:rPr>
                <a:t>Conv</a:t>
              </a:r>
              <a:r>
                <a:rPr lang="en-US" altLang="zh-CN" sz="2000" dirty="0" smtClean="0">
                  <a:solidFill>
                    <a:schemeClr val="accent4">
                      <a:lumMod val="75000"/>
                    </a:schemeClr>
                  </a:solidFill>
                </a:rPr>
                <a:t> Maps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7871922" y="4844340"/>
              <a:ext cx="1768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accent4">
                      <a:lumMod val="75000"/>
                    </a:schemeClr>
                  </a:solidFill>
                </a:rPr>
                <a:t>Part Localizers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277" name="组合 276"/>
          <p:cNvGrpSpPr/>
          <p:nvPr/>
        </p:nvGrpSpPr>
        <p:grpSpPr>
          <a:xfrm>
            <a:off x="5317932" y="8669959"/>
            <a:ext cx="1440000" cy="1440000"/>
            <a:chOff x="4102600" y="5226915"/>
            <a:chExt cx="2335734" cy="2148974"/>
          </a:xfrm>
        </p:grpSpPr>
        <p:sp>
          <p:nvSpPr>
            <p:cNvPr id="278" name="矩形 277"/>
            <p:cNvSpPr/>
            <p:nvPr/>
          </p:nvSpPr>
          <p:spPr>
            <a:xfrm>
              <a:off x="4102600" y="5226915"/>
              <a:ext cx="1576402" cy="15791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4254466" y="5338339"/>
              <a:ext cx="1576402" cy="15791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4406332" y="5449760"/>
              <a:ext cx="1576402" cy="15791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4558198" y="5561178"/>
              <a:ext cx="1576402" cy="15791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4710064" y="5672602"/>
              <a:ext cx="1576402" cy="15791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矩形 283"/>
            <p:cNvSpPr/>
            <p:nvPr/>
          </p:nvSpPr>
          <p:spPr>
            <a:xfrm>
              <a:off x="4861933" y="5796721"/>
              <a:ext cx="1576401" cy="15791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9" name="右箭头 288"/>
          <p:cNvSpPr/>
          <p:nvPr/>
        </p:nvSpPr>
        <p:spPr>
          <a:xfrm rot="19246482">
            <a:off x="5278723" y="9999243"/>
            <a:ext cx="591975" cy="61271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右箭头 290"/>
          <p:cNvSpPr/>
          <p:nvPr/>
        </p:nvSpPr>
        <p:spPr>
          <a:xfrm>
            <a:off x="6880076" y="9051779"/>
            <a:ext cx="336952" cy="73802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虚尾箭头 291"/>
          <p:cNvSpPr/>
          <p:nvPr/>
        </p:nvSpPr>
        <p:spPr>
          <a:xfrm>
            <a:off x="6566088" y="11078896"/>
            <a:ext cx="689305" cy="612715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文本框 292"/>
          <p:cNvSpPr txBox="1"/>
          <p:nvPr/>
        </p:nvSpPr>
        <p:spPr>
          <a:xfrm>
            <a:off x="3318277" y="8096472"/>
            <a:ext cx="177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Input Image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5571151" y="8096472"/>
            <a:ext cx="159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</a:rPr>
              <a:t>Conv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 Maps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7757674" y="8096472"/>
            <a:ext cx="2841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Part Localizers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9894937" y="5054559"/>
            <a:ext cx="2841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accent4">
                    <a:lumMod val="75000"/>
                  </a:schemeClr>
                </a:solidFill>
              </a:rPr>
              <a:t>Attributes Predictors</a:t>
            </a:r>
            <a:endParaRPr lang="zh-CN" alt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9" name="矩形 298"/>
          <p:cNvSpPr/>
          <p:nvPr/>
        </p:nvSpPr>
        <p:spPr>
          <a:xfrm>
            <a:off x="6403547" y="9057996"/>
            <a:ext cx="340998" cy="3723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>
            <a:off x="6364840" y="9220087"/>
            <a:ext cx="340998" cy="372364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6108736" y="9307678"/>
            <a:ext cx="340998" cy="372364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>
            <a:off x="5993252" y="9502137"/>
            <a:ext cx="340998" cy="37236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10407296" y="8096472"/>
            <a:ext cx="2841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Joint Representation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12840362" y="8096472"/>
            <a:ext cx="148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Prediction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12064243" y="11108537"/>
            <a:ext cx="1180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Global Feature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12064243" y="9379446"/>
            <a:ext cx="1180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Local Feature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0" name="右大括号 159"/>
          <p:cNvSpPr/>
          <p:nvPr/>
        </p:nvSpPr>
        <p:spPr>
          <a:xfrm>
            <a:off x="11280567" y="11143803"/>
            <a:ext cx="337858" cy="860617"/>
          </a:xfrm>
          <a:prstGeom prst="rightBrace">
            <a:avLst>
              <a:gd name="adj1" fmla="val 33918"/>
              <a:gd name="adj2" fmla="val 5238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</TotalTime>
  <Words>71</Words>
  <Application>Microsoft Office PowerPoint</Application>
  <PresentationFormat>自定义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Liu,Xiao(IDL)</dc:creator>
  <cp:lastModifiedBy>Liu,Xiao(IDL)</cp:lastModifiedBy>
  <cp:revision>40</cp:revision>
  <dcterms:created xsi:type="dcterms:W3CDTF">2016-04-11T03:44:13Z</dcterms:created>
  <dcterms:modified xsi:type="dcterms:W3CDTF">2016-05-20T03:23:12Z</dcterms:modified>
</cp:coreProperties>
</file>