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21786850" cy="13698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582" autoAdjust="0"/>
  </p:normalViewPr>
  <p:slideViewPr>
    <p:cSldViewPr snapToGrid="0">
      <p:cViewPr>
        <p:scale>
          <a:sx n="100" d="100"/>
          <a:sy n="100" d="100"/>
        </p:scale>
        <p:origin x="-2142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0948-A62E-4A5F-B60F-A041DBDC30FD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76313" y="1143000"/>
            <a:ext cx="490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F107-A950-4336-92A7-78BC537EB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6313" y="1143000"/>
            <a:ext cx="49053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F107-A950-4336-92A7-78BC537EBF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356" y="2241868"/>
            <a:ext cx="16340138" cy="4769121"/>
          </a:xfrm>
        </p:spPr>
        <p:txBody>
          <a:bodyPr anchor="b"/>
          <a:lstStyle>
            <a:lvl1pPr algn="ctr">
              <a:defRPr sz="1072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3356" y="7194904"/>
            <a:ext cx="16340138" cy="3307308"/>
          </a:xfrm>
        </p:spPr>
        <p:txBody>
          <a:bodyPr/>
          <a:lstStyle>
            <a:lvl1pPr marL="0" indent="0" algn="ctr">
              <a:buNone/>
              <a:defRPr sz="4289"/>
            </a:lvl1pPr>
            <a:lvl2pPr marL="817016" indent="0" algn="ctr">
              <a:buNone/>
              <a:defRPr sz="3574"/>
            </a:lvl2pPr>
            <a:lvl3pPr marL="1634033" indent="0" algn="ctr">
              <a:buNone/>
              <a:defRPr sz="3217"/>
            </a:lvl3pPr>
            <a:lvl4pPr marL="2451049" indent="0" algn="ctr">
              <a:buNone/>
              <a:defRPr sz="2859"/>
            </a:lvl4pPr>
            <a:lvl5pPr marL="3268066" indent="0" algn="ctr">
              <a:buNone/>
              <a:defRPr sz="2859"/>
            </a:lvl5pPr>
            <a:lvl6pPr marL="4085082" indent="0" algn="ctr">
              <a:buNone/>
              <a:defRPr sz="2859"/>
            </a:lvl6pPr>
            <a:lvl7pPr marL="4902098" indent="0" algn="ctr">
              <a:buNone/>
              <a:defRPr sz="2859"/>
            </a:lvl7pPr>
            <a:lvl8pPr marL="5719115" indent="0" algn="ctr">
              <a:buNone/>
              <a:defRPr sz="2859"/>
            </a:lvl8pPr>
            <a:lvl9pPr marL="6536131" indent="0" algn="ctr">
              <a:buNone/>
              <a:defRPr sz="285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0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5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91214" y="729320"/>
            <a:ext cx="4697790" cy="116088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7846" y="729320"/>
            <a:ext cx="13821033" cy="1160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499" y="3415124"/>
            <a:ext cx="18791158" cy="5698210"/>
          </a:xfrm>
        </p:spPr>
        <p:txBody>
          <a:bodyPr anchor="b"/>
          <a:lstStyle>
            <a:lvl1pPr>
              <a:defRPr sz="1072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6499" y="9167241"/>
            <a:ext cx="18791158" cy="2996554"/>
          </a:xfrm>
        </p:spPr>
        <p:txBody>
          <a:bodyPr/>
          <a:lstStyle>
            <a:lvl1pPr marL="0" indent="0">
              <a:buNone/>
              <a:defRPr sz="4289">
                <a:solidFill>
                  <a:schemeClr val="tx1">
                    <a:tint val="75000"/>
                  </a:schemeClr>
                </a:solidFill>
              </a:defRPr>
            </a:lvl1pPr>
            <a:lvl2pPr marL="817016" indent="0">
              <a:buNone/>
              <a:defRPr sz="3574">
                <a:solidFill>
                  <a:schemeClr val="tx1">
                    <a:tint val="75000"/>
                  </a:schemeClr>
                </a:solidFill>
              </a:defRPr>
            </a:lvl2pPr>
            <a:lvl3pPr marL="1634033" indent="0">
              <a:buNone/>
              <a:defRPr sz="3217">
                <a:solidFill>
                  <a:schemeClr val="tx1">
                    <a:tint val="75000"/>
                  </a:schemeClr>
                </a:solidFill>
              </a:defRPr>
            </a:lvl3pPr>
            <a:lvl4pPr marL="2451049" indent="0">
              <a:buNone/>
              <a:defRPr sz="2859">
                <a:solidFill>
                  <a:schemeClr val="tx1">
                    <a:tint val="75000"/>
                  </a:schemeClr>
                </a:solidFill>
              </a:defRPr>
            </a:lvl4pPr>
            <a:lvl5pPr marL="3268066" indent="0">
              <a:buNone/>
              <a:defRPr sz="2859">
                <a:solidFill>
                  <a:schemeClr val="tx1">
                    <a:tint val="75000"/>
                  </a:schemeClr>
                </a:solidFill>
              </a:defRPr>
            </a:lvl5pPr>
            <a:lvl6pPr marL="4085082" indent="0">
              <a:buNone/>
              <a:defRPr sz="2859">
                <a:solidFill>
                  <a:schemeClr val="tx1">
                    <a:tint val="75000"/>
                  </a:schemeClr>
                </a:solidFill>
              </a:defRPr>
            </a:lvl6pPr>
            <a:lvl7pPr marL="4902098" indent="0">
              <a:buNone/>
              <a:defRPr sz="2859">
                <a:solidFill>
                  <a:schemeClr val="tx1">
                    <a:tint val="75000"/>
                  </a:schemeClr>
                </a:solidFill>
              </a:defRPr>
            </a:lvl7pPr>
            <a:lvl8pPr marL="5719115" indent="0">
              <a:buNone/>
              <a:defRPr sz="2859">
                <a:solidFill>
                  <a:schemeClr val="tx1">
                    <a:tint val="75000"/>
                  </a:schemeClr>
                </a:solidFill>
              </a:defRPr>
            </a:lvl8pPr>
            <a:lvl9pPr marL="6536131" indent="0">
              <a:buNone/>
              <a:defRPr sz="28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7846" y="3646601"/>
            <a:ext cx="9259411" cy="86915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9593" y="3646601"/>
            <a:ext cx="9259411" cy="86915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8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684" y="729321"/>
            <a:ext cx="18791158" cy="26477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685" y="3358045"/>
            <a:ext cx="9216858" cy="1645726"/>
          </a:xfrm>
        </p:spPr>
        <p:txBody>
          <a:bodyPr anchor="b"/>
          <a:lstStyle>
            <a:lvl1pPr marL="0" indent="0">
              <a:buNone/>
              <a:defRPr sz="4289" b="1"/>
            </a:lvl1pPr>
            <a:lvl2pPr marL="817016" indent="0">
              <a:buNone/>
              <a:defRPr sz="3574" b="1"/>
            </a:lvl2pPr>
            <a:lvl3pPr marL="1634033" indent="0">
              <a:buNone/>
              <a:defRPr sz="3217" b="1"/>
            </a:lvl3pPr>
            <a:lvl4pPr marL="2451049" indent="0">
              <a:buNone/>
              <a:defRPr sz="2859" b="1"/>
            </a:lvl4pPr>
            <a:lvl5pPr marL="3268066" indent="0">
              <a:buNone/>
              <a:defRPr sz="2859" b="1"/>
            </a:lvl5pPr>
            <a:lvl6pPr marL="4085082" indent="0">
              <a:buNone/>
              <a:defRPr sz="2859" b="1"/>
            </a:lvl6pPr>
            <a:lvl7pPr marL="4902098" indent="0">
              <a:buNone/>
              <a:defRPr sz="2859" b="1"/>
            </a:lvl7pPr>
            <a:lvl8pPr marL="5719115" indent="0">
              <a:buNone/>
              <a:defRPr sz="2859" b="1"/>
            </a:lvl8pPr>
            <a:lvl9pPr marL="6536131" indent="0">
              <a:buNone/>
              <a:defRPr sz="285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0685" y="5003772"/>
            <a:ext cx="9216858" cy="7359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29593" y="3358045"/>
            <a:ext cx="9262249" cy="1645726"/>
          </a:xfrm>
        </p:spPr>
        <p:txBody>
          <a:bodyPr anchor="b"/>
          <a:lstStyle>
            <a:lvl1pPr marL="0" indent="0">
              <a:buNone/>
              <a:defRPr sz="4289" b="1"/>
            </a:lvl1pPr>
            <a:lvl2pPr marL="817016" indent="0">
              <a:buNone/>
              <a:defRPr sz="3574" b="1"/>
            </a:lvl2pPr>
            <a:lvl3pPr marL="1634033" indent="0">
              <a:buNone/>
              <a:defRPr sz="3217" b="1"/>
            </a:lvl3pPr>
            <a:lvl4pPr marL="2451049" indent="0">
              <a:buNone/>
              <a:defRPr sz="2859" b="1"/>
            </a:lvl4pPr>
            <a:lvl5pPr marL="3268066" indent="0">
              <a:buNone/>
              <a:defRPr sz="2859" b="1"/>
            </a:lvl5pPr>
            <a:lvl6pPr marL="4085082" indent="0">
              <a:buNone/>
              <a:defRPr sz="2859" b="1"/>
            </a:lvl6pPr>
            <a:lvl7pPr marL="4902098" indent="0">
              <a:buNone/>
              <a:defRPr sz="2859" b="1"/>
            </a:lvl7pPr>
            <a:lvl8pPr marL="5719115" indent="0">
              <a:buNone/>
              <a:defRPr sz="2859" b="1"/>
            </a:lvl8pPr>
            <a:lvl9pPr marL="6536131" indent="0">
              <a:buNone/>
              <a:defRPr sz="285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29593" y="5003772"/>
            <a:ext cx="9262249" cy="7359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20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0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684" y="913236"/>
            <a:ext cx="7026826" cy="3196326"/>
          </a:xfrm>
        </p:spPr>
        <p:txBody>
          <a:bodyPr anchor="b"/>
          <a:lstStyle>
            <a:lvl1pPr>
              <a:defRPr sz="571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2249" y="1972337"/>
            <a:ext cx="11029593" cy="9734841"/>
          </a:xfrm>
        </p:spPr>
        <p:txBody>
          <a:bodyPr/>
          <a:lstStyle>
            <a:lvl1pPr>
              <a:defRPr sz="5718"/>
            </a:lvl1pPr>
            <a:lvl2pPr>
              <a:defRPr sz="5004"/>
            </a:lvl2pPr>
            <a:lvl3pPr>
              <a:defRPr sz="4289"/>
            </a:lvl3pPr>
            <a:lvl4pPr>
              <a:defRPr sz="3574"/>
            </a:lvl4pPr>
            <a:lvl5pPr>
              <a:defRPr sz="3574"/>
            </a:lvl5pPr>
            <a:lvl6pPr>
              <a:defRPr sz="3574"/>
            </a:lvl6pPr>
            <a:lvl7pPr>
              <a:defRPr sz="3574"/>
            </a:lvl7pPr>
            <a:lvl8pPr>
              <a:defRPr sz="3574"/>
            </a:lvl8pPr>
            <a:lvl9pPr>
              <a:defRPr sz="357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684" y="4109561"/>
            <a:ext cx="7026826" cy="7613471"/>
          </a:xfrm>
        </p:spPr>
        <p:txBody>
          <a:bodyPr/>
          <a:lstStyle>
            <a:lvl1pPr marL="0" indent="0">
              <a:buNone/>
              <a:defRPr sz="2859"/>
            </a:lvl1pPr>
            <a:lvl2pPr marL="817016" indent="0">
              <a:buNone/>
              <a:defRPr sz="2502"/>
            </a:lvl2pPr>
            <a:lvl3pPr marL="1634033" indent="0">
              <a:buNone/>
              <a:defRPr sz="2144"/>
            </a:lvl3pPr>
            <a:lvl4pPr marL="2451049" indent="0">
              <a:buNone/>
              <a:defRPr sz="1787"/>
            </a:lvl4pPr>
            <a:lvl5pPr marL="3268066" indent="0">
              <a:buNone/>
              <a:defRPr sz="1787"/>
            </a:lvl5pPr>
            <a:lvl6pPr marL="4085082" indent="0">
              <a:buNone/>
              <a:defRPr sz="1787"/>
            </a:lvl6pPr>
            <a:lvl7pPr marL="4902098" indent="0">
              <a:buNone/>
              <a:defRPr sz="1787"/>
            </a:lvl7pPr>
            <a:lvl8pPr marL="5719115" indent="0">
              <a:buNone/>
              <a:defRPr sz="1787"/>
            </a:lvl8pPr>
            <a:lvl9pPr marL="6536131" indent="0">
              <a:buNone/>
              <a:defRPr sz="178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2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684" y="913236"/>
            <a:ext cx="7026826" cy="3196326"/>
          </a:xfrm>
        </p:spPr>
        <p:txBody>
          <a:bodyPr anchor="b"/>
          <a:lstStyle>
            <a:lvl1pPr>
              <a:defRPr sz="571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249" y="1972337"/>
            <a:ext cx="11029593" cy="9734841"/>
          </a:xfrm>
        </p:spPr>
        <p:txBody>
          <a:bodyPr anchor="t"/>
          <a:lstStyle>
            <a:lvl1pPr marL="0" indent="0">
              <a:buNone/>
              <a:defRPr sz="5718"/>
            </a:lvl1pPr>
            <a:lvl2pPr marL="817016" indent="0">
              <a:buNone/>
              <a:defRPr sz="5004"/>
            </a:lvl2pPr>
            <a:lvl3pPr marL="1634033" indent="0">
              <a:buNone/>
              <a:defRPr sz="4289"/>
            </a:lvl3pPr>
            <a:lvl4pPr marL="2451049" indent="0">
              <a:buNone/>
              <a:defRPr sz="3574"/>
            </a:lvl4pPr>
            <a:lvl5pPr marL="3268066" indent="0">
              <a:buNone/>
              <a:defRPr sz="3574"/>
            </a:lvl5pPr>
            <a:lvl6pPr marL="4085082" indent="0">
              <a:buNone/>
              <a:defRPr sz="3574"/>
            </a:lvl6pPr>
            <a:lvl7pPr marL="4902098" indent="0">
              <a:buNone/>
              <a:defRPr sz="3574"/>
            </a:lvl7pPr>
            <a:lvl8pPr marL="5719115" indent="0">
              <a:buNone/>
              <a:defRPr sz="3574"/>
            </a:lvl8pPr>
            <a:lvl9pPr marL="6536131" indent="0">
              <a:buNone/>
              <a:defRPr sz="357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684" y="4109561"/>
            <a:ext cx="7026826" cy="7613471"/>
          </a:xfrm>
        </p:spPr>
        <p:txBody>
          <a:bodyPr/>
          <a:lstStyle>
            <a:lvl1pPr marL="0" indent="0">
              <a:buNone/>
              <a:defRPr sz="2859"/>
            </a:lvl1pPr>
            <a:lvl2pPr marL="817016" indent="0">
              <a:buNone/>
              <a:defRPr sz="2502"/>
            </a:lvl2pPr>
            <a:lvl3pPr marL="1634033" indent="0">
              <a:buNone/>
              <a:defRPr sz="2144"/>
            </a:lvl3pPr>
            <a:lvl4pPr marL="2451049" indent="0">
              <a:buNone/>
              <a:defRPr sz="1787"/>
            </a:lvl4pPr>
            <a:lvl5pPr marL="3268066" indent="0">
              <a:buNone/>
              <a:defRPr sz="1787"/>
            </a:lvl5pPr>
            <a:lvl6pPr marL="4085082" indent="0">
              <a:buNone/>
              <a:defRPr sz="1787"/>
            </a:lvl6pPr>
            <a:lvl7pPr marL="4902098" indent="0">
              <a:buNone/>
              <a:defRPr sz="1787"/>
            </a:lvl7pPr>
            <a:lvl8pPr marL="5719115" indent="0">
              <a:buNone/>
              <a:defRPr sz="1787"/>
            </a:lvl8pPr>
            <a:lvl9pPr marL="6536131" indent="0">
              <a:buNone/>
              <a:defRPr sz="178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7846" y="729321"/>
            <a:ext cx="18791158" cy="264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846" y="3646601"/>
            <a:ext cx="18791158" cy="869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7846" y="12696516"/>
            <a:ext cx="4902041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39BD-AAF8-4361-B8F4-F43DD455C00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6894" y="12696516"/>
            <a:ext cx="7353062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86963" y="12696516"/>
            <a:ext cx="4902041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34033" rtl="0" eaLnBrk="1" latinLnBrk="0" hangingPunct="1">
        <a:lnSpc>
          <a:spcPct val="90000"/>
        </a:lnSpc>
        <a:spcBef>
          <a:spcPct val="0"/>
        </a:spcBef>
        <a:buNone/>
        <a:defRPr sz="7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508" indent="-408508" algn="l" defTabSz="1634033" rtl="0" eaLnBrk="1" latinLnBrk="0" hangingPunct="1">
        <a:lnSpc>
          <a:spcPct val="90000"/>
        </a:lnSpc>
        <a:spcBef>
          <a:spcPts val="1787"/>
        </a:spcBef>
        <a:buFont typeface="Arial" panose="020B0604020202020204" pitchFamily="34" charset="0"/>
        <a:buChar char="•"/>
        <a:defRPr sz="5004" kern="1200">
          <a:solidFill>
            <a:schemeClr val="tx1"/>
          </a:solidFill>
          <a:latin typeface="+mn-lt"/>
          <a:ea typeface="+mn-ea"/>
          <a:cs typeface="+mn-cs"/>
        </a:defRPr>
      </a:lvl1pPr>
      <a:lvl2pPr marL="1225525" indent="-408508" algn="l" defTabSz="1634033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4289" kern="1200">
          <a:solidFill>
            <a:schemeClr val="tx1"/>
          </a:solidFill>
          <a:latin typeface="+mn-lt"/>
          <a:ea typeface="+mn-ea"/>
          <a:cs typeface="+mn-cs"/>
        </a:defRPr>
      </a:lvl2pPr>
      <a:lvl3pPr marL="2042541" indent="-408508" algn="l" defTabSz="1634033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3574" kern="1200">
          <a:solidFill>
            <a:schemeClr val="tx1"/>
          </a:solidFill>
          <a:latin typeface="+mn-lt"/>
          <a:ea typeface="+mn-ea"/>
          <a:cs typeface="+mn-cs"/>
        </a:defRPr>
      </a:lvl3pPr>
      <a:lvl4pPr marL="2859557" indent="-408508" algn="l" defTabSz="1634033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3217" kern="1200">
          <a:solidFill>
            <a:schemeClr val="tx1"/>
          </a:solidFill>
          <a:latin typeface="+mn-lt"/>
          <a:ea typeface="+mn-ea"/>
          <a:cs typeface="+mn-cs"/>
        </a:defRPr>
      </a:lvl4pPr>
      <a:lvl5pPr marL="3676574" indent="-408508" algn="l" defTabSz="1634033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3217" kern="1200">
          <a:solidFill>
            <a:schemeClr val="tx1"/>
          </a:solidFill>
          <a:latin typeface="+mn-lt"/>
          <a:ea typeface="+mn-ea"/>
          <a:cs typeface="+mn-cs"/>
        </a:defRPr>
      </a:lvl5pPr>
      <a:lvl6pPr marL="4493590" indent="-408508" algn="l" defTabSz="1634033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3217" kern="1200">
          <a:solidFill>
            <a:schemeClr val="tx1"/>
          </a:solidFill>
          <a:latin typeface="+mn-lt"/>
          <a:ea typeface="+mn-ea"/>
          <a:cs typeface="+mn-cs"/>
        </a:defRPr>
      </a:lvl6pPr>
      <a:lvl7pPr marL="5310607" indent="-408508" algn="l" defTabSz="1634033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3217" kern="1200">
          <a:solidFill>
            <a:schemeClr val="tx1"/>
          </a:solidFill>
          <a:latin typeface="+mn-lt"/>
          <a:ea typeface="+mn-ea"/>
          <a:cs typeface="+mn-cs"/>
        </a:defRPr>
      </a:lvl7pPr>
      <a:lvl8pPr marL="6127623" indent="-408508" algn="l" defTabSz="1634033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3217" kern="1200">
          <a:solidFill>
            <a:schemeClr val="tx1"/>
          </a:solidFill>
          <a:latin typeface="+mn-lt"/>
          <a:ea typeface="+mn-ea"/>
          <a:cs typeface="+mn-cs"/>
        </a:defRPr>
      </a:lvl8pPr>
      <a:lvl9pPr marL="6944639" indent="-408508" algn="l" defTabSz="1634033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3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4033" rtl="0" eaLnBrk="1" latinLnBrk="0" hangingPunct="1">
        <a:defRPr sz="3217" kern="1200">
          <a:solidFill>
            <a:schemeClr val="tx1"/>
          </a:solidFill>
          <a:latin typeface="+mn-lt"/>
          <a:ea typeface="+mn-ea"/>
          <a:cs typeface="+mn-cs"/>
        </a:defRPr>
      </a:lvl1pPr>
      <a:lvl2pPr marL="817016" algn="l" defTabSz="1634033" rtl="0" eaLnBrk="1" latinLnBrk="0" hangingPunct="1">
        <a:defRPr sz="3217" kern="1200">
          <a:solidFill>
            <a:schemeClr val="tx1"/>
          </a:solidFill>
          <a:latin typeface="+mn-lt"/>
          <a:ea typeface="+mn-ea"/>
          <a:cs typeface="+mn-cs"/>
        </a:defRPr>
      </a:lvl2pPr>
      <a:lvl3pPr marL="1634033" algn="l" defTabSz="1634033" rtl="0" eaLnBrk="1" latinLnBrk="0" hangingPunct="1">
        <a:defRPr sz="3217" kern="1200">
          <a:solidFill>
            <a:schemeClr val="tx1"/>
          </a:solidFill>
          <a:latin typeface="+mn-lt"/>
          <a:ea typeface="+mn-ea"/>
          <a:cs typeface="+mn-cs"/>
        </a:defRPr>
      </a:lvl3pPr>
      <a:lvl4pPr marL="2451049" algn="l" defTabSz="1634033" rtl="0" eaLnBrk="1" latinLnBrk="0" hangingPunct="1">
        <a:defRPr sz="3217" kern="1200">
          <a:solidFill>
            <a:schemeClr val="tx1"/>
          </a:solidFill>
          <a:latin typeface="+mn-lt"/>
          <a:ea typeface="+mn-ea"/>
          <a:cs typeface="+mn-cs"/>
        </a:defRPr>
      </a:lvl4pPr>
      <a:lvl5pPr marL="3268066" algn="l" defTabSz="1634033" rtl="0" eaLnBrk="1" latinLnBrk="0" hangingPunct="1">
        <a:defRPr sz="3217" kern="1200">
          <a:solidFill>
            <a:schemeClr val="tx1"/>
          </a:solidFill>
          <a:latin typeface="+mn-lt"/>
          <a:ea typeface="+mn-ea"/>
          <a:cs typeface="+mn-cs"/>
        </a:defRPr>
      </a:lvl5pPr>
      <a:lvl6pPr marL="4085082" algn="l" defTabSz="1634033" rtl="0" eaLnBrk="1" latinLnBrk="0" hangingPunct="1">
        <a:defRPr sz="3217" kern="1200">
          <a:solidFill>
            <a:schemeClr val="tx1"/>
          </a:solidFill>
          <a:latin typeface="+mn-lt"/>
          <a:ea typeface="+mn-ea"/>
          <a:cs typeface="+mn-cs"/>
        </a:defRPr>
      </a:lvl6pPr>
      <a:lvl7pPr marL="4902098" algn="l" defTabSz="1634033" rtl="0" eaLnBrk="1" latinLnBrk="0" hangingPunct="1">
        <a:defRPr sz="3217" kern="1200">
          <a:solidFill>
            <a:schemeClr val="tx1"/>
          </a:solidFill>
          <a:latin typeface="+mn-lt"/>
          <a:ea typeface="+mn-ea"/>
          <a:cs typeface="+mn-cs"/>
        </a:defRPr>
      </a:lvl7pPr>
      <a:lvl8pPr marL="5719115" algn="l" defTabSz="1634033" rtl="0" eaLnBrk="1" latinLnBrk="0" hangingPunct="1">
        <a:defRPr sz="3217" kern="1200">
          <a:solidFill>
            <a:schemeClr val="tx1"/>
          </a:solidFill>
          <a:latin typeface="+mn-lt"/>
          <a:ea typeface="+mn-ea"/>
          <a:cs typeface="+mn-cs"/>
        </a:defRPr>
      </a:lvl8pPr>
      <a:lvl9pPr marL="6536131" algn="l" defTabSz="1634033" rtl="0" eaLnBrk="1" latinLnBrk="0" hangingPunct="1">
        <a:defRPr sz="3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eg"/><Relationship Id="rId18" Type="http://schemas.openxmlformats.org/officeDocument/2006/relationships/image" Target="../media/image16.jp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28" Type="http://schemas.openxmlformats.org/officeDocument/2006/relationships/image" Target="../media/image26.jp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jpeg"/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jpeg"/><Relationship Id="rId38" Type="http://schemas.openxmlformats.org/officeDocument/2006/relationships/image" Target="../media/image36.jpe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16.jp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403"/>
          <p:cNvSpPr/>
          <p:nvPr/>
        </p:nvSpPr>
        <p:spPr>
          <a:xfrm>
            <a:off x="10738092" y="7108237"/>
            <a:ext cx="3447807" cy="615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5" name="文本框 404"/>
          <p:cNvSpPr txBox="1"/>
          <p:nvPr/>
        </p:nvSpPr>
        <p:spPr>
          <a:xfrm>
            <a:off x="10724162" y="7269383"/>
            <a:ext cx="734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head</a:t>
            </a:r>
            <a:endParaRPr lang="zh-CN" altLang="en-US" sz="14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12010930" y="7469043"/>
            <a:ext cx="92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predicted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7165361" y="7108238"/>
            <a:ext cx="3352555" cy="61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79" name="椭圆 378"/>
          <p:cNvSpPr/>
          <p:nvPr/>
        </p:nvSpPr>
        <p:spPr>
          <a:xfrm>
            <a:off x="7547016" y="721642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4" name="文本框 123"/>
          <p:cNvSpPr txBox="1"/>
          <p:nvPr/>
        </p:nvSpPr>
        <p:spPr>
          <a:xfrm>
            <a:off x="7052603" y="7269383"/>
            <a:ext cx="103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forehead</a:t>
            </a:r>
            <a:endParaRPr lang="zh-CN" altLang="en-US" sz="1400" dirty="0"/>
          </a:p>
        </p:txBody>
      </p:sp>
      <p:sp>
        <p:nvSpPr>
          <p:cNvPr id="380" name="椭圆 379"/>
          <p:cNvSpPr/>
          <p:nvPr/>
        </p:nvSpPr>
        <p:spPr>
          <a:xfrm>
            <a:off x="8429102" y="721642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00" name="文本框 399"/>
          <p:cNvSpPr txBox="1"/>
          <p:nvPr/>
        </p:nvSpPr>
        <p:spPr>
          <a:xfrm>
            <a:off x="8104588" y="7269383"/>
            <a:ext cx="7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breast</a:t>
            </a:r>
            <a:endParaRPr lang="zh-CN" altLang="en-US" sz="1400" dirty="0"/>
          </a:p>
        </p:txBody>
      </p:sp>
      <p:sp>
        <p:nvSpPr>
          <p:cNvPr id="381" name="椭圆 380"/>
          <p:cNvSpPr/>
          <p:nvPr/>
        </p:nvSpPr>
        <p:spPr>
          <a:xfrm>
            <a:off x="9311188" y="721642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01" name="文本框 400"/>
          <p:cNvSpPr txBox="1"/>
          <p:nvPr/>
        </p:nvSpPr>
        <p:spPr>
          <a:xfrm>
            <a:off x="9083664" y="7269383"/>
            <a:ext cx="53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wing</a:t>
            </a:r>
            <a:endParaRPr lang="zh-CN" altLang="en-US" sz="1400" dirty="0"/>
          </a:p>
        </p:txBody>
      </p:sp>
      <p:sp>
        <p:nvSpPr>
          <p:cNvPr id="382" name="椭圆 381"/>
          <p:cNvSpPr/>
          <p:nvPr/>
        </p:nvSpPr>
        <p:spPr>
          <a:xfrm>
            <a:off x="10193273" y="721642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02" name="文本框 401"/>
          <p:cNvSpPr txBox="1"/>
          <p:nvPr/>
        </p:nvSpPr>
        <p:spPr>
          <a:xfrm>
            <a:off x="9934646" y="7269383"/>
            <a:ext cx="57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tail</a:t>
            </a:r>
            <a:endParaRPr lang="zh-CN" altLang="en-US" sz="1400" dirty="0"/>
          </a:p>
        </p:txBody>
      </p:sp>
      <p:sp>
        <p:nvSpPr>
          <p:cNvPr id="403" name="文本框 402"/>
          <p:cNvSpPr txBox="1"/>
          <p:nvPr/>
        </p:nvSpPr>
        <p:spPr>
          <a:xfrm>
            <a:off x="8301754" y="7484432"/>
            <a:ext cx="116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ground-truth</a:t>
            </a:r>
            <a:endParaRPr lang="zh-CN" altLang="en-US" sz="12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213333" y="2588831"/>
            <a:ext cx="8894543" cy="1440838"/>
            <a:chOff x="6213333" y="2588831"/>
            <a:chExt cx="8894543" cy="1440838"/>
          </a:xfrm>
        </p:grpSpPr>
        <p:grpSp>
          <p:nvGrpSpPr>
            <p:cNvPr id="27" name="组合 26"/>
            <p:cNvGrpSpPr/>
            <p:nvPr/>
          </p:nvGrpSpPr>
          <p:grpSpPr>
            <a:xfrm>
              <a:off x="6213333" y="2588831"/>
              <a:ext cx="2901693" cy="1440000"/>
              <a:chOff x="5930447" y="2589669"/>
              <a:chExt cx="2901693" cy="14400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930447" y="2589669"/>
                <a:ext cx="1440000" cy="1440000"/>
                <a:chOff x="272597" y="3563563"/>
                <a:chExt cx="1440000" cy="1440000"/>
              </a:xfrm>
            </p:grpSpPr>
            <p:pic>
              <p:nvPicPr>
                <p:cNvPr id="8" name="图片 7"/>
                <p:cNvPicPr>
                  <a:picLocks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2597" y="3563563"/>
                  <a:ext cx="1440000" cy="1440000"/>
                </a:xfrm>
                <a:prstGeom prst="rect">
                  <a:avLst/>
                </a:prstGeom>
                <a:ln w="19050">
                  <a:noFill/>
                </a:ln>
              </p:spPr>
            </p:pic>
            <p:sp>
              <p:nvSpPr>
                <p:cNvPr id="7" name="椭圆 6"/>
                <p:cNvSpPr/>
                <p:nvPr/>
              </p:nvSpPr>
              <p:spPr>
                <a:xfrm>
                  <a:off x="795382" y="3753822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椭圆 178"/>
                <p:cNvSpPr/>
                <p:nvPr/>
              </p:nvSpPr>
              <p:spPr>
                <a:xfrm>
                  <a:off x="863377" y="4181812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>
                  <a:off x="1101323" y="4222927"/>
                  <a:ext cx="72000" cy="72000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椭圆 180"/>
                <p:cNvSpPr/>
                <p:nvPr/>
              </p:nvSpPr>
              <p:spPr>
                <a:xfrm>
                  <a:off x="1453877" y="468726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椭圆 182"/>
                <p:cNvSpPr/>
                <p:nvPr/>
              </p:nvSpPr>
              <p:spPr>
                <a:xfrm>
                  <a:off x="880023" y="388893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899183" y="4144444"/>
                  <a:ext cx="72000" cy="72000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椭圆 184"/>
                <p:cNvSpPr/>
                <p:nvPr/>
              </p:nvSpPr>
              <p:spPr>
                <a:xfrm>
                  <a:off x="1103357" y="4163876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1312917" y="4381268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7409863" y="2600904"/>
                <a:ext cx="1422277" cy="1417531"/>
                <a:chOff x="1752013" y="3559973"/>
                <a:chExt cx="1422277" cy="1417531"/>
              </a:xfrm>
            </p:grpSpPr>
            <p:pic>
              <p:nvPicPr>
                <p:cNvPr id="127" name="图片 126"/>
                <p:cNvPicPr>
                  <a:picLocks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2013" y="3559973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pic>
              <p:nvPicPr>
                <p:cNvPr id="128" name="图片 127"/>
                <p:cNvPicPr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0290" y="3559973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</p:pic>
            <p:pic>
              <p:nvPicPr>
                <p:cNvPr id="130" name="图片 129"/>
                <p:cNvPicPr>
                  <a:picLocks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2013" y="429350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7030A0"/>
                  </a:solidFill>
                </a:ln>
              </p:spPr>
            </p:pic>
            <p:pic>
              <p:nvPicPr>
                <p:cNvPr id="131" name="图片 130"/>
                <p:cNvPicPr>
                  <a:picLocks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0290" y="4291825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</p:pic>
          </p:grpSp>
        </p:grpSp>
        <p:grpSp>
          <p:nvGrpSpPr>
            <p:cNvPr id="32" name="组合 31"/>
            <p:cNvGrpSpPr/>
            <p:nvPr/>
          </p:nvGrpSpPr>
          <p:grpSpPr>
            <a:xfrm>
              <a:off x="9187452" y="2589669"/>
              <a:ext cx="2930346" cy="1440000"/>
              <a:chOff x="9076392" y="2589669"/>
              <a:chExt cx="2930346" cy="144000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9076392" y="2589669"/>
                <a:ext cx="1440000" cy="1440000"/>
                <a:chOff x="3418542" y="3558876"/>
                <a:chExt cx="1440000" cy="1440000"/>
              </a:xfrm>
            </p:grpSpPr>
            <p:pic>
              <p:nvPicPr>
                <p:cNvPr id="35" name="图片 3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8542" y="3558876"/>
                  <a:ext cx="1440000" cy="1440000"/>
                </a:xfrm>
                <a:prstGeom prst="rect">
                  <a:avLst/>
                </a:prstGeom>
              </p:spPr>
            </p:pic>
            <p:sp>
              <p:nvSpPr>
                <p:cNvPr id="207" name="椭圆 206"/>
                <p:cNvSpPr/>
                <p:nvPr/>
              </p:nvSpPr>
              <p:spPr>
                <a:xfrm>
                  <a:off x="4260233" y="4103757"/>
                  <a:ext cx="72000" cy="72000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>
                  <a:off x="4105782" y="3950063"/>
                  <a:ext cx="72000" cy="72000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椭圆 199"/>
                <p:cNvSpPr/>
                <p:nvPr/>
              </p:nvSpPr>
              <p:spPr>
                <a:xfrm>
                  <a:off x="4055602" y="396607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椭圆 200"/>
                <p:cNvSpPr/>
                <p:nvPr/>
              </p:nvSpPr>
              <p:spPr>
                <a:xfrm>
                  <a:off x="4233492" y="381684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4321987" y="403807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椭圆 202"/>
                <p:cNvSpPr/>
                <p:nvPr/>
              </p:nvSpPr>
              <p:spPr>
                <a:xfrm>
                  <a:off x="3684222" y="413975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4" name="椭圆 203"/>
                <p:cNvSpPr/>
                <p:nvPr/>
              </p:nvSpPr>
              <p:spPr>
                <a:xfrm>
                  <a:off x="3539873" y="411590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>
                  <a:off x="4197492" y="3942773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椭圆 207"/>
                <p:cNvSpPr/>
                <p:nvPr/>
              </p:nvSpPr>
              <p:spPr>
                <a:xfrm>
                  <a:off x="3643128" y="4103757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584461" y="2600904"/>
                <a:ext cx="1422277" cy="1417531"/>
                <a:chOff x="4932318" y="3559363"/>
                <a:chExt cx="1422277" cy="1417531"/>
              </a:xfrm>
            </p:grpSpPr>
            <p:pic>
              <p:nvPicPr>
                <p:cNvPr id="136" name="图片 135"/>
                <p:cNvPicPr>
                  <a:picLocks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2318" y="3559363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pic>
              <p:nvPicPr>
                <p:cNvPr id="137" name="图片 136"/>
                <p:cNvPicPr>
                  <a:picLocks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0595" y="3559363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</p:pic>
            <p:pic>
              <p:nvPicPr>
                <p:cNvPr id="138" name="图片 137"/>
                <p:cNvPicPr>
                  <a:picLocks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2318" y="429289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7030A0"/>
                  </a:solidFill>
                </a:ln>
              </p:spPr>
            </p:pic>
            <p:pic>
              <p:nvPicPr>
                <p:cNvPr id="139" name="图片 138"/>
                <p:cNvPicPr>
                  <a:picLocks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0595" y="4291215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</p:pic>
          </p:grpSp>
        </p:grpSp>
        <p:grpSp>
          <p:nvGrpSpPr>
            <p:cNvPr id="3" name="组合 2"/>
            <p:cNvGrpSpPr/>
            <p:nvPr/>
          </p:nvGrpSpPr>
          <p:grpSpPr>
            <a:xfrm>
              <a:off x="12190223" y="2589669"/>
              <a:ext cx="2917653" cy="1440000"/>
              <a:chOff x="9089085" y="4098312"/>
              <a:chExt cx="2917653" cy="144000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9089085" y="4098312"/>
                <a:ext cx="1440000" cy="1440000"/>
                <a:chOff x="3431235" y="5083343"/>
                <a:chExt cx="1440000" cy="1440000"/>
              </a:xfrm>
            </p:grpSpPr>
            <p:pic>
              <p:nvPicPr>
                <p:cNvPr id="118" name="图片 117"/>
                <p:cNvPicPr>
                  <a:picLocks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1235" y="5083343"/>
                  <a:ext cx="1440000" cy="1440000"/>
                </a:xfrm>
                <a:prstGeom prst="rect">
                  <a:avLst/>
                </a:prstGeom>
              </p:spPr>
            </p:pic>
            <p:sp>
              <p:nvSpPr>
                <p:cNvPr id="341" name="椭圆 340"/>
                <p:cNvSpPr/>
                <p:nvPr/>
              </p:nvSpPr>
              <p:spPr>
                <a:xfrm>
                  <a:off x="3820506" y="564556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椭圆 341"/>
                <p:cNvSpPr/>
                <p:nvPr/>
              </p:nvSpPr>
              <p:spPr>
                <a:xfrm>
                  <a:off x="3942484" y="572733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/>
                <p:cNvSpPr/>
                <p:nvPr/>
              </p:nvSpPr>
              <p:spPr>
                <a:xfrm>
                  <a:off x="4095562" y="5852346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椭圆 345"/>
                <p:cNvSpPr/>
                <p:nvPr/>
              </p:nvSpPr>
              <p:spPr>
                <a:xfrm>
                  <a:off x="4015284" y="5622604"/>
                  <a:ext cx="72000" cy="72000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椭圆 347"/>
                <p:cNvSpPr/>
                <p:nvPr/>
              </p:nvSpPr>
              <p:spPr>
                <a:xfrm>
                  <a:off x="3892722" y="5657526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 342"/>
                <p:cNvSpPr/>
                <p:nvPr/>
              </p:nvSpPr>
              <p:spPr>
                <a:xfrm>
                  <a:off x="4167562" y="5600462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椭圆 349"/>
                <p:cNvSpPr/>
                <p:nvPr/>
              </p:nvSpPr>
              <p:spPr>
                <a:xfrm>
                  <a:off x="4018061" y="5721813"/>
                  <a:ext cx="72000" cy="72000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/>
                <p:cNvSpPr/>
                <p:nvPr/>
              </p:nvSpPr>
              <p:spPr>
                <a:xfrm>
                  <a:off x="4354425" y="5719359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0584461" y="4109547"/>
                <a:ext cx="1422277" cy="1417531"/>
                <a:chOff x="4914041" y="5083343"/>
                <a:chExt cx="1422277" cy="1417531"/>
              </a:xfrm>
            </p:grpSpPr>
            <p:pic>
              <p:nvPicPr>
                <p:cNvPr id="140" name="图片 139"/>
                <p:cNvPicPr>
                  <a:picLocks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041" y="5083343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pic>
              <p:nvPicPr>
                <p:cNvPr id="141" name="图片 140"/>
                <p:cNvPicPr>
                  <a:picLocks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2318" y="5083343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</p:pic>
            <p:pic>
              <p:nvPicPr>
                <p:cNvPr id="142" name="图片 141"/>
                <p:cNvPicPr>
                  <a:picLocks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041" y="581687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7030A0"/>
                  </a:solidFill>
                </a:ln>
              </p:spPr>
            </p:pic>
            <p:pic>
              <p:nvPicPr>
                <p:cNvPr id="143" name="图片 142"/>
                <p:cNvPicPr>
                  <a:picLocks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2318" y="5815195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</p:pic>
          </p:grpSp>
        </p:grpSp>
      </p:grpSp>
      <p:grpSp>
        <p:nvGrpSpPr>
          <p:cNvPr id="34" name="组合 33"/>
          <p:cNvGrpSpPr/>
          <p:nvPr/>
        </p:nvGrpSpPr>
        <p:grpSpPr>
          <a:xfrm>
            <a:off x="6211916" y="4056210"/>
            <a:ext cx="8907776" cy="1491659"/>
            <a:chOff x="6211916" y="4069741"/>
            <a:chExt cx="8907776" cy="1491659"/>
          </a:xfrm>
        </p:grpSpPr>
        <p:grpSp>
          <p:nvGrpSpPr>
            <p:cNvPr id="4" name="组合 3"/>
            <p:cNvGrpSpPr/>
            <p:nvPr/>
          </p:nvGrpSpPr>
          <p:grpSpPr>
            <a:xfrm>
              <a:off x="6211916" y="4098313"/>
              <a:ext cx="2904526" cy="1440000"/>
              <a:chOff x="5927614" y="4098312"/>
              <a:chExt cx="2904526" cy="144000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5927614" y="4098312"/>
                <a:ext cx="1440000" cy="1440000"/>
                <a:chOff x="269764" y="5083343"/>
                <a:chExt cx="1440000" cy="1440000"/>
              </a:xfrm>
            </p:grpSpPr>
            <p:pic>
              <p:nvPicPr>
                <p:cNvPr id="98" name="图片 97"/>
                <p:cNvPicPr>
                  <a:picLocks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64" y="5083343"/>
                  <a:ext cx="1440000" cy="1440000"/>
                </a:xfrm>
                <a:prstGeom prst="rect">
                  <a:avLst/>
                </a:prstGeom>
                <a:ln w="19050">
                  <a:noFill/>
                </a:ln>
              </p:spPr>
            </p:pic>
            <p:sp>
              <p:nvSpPr>
                <p:cNvPr id="319" name="椭圆 318"/>
                <p:cNvSpPr/>
                <p:nvPr/>
              </p:nvSpPr>
              <p:spPr>
                <a:xfrm>
                  <a:off x="1096455" y="508334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椭圆 319"/>
                <p:cNvSpPr/>
                <p:nvPr/>
              </p:nvSpPr>
              <p:spPr>
                <a:xfrm>
                  <a:off x="1140759" y="539581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椭圆 320"/>
                <p:cNvSpPr/>
                <p:nvPr/>
              </p:nvSpPr>
              <p:spPr>
                <a:xfrm>
                  <a:off x="724784" y="546781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896079" y="609164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3" name="椭圆 332"/>
                <p:cNvSpPr/>
                <p:nvPr/>
              </p:nvSpPr>
              <p:spPr>
                <a:xfrm>
                  <a:off x="885156" y="6158346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6" name="椭圆 335"/>
                <p:cNvSpPr/>
                <p:nvPr/>
              </p:nvSpPr>
              <p:spPr>
                <a:xfrm>
                  <a:off x="1104759" y="521439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椭圆 337"/>
                <p:cNvSpPr/>
                <p:nvPr/>
              </p:nvSpPr>
              <p:spPr>
                <a:xfrm>
                  <a:off x="754455" y="5715695"/>
                  <a:ext cx="72000" cy="72000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0" name="椭圆 339"/>
                <p:cNvSpPr/>
                <p:nvPr/>
              </p:nvSpPr>
              <p:spPr>
                <a:xfrm>
                  <a:off x="1054470" y="5521922"/>
                  <a:ext cx="72000" cy="72000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7409863" y="4109547"/>
                <a:ext cx="1422277" cy="1417531"/>
                <a:chOff x="1752013" y="5083343"/>
                <a:chExt cx="1422277" cy="1417531"/>
              </a:xfrm>
            </p:grpSpPr>
            <p:pic>
              <p:nvPicPr>
                <p:cNvPr id="132" name="图片 131"/>
                <p:cNvPicPr>
                  <a:picLocks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2013" y="5083343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pic>
              <p:nvPicPr>
                <p:cNvPr id="133" name="图片 132"/>
                <p:cNvPicPr>
                  <a:picLocks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0290" y="5083343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</p:pic>
            <p:pic>
              <p:nvPicPr>
                <p:cNvPr id="134" name="图片 133"/>
                <p:cNvPicPr>
                  <a:picLocks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2013" y="581687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7030A0"/>
                  </a:solidFill>
                </a:ln>
              </p:spPr>
            </p:pic>
            <p:pic>
              <p:nvPicPr>
                <p:cNvPr id="135" name="图片 134"/>
                <p:cNvPicPr>
                  <a:picLocks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0290" y="5815195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</p:pic>
          </p:grpSp>
        </p:grpSp>
        <p:grpSp>
          <p:nvGrpSpPr>
            <p:cNvPr id="13" name="组合 12"/>
            <p:cNvGrpSpPr/>
            <p:nvPr/>
          </p:nvGrpSpPr>
          <p:grpSpPr>
            <a:xfrm>
              <a:off x="9192748" y="4069741"/>
              <a:ext cx="2909353" cy="1440000"/>
              <a:chOff x="5927614" y="5606955"/>
              <a:chExt cx="2909353" cy="1440000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5927614" y="5606955"/>
                <a:ext cx="1440000" cy="1440000"/>
                <a:chOff x="269764" y="6619429"/>
                <a:chExt cx="1440000" cy="1440000"/>
              </a:xfrm>
            </p:grpSpPr>
            <p:pic>
              <p:nvPicPr>
                <p:cNvPr id="63" name="图片 62"/>
                <p:cNvPicPr>
                  <a:picLocks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64" y="6619429"/>
                  <a:ext cx="1440000" cy="1440000"/>
                </a:xfrm>
                <a:prstGeom prst="rect">
                  <a:avLst/>
                </a:prstGeom>
              </p:spPr>
            </p:pic>
            <p:sp>
              <p:nvSpPr>
                <p:cNvPr id="216" name="椭圆 215"/>
                <p:cNvSpPr/>
                <p:nvPr/>
              </p:nvSpPr>
              <p:spPr>
                <a:xfrm>
                  <a:off x="837564" y="705206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874370" y="733962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椭圆 225"/>
                <p:cNvSpPr/>
                <p:nvPr/>
              </p:nvSpPr>
              <p:spPr>
                <a:xfrm>
                  <a:off x="1173709" y="747313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椭圆 230"/>
                <p:cNvSpPr/>
                <p:nvPr/>
              </p:nvSpPr>
              <p:spPr>
                <a:xfrm>
                  <a:off x="1401245" y="778357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6" name="椭圆 265"/>
                <p:cNvSpPr/>
                <p:nvPr/>
              </p:nvSpPr>
              <p:spPr>
                <a:xfrm>
                  <a:off x="926569" y="7202886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6" name="椭圆 275"/>
                <p:cNvSpPr/>
                <p:nvPr/>
              </p:nvSpPr>
              <p:spPr>
                <a:xfrm>
                  <a:off x="873564" y="7368626"/>
                  <a:ext cx="72000" cy="72000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椭圆 285"/>
                <p:cNvSpPr/>
                <p:nvPr/>
              </p:nvSpPr>
              <p:spPr>
                <a:xfrm>
                  <a:off x="1108385" y="7470871"/>
                  <a:ext cx="72000" cy="72000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椭圆 295"/>
                <p:cNvSpPr/>
                <p:nvPr/>
              </p:nvSpPr>
              <p:spPr>
                <a:xfrm>
                  <a:off x="1238871" y="7680749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7414690" y="5618190"/>
                <a:ext cx="1422277" cy="1417531"/>
                <a:chOff x="1756840" y="6592102"/>
                <a:chExt cx="1422277" cy="1417531"/>
              </a:xfrm>
            </p:grpSpPr>
            <p:pic>
              <p:nvPicPr>
                <p:cNvPr id="144" name="图片 143"/>
                <p:cNvPicPr>
                  <a:picLocks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6840" y="6592102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pic>
              <p:nvPicPr>
                <p:cNvPr id="145" name="图片 144"/>
                <p:cNvPicPr>
                  <a:picLocks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5117" y="6592102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</p:pic>
            <p:pic>
              <p:nvPicPr>
                <p:cNvPr id="146" name="图片 145"/>
                <p:cNvPicPr>
                  <a:picLocks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6840" y="7325633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7030A0"/>
                  </a:solidFill>
                </a:ln>
              </p:spPr>
            </p:pic>
            <p:pic>
              <p:nvPicPr>
                <p:cNvPr id="147" name="图片 146"/>
                <p:cNvPicPr>
                  <a:picLocks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5117" y="732395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</p:pic>
          </p:grpSp>
        </p:grpSp>
        <p:grpSp>
          <p:nvGrpSpPr>
            <p:cNvPr id="31" name="组合 30"/>
            <p:cNvGrpSpPr/>
            <p:nvPr/>
          </p:nvGrpSpPr>
          <p:grpSpPr>
            <a:xfrm>
              <a:off x="12178406" y="4121400"/>
              <a:ext cx="2941286" cy="1440000"/>
              <a:chOff x="12291252" y="4121400"/>
              <a:chExt cx="2941286" cy="144000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2291252" y="4121400"/>
                <a:ext cx="1440000" cy="1440000"/>
                <a:chOff x="3407602" y="6592102"/>
                <a:chExt cx="1440000" cy="1440000"/>
              </a:xfrm>
            </p:grpSpPr>
            <p:pic>
              <p:nvPicPr>
                <p:cNvPr id="72" name="图片 71"/>
                <p:cNvPicPr>
                  <a:picLocks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7602" y="6592102"/>
                  <a:ext cx="1440000" cy="1440000"/>
                </a:xfrm>
                <a:prstGeom prst="rect">
                  <a:avLst/>
                </a:prstGeom>
              </p:spPr>
            </p:pic>
            <p:sp>
              <p:nvSpPr>
                <p:cNvPr id="301" name="椭圆 300"/>
                <p:cNvSpPr/>
                <p:nvPr/>
              </p:nvSpPr>
              <p:spPr>
                <a:xfrm>
                  <a:off x="4137777" y="7107299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椭圆 305"/>
                <p:cNvSpPr/>
                <p:nvPr/>
              </p:nvSpPr>
              <p:spPr>
                <a:xfrm>
                  <a:off x="4214302" y="737380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4500960" y="722113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4584220" y="764380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4464960" y="7278101"/>
                  <a:ext cx="72000" cy="72000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3" name="椭圆 312"/>
                <p:cNvSpPr/>
                <p:nvPr/>
              </p:nvSpPr>
              <p:spPr>
                <a:xfrm>
                  <a:off x="4219923" y="715641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5" name="椭圆 314"/>
                <p:cNvSpPr/>
                <p:nvPr/>
              </p:nvSpPr>
              <p:spPr>
                <a:xfrm>
                  <a:off x="4342442" y="7432304"/>
                  <a:ext cx="72000" cy="72000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椭圆 316"/>
                <p:cNvSpPr/>
                <p:nvPr/>
              </p:nvSpPr>
              <p:spPr>
                <a:xfrm>
                  <a:off x="4456907" y="7542033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3810261" y="4132635"/>
                <a:ext cx="1422277" cy="1417531"/>
                <a:chOff x="4939180" y="6573134"/>
                <a:chExt cx="1422277" cy="1417531"/>
              </a:xfrm>
            </p:grpSpPr>
            <p:pic>
              <p:nvPicPr>
                <p:cNvPr id="153" name="图片 152"/>
                <p:cNvPicPr>
                  <a:picLocks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9180" y="657313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pic>
              <p:nvPicPr>
                <p:cNvPr id="154" name="图片 153"/>
                <p:cNvPicPr>
                  <a:picLocks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7457" y="657313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</p:pic>
            <p:pic>
              <p:nvPicPr>
                <p:cNvPr id="155" name="图片 154"/>
                <p:cNvPicPr>
                  <a:picLocks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9180" y="7306665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7030A0"/>
                  </a:solidFill>
                </a:ln>
              </p:spPr>
            </p:pic>
            <p:pic>
              <p:nvPicPr>
                <p:cNvPr id="156" name="图片 155"/>
                <p:cNvPicPr>
                  <a:picLocks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7457" y="7304986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</p:pic>
          </p:grpSp>
        </p:grpSp>
      </p:grpSp>
      <p:sp>
        <p:nvSpPr>
          <p:cNvPr id="188" name="椭圆 187"/>
          <p:cNvSpPr/>
          <p:nvPr/>
        </p:nvSpPr>
        <p:spPr>
          <a:xfrm>
            <a:off x="11052507" y="7216428"/>
            <a:ext cx="72000" cy="72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9" name="椭圆 188"/>
          <p:cNvSpPr/>
          <p:nvPr/>
        </p:nvSpPr>
        <p:spPr>
          <a:xfrm>
            <a:off x="11959993" y="7216428"/>
            <a:ext cx="72000" cy="7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0" name="椭圆 189"/>
          <p:cNvSpPr/>
          <p:nvPr/>
        </p:nvSpPr>
        <p:spPr>
          <a:xfrm>
            <a:off x="12867479" y="7216428"/>
            <a:ext cx="72000" cy="72000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1" name="椭圆 190"/>
          <p:cNvSpPr/>
          <p:nvPr/>
        </p:nvSpPr>
        <p:spPr>
          <a:xfrm>
            <a:off x="13774964" y="7216428"/>
            <a:ext cx="72000" cy="72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2" name="文本框 191"/>
          <p:cNvSpPr txBox="1"/>
          <p:nvPr/>
        </p:nvSpPr>
        <p:spPr>
          <a:xfrm>
            <a:off x="11629662" y="7269383"/>
            <a:ext cx="72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breast</a:t>
            </a:r>
            <a:endParaRPr lang="zh-CN" altLang="en-US" sz="1400" dirty="0"/>
          </a:p>
        </p:txBody>
      </p:sp>
      <p:sp>
        <p:nvSpPr>
          <p:cNvPr id="196" name="文本框 195"/>
          <p:cNvSpPr txBox="1"/>
          <p:nvPr/>
        </p:nvSpPr>
        <p:spPr>
          <a:xfrm>
            <a:off x="12646288" y="7269383"/>
            <a:ext cx="53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wing</a:t>
            </a:r>
            <a:endParaRPr lang="zh-CN" altLang="en-US" sz="14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13522667" y="7269383"/>
            <a:ext cx="57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tail</a:t>
            </a:r>
            <a:endParaRPr lang="zh-CN" altLang="en-US" sz="1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214106" y="5574410"/>
            <a:ext cx="8905586" cy="1450645"/>
            <a:chOff x="6214106" y="5655092"/>
            <a:chExt cx="8905586" cy="1450645"/>
          </a:xfrm>
        </p:grpSpPr>
        <p:grpSp>
          <p:nvGrpSpPr>
            <p:cNvPr id="26" name="组合 25"/>
            <p:cNvGrpSpPr/>
            <p:nvPr/>
          </p:nvGrpSpPr>
          <p:grpSpPr>
            <a:xfrm>
              <a:off x="6214106" y="5660414"/>
              <a:ext cx="2900146" cy="1440000"/>
              <a:chOff x="5934719" y="7115597"/>
              <a:chExt cx="2900146" cy="144000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5934719" y="7115597"/>
                <a:ext cx="1440000" cy="1440000"/>
                <a:chOff x="276869" y="8120055"/>
                <a:chExt cx="1440000" cy="1440000"/>
              </a:xfrm>
            </p:grpSpPr>
            <p:pic>
              <p:nvPicPr>
                <p:cNvPr id="119" name="图片 118"/>
                <p:cNvPicPr>
                  <a:picLocks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869" y="8120055"/>
                  <a:ext cx="1440000" cy="1440000"/>
                </a:xfrm>
                <a:prstGeom prst="rect">
                  <a:avLst/>
                </a:prstGeom>
              </p:spPr>
            </p:pic>
            <p:sp>
              <p:nvSpPr>
                <p:cNvPr id="353" name="椭圆 352"/>
                <p:cNvSpPr/>
                <p:nvPr/>
              </p:nvSpPr>
              <p:spPr>
                <a:xfrm>
                  <a:off x="601864" y="843647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椭圆 353"/>
                <p:cNvSpPr/>
                <p:nvPr/>
              </p:nvSpPr>
              <p:spPr>
                <a:xfrm>
                  <a:off x="601864" y="8847479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5" name="椭圆 354"/>
                <p:cNvSpPr/>
                <p:nvPr/>
              </p:nvSpPr>
              <p:spPr>
                <a:xfrm>
                  <a:off x="1022752" y="884005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6" name="椭圆 355"/>
                <p:cNvSpPr/>
                <p:nvPr/>
              </p:nvSpPr>
              <p:spPr>
                <a:xfrm>
                  <a:off x="1477054" y="9020629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椭圆 359"/>
                <p:cNvSpPr/>
                <p:nvPr/>
              </p:nvSpPr>
              <p:spPr>
                <a:xfrm>
                  <a:off x="753419" y="848191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椭圆 361"/>
                <p:cNvSpPr/>
                <p:nvPr/>
              </p:nvSpPr>
              <p:spPr>
                <a:xfrm>
                  <a:off x="756239" y="8763649"/>
                  <a:ext cx="72000" cy="72000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椭圆 363"/>
                <p:cNvSpPr/>
                <p:nvPr/>
              </p:nvSpPr>
              <p:spPr>
                <a:xfrm>
                  <a:off x="958474" y="8764141"/>
                  <a:ext cx="72000" cy="72000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椭圆 365"/>
                <p:cNvSpPr/>
                <p:nvPr/>
              </p:nvSpPr>
              <p:spPr>
                <a:xfrm>
                  <a:off x="1156124" y="8723234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7412588" y="7126832"/>
                <a:ext cx="1422277" cy="1417531"/>
                <a:chOff x="1754738" y="8112044"/>
                <a:chExt cx="1422277" cy="1417531"/>
              </a:xfrm>
            </p:grpSpPr>
            <p:pic>
              <p:nvPicPr>
                <p:cNvPr id="148" name="图片 147"/>
                <p:cNvPicPr>
                  <a:picLocks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738" y="811204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pic>
              <p:nvPicPr>
                <p:cNvPr id="149" name="图片 148"/>
                <p:cNvPicPr>
                  <a:picLocks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3015" y="811204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</p:pic>
            <p:pic>
              <p:nvPicPr>
                <p:cNvPr id="150" name="图片 149"/>
                <p:cNvPicPr>
                  <a:picLocks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738" y="8845575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7030A0"/>
                  </a:solidFill>
                </a:ln>
              </p:spPr>
            </p:pic>
            <p:pic>
              <p:nvPicPr>
                <p:cNvPr id="151" name="图片 150"/>
                <p:cNvPicPr>
                  <a:picLocks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3015" y="8843896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</p:pic>
          </p:grpSp>
        </p:grpSp>
        <p:grpSp>
          <p:nvGrpSpPr>
            <p:cNvPr id="25" name="组合 24"/>
            <p:cNvGrpSpPr/>
            <p:nvPr/>
          </p:nvGrpSpPr>
          <p:grpSpPr>
            <a:xfrm>
              <a:off x="9181849" y="5660414"/>
              <a:ext cx="2928961" cy="1440000"/>
              <a:chOff x="9077777" y="7115597"/>
              <a:chExt cx="2928961" cy="144000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9077777" y="7115597"/>
                <a:ext cx="1440000" cy="1440000"/>
                <a:chOff x="3419927" y="8054239"/>
                <a:chExt cx="1440000" cy="1440000"/>
              </a:xfrm>
            </p:grpSpPr>
            <p:pic>
              <p:nvPicPr>
                <p:cNvPr id="121" name="图片 120"/>
                <p:cNvPicPr>
                  <a:picLocks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27" y="8054239"/>
                  <a:ext cx="1440000" cy="1440000"/>
                </a:xfrm>
                <a:prstGeom prst="rect">
                  <a:avLst/>
                </a:prstGeom>
              </p:spPr>
            </p:pic>
            <p:sp>
              <p:nvSpPr>
                <p:cNvPr id="367" name="椭圆 366"/>
                <p:cNvSpPr/>
                <p:nvPr/>
              </p:nvSpPr>
              <p:spPr>
                <a:xfrm>
                  <a:off x="4078102" y="833991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椭圆 369"/>
                <p:cNvSpPr/>
                <p:nvPr/>
              </p:nvSpPr>
              <p:spPr>
                <a:xfrm>
                  <a:off x="4602690" y="902166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椭圆 373"/>
                <p:cNvSpPr/>
                <p:nvPr/>
              </p:nvSpPr>
              <p:spPr>
                <a:xfrm>
                  <a:off x="4400097" y="8917197"/>
                  <a:ext cx="72000" cy="72000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6" name="椭圆 375"/>
                <p:cNvSpPr/>
                <p:nvPr/>
              </p:nvSpPr>
              <p:spPr>
                <a:xfrm>
                  <a:off x="4161536" y="843262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椭圆 367"/>
                <p:cNvSpPr/>
                <p:nvPr/>
              </p:nvSpPr>
              <p:spPr>
                <a:xfrm>
                  <a:off x="4190627" y="907283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椭圆 371"/>
                <p:cNvSpPr/>
                <p:nvPr/>
              </p:nvSpPr>
              <p:spPr>
                <a:xfrm>
                  <a:off x="4510329" y="8819252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椭圆 377"/>
                <p:cNvSpPr/>
                <p:nvPr/>
              </p:nvSpPr>
              <p:spPr>
                <a:xfrm>
                  <a:off x="4222356" y="9071182"/>
                  <a:ext cx="72000" cy="72000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0584461" y="7126832"/>
                <a:ext cx="1422277" cy="1417531"/>
                <a:chOff x="4920903" y="8097114"/>
                <a:chExt cx="1422277" cy="1417531"/>
              </a:xfrm>
            </p:grpSpPr>
            <p:pic>
              <p:nvPicPr>
                <p:cNvPr id="157" name="图片 156"/>
                <p:cNvPicPr>
                  <a:picLocks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903" y="809711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pic>
              <p:nvPicPr>
                <p:cNvPr id="158" name="图片 157"/>
                <p:cNvPicPr>
                  <a:picLocks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9180" y="809711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</p:pic>
            <p:pic>
              <p:nvPicPr>
                <p:cNvPr id="159" name="图片 158"/>
                <p:cNvPicPr>
                  <a:picLocks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903" y="8830645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7030A0"/>
                  </a:solidFill>
                </a:ln>
              </p:spPr>
            </p:pic>
            <p:pic>
              <p:nvPicPr>
                <p:cNvPr id="160" name="图片 159"/>
                <p:cNvPicPr>
                  <a:picLocks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9180" y="8828966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</p:pic>
          </p:grpSp>
        </p:grpSp>
        <p:grpSp>
          <p:nvGrpSpPr>
            <p:cNvPr id="30" name="组合 29"/>
            <p:cNvGrpSpPr/>
            <p:nvPr/>
          </p:nvGrpSpPr>
          <p:grpSpPr>
            <a:xfrm>
              <a:off x="12178406" y="5655092"/>
              <a:ext cx="2941286" cy="1450645"/>
              <a:chOff x="12291252" y="5639505"/>
              <a:chExt cx="2941286" cy="1450645"/>
            </a:xfrm>
          </p:grpSpPr>
          <p:pic>
            <p:nvPicPr>
              <p:cNvPr id="28" name="图片 27"/>
              <p:cNvPicPr>
                <a:picLocks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91252" y="5639505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161" name="椭圆 160"/>
              <p:cNvSpPr/>
              <p:nvPr/>
            </p:nvSpPr>
            <p:spPr>
              <a:xfrm>
                <a:off x="12713399" y="638265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3014132" y="638138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13315470" y="607988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12949427" y="609041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12981653" y="6322345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12727995" y="63251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2898818" y="6164519"/>
                <a:ext cx="72000" cy="72000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13264357" y="6130511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0" name="组合 169"/>
              <p:cNvGrpSpPr/>
              <p:nvPr/>
            </p:nvGrpSpPr>
            <p:grpSpPr>
              <a:xfrm>
                <a:off x="13810261" y="5672619"/>
                <a:ext cx="1422277" cy="1417531"/>
                <a:chOff x="4939180" y="6573134"/>
                <a:chExt cx="1422277" cy="1417531"/>
              </a:xfrm>
            </p:grpSpPr>
            <p:pic>
              <p:nvPicPr>
                <p:cNvPr id="171" name="图片 170"/>
                <p:cNvPicPr>
                  <a:picLocks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9180" y="657313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pic>
              <p:nvPicPr>
                <p:cNvPr id="172" name="图片 171"/>
                <p:cNvPicPr>
                  <a:picLocks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7457" y="6573134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</p:pic>
            <p:pic>
              <p:nvPicPr>
                <p:cNvPr id="173" name="图片 172"/>
                <p:cNvPicPr>
                  <a:picLocks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9180" y="7306665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7030A0"/>
                  </a:solidFill>
                </a:ln>
              </p:spPr>
            </p:pic>
            <p:pic>
              <p:nvPicPr>
                <p:cNvPr id="174" name="图片 173"/>
                <p:cNvPicPr>
                  <a:picLocks/>
                </p:cNvPicPr>
                <p:nvPr/>
              </p:nvPicPr>
              <p:blipFill>
                <a:blip r:embed="rId4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7457" y="7304986"/>
                  <a:ext cx="684000" cy="684000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9930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7" y="3563563"/>
            <a:ext cx="7200000" cy="7200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7" y="6795776"/>
            <a:ext cx="7200000" cy="72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19" y="3577926"/>
            <a:ext cx="7200000" cy="72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35" y="1814441"/>
            <a:ext cx="7200000" cy="72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942" y="3577926"/>
            <a:ext cx="7200000" cy="72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61" y="7327576"/>
            <a:ext cx="7200000" cy="7200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893" y="8453123"/>
            <a:ext cx="7200000" cy="7200000"/>
          </a:xfrm>
          <a:prstGeom prst="rect">
            <a:avLst/>
          </a:prstGeom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641" y="7163563"/>
            <a:ext cx="7200000" cy="720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20100" y="4450924"/>
            <a:ext cx="392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White_Eyed_Vireo_0032_159145</a:t>
            </a:r>
          </a:p>
          <a:p>
            <a:endParaRPr lang="en-US" altLang="zh-CN" dirty="0"/>
          </a:p>
          <a:p>
            <a:r>
              <a:rPr lang="en-US" altLang="zh-CN" dirty="0" smtClean="0"/>
              <a:t>Horned_Puffin_0042_100760</a:t>
            </a:r>
          </a:p>
          <a:p>
            <a:endParaRPr lang="en-US" altLang="zh-CN" dirty="0"/>
          </a:p>
          <a:p>
            <a:r>
              <a:rPr lang="en-US" altLang="zh-CN" dirty="0" smtClean="0"/>
              <a:t>Laysan_Albatross_0099_869</a:t>
            </a:r>
          </a:p>
          <a:p>
            <a:r>
              <a:rPr lang="en-US" altLang="zh-CN" dirty="0" smtClean="0"/>
              <a:t>Ovenbird_0034_93006</a:t>
            </a:r>
          </a:p>
          <a:p>
            <a:r>
              <a:rPr lang="en-US" altLang="zh-CN" dirty="0"/>
              <a:t>Pacific_Loon_0033_75571</a:t>
            </a:r>
            <a:endParaRPr lang="zh-CN" altLang="en-US" dirty="0"/>
          </a:p>
        </p:txBody>
      </p:sp>
      <p:pic>
        <p:nvPicPr>
          <p:cNvPr id="13" name="图片 1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200" y="6698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8685</TotalTime>
  <Words>16</Words>
  <Application>Microsoft Office PowerPoint</Application>
  <PresentationFormat>自定义</PresentationFormat>
  <Paragraphs>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75</cp:revision>
  <dcterms:created xsi:type="dcterms:W3CDTF">2016-01-13T08:41:32Z</dcterms:created>
  <dcterms:modified xsi:type="dcterms:W3CDTF">2016-05-20T03:24:17Z</dcterms:modified>
</cp:coreProperties>
</file>