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51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7B00-D6B6-4C0A-84F1-C985B9A536EF}" type="datetimeFigureOut">
              <a:rPr lang="zh-CN" altLang="en-US" smtClean="0"/>
              <a:t>2016/5/13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1E137-FFEF-4302-98FD-FF7E7806C3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0305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7B00-D6B6-4C0A-84F1-C985B9A536EF}" type="datetimeFigureOut">
              <a:rPr lang="zh-CN" altLang="en-US" smtClean="0"/>
              <a:t>2016/5/13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1E137-FFEF-4302-98FD-FF7E7806C3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7272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7B00-D6B6-4C0A-84F1-C985B9A536EF}" type="datetimeFigureOut">
              <a:rPr lang="zh-CN" altLang="en-US" smtClean="0"/>
              <a:t>2016/5/13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1E137-FFEF-4302-98FD-FF7E7806C3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2250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7B00-D6B6-4C0A-84F1-C985B9A536EF}" type="datetimeFigureOut">
              <a:rPr lang="zh-CN" altLang="en-US" smtClean="0"/>
              <a:t>2016/5/13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1E137-FFEF-4302-98FD-FF7E7806C3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0537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7B00-D6B6-4C0A-84F1-C985B9A536EF}" type="datetimeFigureOut">
              <a:rPr lang="zh-CN" altLang="en-US" smtClean="0"/>
              <a:t>2016/5/13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1E137-FFEF-4302-98FD-FF7E7806C3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6228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7B00-D6B6-4C0A-84F1-C985B9A536EF}" type="datetimeFigureOut">
              <a:rPr lang="zh-CN" altLang="en-US" smtClean="0"/>
              <a:t>2016/5/13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1E137-FFEF-4302-98FD-FF7E7806C3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5187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7B00-D6B6-4C0A-84F1-C985B9A536EF}" type="datetimeFigureOut">
              <a:rPr lang="zh-CN" altLang="en-US" smtClean="0"/>
              <a:t>2016/5/13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1E137-FFEF-4302-98FD-FF7E7806C3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7505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7B00-D6B6-4C0A-84F1-C985B9A536EF}" type="datetimeFigureOut">
              <a:rPr lang="zh-CN" altLang="en-US" smtClean="0"/>
              <a:t>2016/5/13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1E137-FFEF-4302-98FD-FF7E7806C3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7304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7B00-D6B6-4C0A-84F1-C985B9A536EF}" type="datetimeFigureOut">
              <a:rPr lang="zh-CN" altLang="en-US" smtClean="0"/>
              <a:t>2016/5/13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1E137-FFEF-4302-98FD-FF7E7806C3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720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7B00-D6B6-4C0A-84F1-C985B9A536EF}" type="datetimeFigureOut">
              <a:rPr lang="zh-CN" altLang="en-US" smtClean="0"/>
              <a:t>2016/5/13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1E137-FFEF-4302-98FD-FF7E7806C3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397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7B00-D6B6-4C0A-84F1-C985B9A536EF}" type="datetimeFigureOut">
              <a:rPr lang="zh-CN" altLang="en-US" smtClean="0"/>
              <a:t>2016/5/13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1E137-FFEF-4302-98FD-FF7E7806C3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9056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6E7B00-D6B6-4C0A-84F1-C985B9A536EF}" type="datetimeFigureOut">
              <a:rPr lang="zh-CN" altLang="en-US" smtClean="0"/>
              <a:t>2016/5/13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21E137-FFEF-4302-98FD-FF7E7806C3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3230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13" Type="http://schemas.openxmlformats.org/officeDocument/2006/relationships/image" Target="../media/image12.jpg"/><Relationship Id="rId18" Type="http://schemas.openxmlformats.org/officeDocument/2006/relationships/image" Target="../media/image17.jp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12" Type="http://schemas.openxmlformats.org/officeDocument/2006/relationships/image" Target="../media/image11.jpg"/><Relationship Id="rId17" Type="http://schemas.openxmlformats.org/officeDocument/2006/relationships/image" Target="../media/image16.jpg"/><Relationship Id="rId2" Type="http://schemas.openxmlformats.org/officeDocument/2006/relationships/image" Target="../media/image1.jpg"/><Relationship Id="rId16" Type="http://schemas.openxmlformats.org/officeDocument/2006/relationships/image" Target="../media/image15.jpg"/><Relationship Id="rId20" Type="http://schemas.openxmlformats.org/officeDocument/2006/relationships/image" Target="../media/image19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11" Type="http://schemas.openxmlformats.org/officeDocument/2006/relationships/image" Target="../media/image10.jpg"/><Relationship Id="rId5" Type="http://schemas.openxmlformats.org/officeDocument/2006/relationships/image" Target="../media/image4.jpg"/><Relationship Id="rId15" Type="http://schemas.openxmlformats.org/officeDocument/2006/relationships/image" Target="../media/image14.jpg"/><Relationship Id="rId10" Type="http://schemas.openxmlformats.org/officeDocument/2006/relationships/image" Target="../media/image9.jpg"/><Relationship Id="rId19" Type="http://schemas.openxmlformats.org/officeDocument/2006/relationships/image" Target="../media/image18.jpg"/><Relationship Id="rId4" Type="http://schemas.openxmlformats.org/officeDocument/2006/relationships/image" Target="../media/image3.jpg"/><Relationship Id="rId9" Type="http://schemas.openxmlformats.org/officeDocument/2006/relationships/image" Target="../media/image8.jpg"/><Relationship Id="rId14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组合 36"/>
          <p:cNvGrpSpPr/>
          <p:nvPr/>
        </p:nvGrpSpPr>
        <p:grpSpPr>
          <a:xfrm>
            <a:off x="800100" y="1728503"/>
            <a:ext cx="9981560" cy="3304972"/>
            <a:chOff x="800100" y="1728503"/>
            <a:chExt cx="9981560" cy="3304972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100" y="1728503"/>
              <a:ext cx="3304972" cy="3304972"/>
            </a:xfrm>
            <a:prstGeom prst="rect">
              <a:avLst/>
            </a:prstGeom>
          </p:spPr>
        </p:pic>
        <p:grpSp>
          <p:nvGrpSpPr>
            <p:cNvPr id="34" name="组合 33"/>
            <p:cNvGrpSpPr/>
            <p:nvPr/>
          </p:nvGrpSpPr>
          <p:grpSpPr>
            <a:xfrm>
              <a:off x="4175297" y="3952384"/>
              <a:ext cx="6606363" cy="1080000"/>
              <a:chOff x="2219497" y="4028584"/>
              <a:chExt cx="6606363" cy="1080000"/>
            </a:xfrm>
          </p:grpSpPr>
          <p:pic>
            <p:nvPicPr>
              <p:cNvPr id="7" name="图片 6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19497" y="4028584"/>
                <a:ext cx="1080000" cy="1080000"/>
              </a:xfrm>
              <a:prstGeom prst="rect">
                <a:avLst/>
              </a:prstGeom>
            </p:spPr>
          </p:pic>
          <p:pic>
            <p:nvPicPr>
              <p:cNvPr id="23" name="图片 22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45860" y="4028584"/>
                <a:ext cx="1080000" cy="1080000"/>
              </a:xfrm>
              <a:prstGeom prst="rect">
                <a:avLst/>
              </a:prstGeom>
            </p:spPr>
          </p:pic>
          <p:pic>
            <p:nvPicPr>
              <p:cNvPr id="24" name="图片 23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30043" y="4028584"/>
                <a:ext cx="1080000" cy="1080000"/>
              </a:xfrm>
              <a:prstGeom prst="rect">
                <a:avLst/>
              </a:prstGeom>
            </p:spPr>
          </p:pic>
          <p:pic>
            <p:nvPicPr>
              <p:cNvPr id="25" name="图片 24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35316" y="4028584"/>
                <a:ext cx="1080000" cy="1080000"/>
              </a:xfrm>
              <a:prstGeom prst="rect">
                <a:avLst/>
              </a:prstGeom>
            </p:spPr>
          </p:pic>
          <p:pic>
            <p:nvPicPr>
              <p:cNvPr id="27" name="图片 26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40589" y="4028584"/>
                <a:ext cx="1080000" cy="1080000"/>
              </a:xfrm>
              <a:prstGeom prst="rect">
                <a:avLst/>
              </a:prstGeom>
            </p:spPr>
          </p:pic>
          <p:pic>
            <p:nvPicPr>
              <p:cNvPr id="31" name="图片 30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24770" y="4028584"/>
                <a:ext cx="1080000" cy="1080000"/>
              </a:xfrm>
              <a:prstGeom prst="rect">
                <a:avLst/>
              </a:prstGeom>
            </p:spPr>
          </p:pic>
        </p:grpSp>
        <p:grpSp>
          <p:nvGrpSpPr>
            <p:cNvPr id="35" name="组合 34"/>
            <p:cNvGrpSpPr/>
            <p:nvPr/>
          </p:nvGrpSpPr>
          <p:grpSpPr>
            <a:xfrm>
              <a:off x="4175297" y="2840444"/>
              <a:ext cx="6606363" cy="1080000"/>
              <a:chOff x="2219497" y="2839534"/>
              <a:chExt cx="6606363" cy="1080000"/>
            </a:xfrm>
          </p:grpSpPr>
          <p:pic>
            <p:nvPicPr>
              <p:cNvPr id="6" name="图片 5"/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19497" y="2839534"/>
                <a:ext cx="1080000" cy="1080000"/>
              </a:xfrm>
              <a:prstGeom prst="rect">
                <a:avLst/>
              </a:prstGeom>
            </p:spPr>
          </p:pic>
          <p:pic>
            <p:nvPicPr>
              <p:cNvPr id="8" name="图片 7"/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45860" y="2839534"/>
                <a:ext cx="1080000" cy="1080000"/>
              </a:xfrm>
              <a:prstGeom prst="rect">
                <a:avLst/>
              </a:prstGeom>
            </p:spPr>
          </p:pic>
          <p:pic>
            <p:nvPicPr>
              <p:cNvPr id="10" name="图片 9"/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30043" y="2839534"/>
                <a:ext cx="1080000" cy="1080000"/>
              </a:xfrm>
              <a:prstGeom prst="rect">
                <a:avLst/>
              </a:prstGeom>
            </p:spPr>
          </p:pic>
          <p:pic>
            <p:nvPicPr>
              <p:cNvPr id="12" name="图片 11"/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35316" y="2839534"/>
                <a:ext cx="1080000" cy="1080000"/>
              </a:xfrm>
              <a:prstGeom prst="rect">
                <a:avLst/>
              </a:prstGeom>
            </p:spPr>
          </p:pic>
          <p:pic>
            <p:nvPicPr>
              <p:cNvPr id="13" name="图片 12"/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40589" y="2839534"/>
                <a:ext cx="1080000" cy="1080000"/>
              </a:xfrm>
              <a:prstGeom prst="rect">
                <a:avLst/>
              </a:prstGeom>
            </p:spPr>
          </p:pic>
          <p:pic>
            <p:nvPicPr>
              <p:cNvPr id="32" name="图片 31"/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24770" y="2839534"/>
                <a:ext cx="1080000" cy="1080000"/>
              </a:xfrm>
              <a:prstGeom prst="rect">
                <a:avLst/>
              </a:prstGeom>
            </p:spPr>
          </p:pic>
        </p:grpSp>
        <p:grpSp>
          <p:nvGrpSpPr>
            <p:cNvPr id="36" name="组合 35"/>
            <p:cNvGrpSpPr/>
            <p:nvPr/>
          </p:nvGrpSpPr>
          <p:grpSpPr>
            <a:xfrm>
              <a:off x="4175297" y="1728503"/>
              <a:ext cx="6606363" cy="1080000"/>
              <a:chOff x="2219497" y="1728503"/>
              <a:chExt cx="6606363" cy="1080000"/>
            </a:xfrm>
          </p:grpSpPr>
          <p:pic>
            <p:nvPicPr>
              <p:cNvPr id="5" name="图片 4"/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19497" y="1728503"/>
                <a:ext cx="1080000" cy="1080000"/>
              </a:xfrm>
              <a:prstGeom prst="rect">
                <a:avLst/>
              </a:prstGeom>
            </p:spPr>
          </p:pic>
          <p:pic>
            <p:nvPicPr>
              <p:cNvPr id="18" name="图片 17"/>
              <p:cNvPicPr>
                <a:picLocks noChangeAspect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45860" y="1728503"/>
                <a:ext cx="1080000" cy="1080000"/>
              </a:xfrm>
              <a:prstGeom prst="rect">
                <a:avLst/>
              </a:prstGeom>
            </p:spPr>
          </p:pic>
          <p:pic>
            <p:nvPicPr>
              <p:cNvPr id="19" name="图片 18"/>
              <p:cNvPicPr>
                <a:picLocks noChangeAspect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30043" y="1728503"/>
                <a:ext cx="1080000" cy="1080000"/>
              </a:xfrm>
              <a:prstGeom prst="rect">
                <a:avLst/>
              </a:prstGeom>
            </p:spPr>
          </p:pic>
          <p:pic>
            <p:nvPicPr>
              <p:cNvPr id="21" name="图片 20"/>
              <p:cNvPicPr>
                <a:picLocks noChangeAspect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35316" y="1728503"/>
                <a:ext cx="1080000" cy="1080000"/>
              </a:xfrm>
              <a:prstGeom prst="rect">
                <a:avLst/>
              </a:prstGeom>
            </p:spPr>
          </p:pic>
          <p:pic>
            <p:nvPicPr>
              <p:cNvPr id="22" name="图片 21"/>
              <p:cNvPicPr>
                <a:picLocks noChangeAspect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40589" y="1728503"/>
                <a:ext cx="1080000" cy="1080000"/>
              </a:xfrm>
              <a:prstGeom prst="rect">
                <a:avLst/>
              </a:prstGeom>
            </p:spPr>
          </p:pic>
          <p:pic>
            <p:nvPicPr>
              <p:cNvPr id="33" name="图片 32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24770" y="1728503"/>
                <a:ext cx="1080000" cy="10800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3914258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Liu,Xiao(IDL)</dc:creator>
  <cp:lastModifiedBy>Liu,Xiao(IDL)</cp:lastModifiedBy>
  <cp:revision>3</cp:revision>
  <dcterms:created xsi:type="dcterms:W3CDTF">2016-05-13T09:38:38Z</dcterms:created>
  <dcterms:modified xsi:type="dcterms:W3CDTF">2016-05-13T10:09:57Z</dcterms:modified>
</cp:coreProperties>
</file>