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984B-8ACC-5D4C-883A-6A0B2EBD37E9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1E35-5740-CB4F-B4C4-99EC8113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51A0D-ECE4-4441-A698-90C62563C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51A0D-ECE4-4441-A698-90C62563C1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506" y="1507253"/>
            <a:ext cx="8276784" cy="164835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506" y="3245404"/>
            <a:ext cx="8276784" cy="8915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9E4E31-9729-4F49-B473-6CA878EC8C87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6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FE268E-030E-564F-A469-1B086D4E66BA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71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BE32A0-7733-1D45-AAE4-F7C6F6EAD97B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36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0F8E2-A457-2444-8812-ED873089B5C4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27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BE8DC6-39C2-AF4D-A468-D1BA9751DF54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93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F2936-80E5-984C-9175-E8A3E29DA4F1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9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E3A90-F1D4-924F-AA50-9B202CC59949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8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0F1893-E0BA-6C49-9B66-6D9986C79892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82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06A0F5-D5EB-F54C-BA66-5A5381911382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7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34F44-E61E-3542-9A33-B410C8470F64}" type="datetime1">
              <a:rPr lang="en-US">
                <a:solidFill>
                  <a:prstClr val="black"/>
                </a:solidFill>
                <a:latin typeface="Calibri"/>
              </a:rPr>
              <a:pPr/>
              <a:t>4/7/16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6323A-1E26-BB4C-8DB6-AFE17AEB39A4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99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6234A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bg1">
              <a:lumMod val="50000"/>
            </a:schemeClr>
          </a:solidFill>
          <a:latin typeface="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bg1">
              <a:lumMod val="50000"/>
            </a:schemeClr>
          </a:solidFill>
          <a:latin typeface="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bg1">
              <a:lumMod val="50000"/>
            </a:schemeClr>
          </a:solidFill>
          <a:latin typeface="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Predator-Prey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Connor Hann, </a:t>
            </a:r>
            <a:r>
              <a:rPr lang="en-US" dirty="0" err="1">
                <a:solidFill>
                  <a:schemeClr val="tx1"/>
                </a:solidFill>
              </a:rPr>
              <a:t>Xiaomeng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Peifan</a:t>
            </a:r>
            <a:r>
              <a:rPr lang="en-US" dirty="0">
                <a:solidFill>
                  <a:schemeClr val="tx1"/>
                </a:solidFill>
              </a:rPr>
              <a:t> Liu, and </a:t>
            </a:r>
            <a:r>
              <a:rPr lang="en-US" dirty="0" err="1">
                <a:solidFill>
                  <a:schemeClr val="tx1"/>
                </a:solidFill>
              </a:rPr>
              <a:t>Xinyu</a:t>
            </a:r>
            <a:r>
              <a:rPr lang="en-US" dirty="0">
                <a:solidFill>
                  <a:schemeClr val="tx1"/>
                </a:solidFill>
              </a:rPr>
              <a:t> Wu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aseline="30000" dirty="0" smtClean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Physics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Department, Duke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3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61" y="130015"/>
            <a:ext cx="8229600" cy="82264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Predator-Prey Models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1231157" cy="365125"/>
          </a:xfrm>
        </p:spPr>
        <p:txBody>
          <a:bodyPr/>
          <a:lstStyle/>
          <a:p>
            <a:fld id="{7366323A-1E26-BB4C-8DB6-AFE17AEB39A4}" type="slidenum">
              <a:rPr lang="en-US" smtClean="0">
                <a:solidFill>
                  <a:srgbClr val="FFFFFF"/>
                </a:solidFill>
              </a:r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LV_predi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62" y="3803409"/>
            <a:ext cx="4866220" cy="2614158"/>
          </a:xfrm>
          <a:prstGeom prst="rect">
            <a:avLst/>
          </a:prstGeom>
        </p:spPr>
      </p:pic>
      <p:pic>
        <p:nvPicPr>
          <p:cNvPr id="9" name="Picture 8" descr="LV_dat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4042"/>
          <a:stretch/>
        </p:blipFill>
        <p:spPr>
          <a:xfrm>
            <a:off x="4065061" y="1147461"/>
            <a:ext cx="5078939" cy="254243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66161" y="1147461"/>
            <a:ext cx="3898900" cy="2417465"/>
            <a:chOff x="166162" y="1436741"/>
            <a:chExt cx="3898900" cy="2417465"/>
          </a:xfrm>
        </p:grpSpPr>
        <p:sp>
          <p:nvSpPr>
            <p:cNvPr id="3" name="TextBox 2"/>
            <p:cNvSpPr txBox="1"/>
            <p:nvPr/>
          </p:nvSpPr>
          <p:spPr>
            <a:xfrm>
              <a:off x="627323" y="1436741"/>
              <a:ext cx="2899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Lotkka-Voltera</a:t>
              </a:r>
              <a:r>
                <a:rPr lang="en-US" sz="2400" dirty="0" smtClean="0"/>
                <a:t> Model</a:t>
              </a:r>
              <a:endParaRPr lang="en-US" sz="2400" dirty="0"/>
            </a:p>
          </p:txBody>
        </p:sp>
        <p:pic>
          <p:nvPicPr>
            <p:cNvPr id="10" name="Picture 9" descr="Screen Shot 2016-04-07 at 10.36.3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62" y="1898406"/>
              <a:ext cx="3898900" cy="19558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66163" y="4746952"/>
            <a:ext cx="389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Simple models can have strong predictive power!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1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2133600" cy="365125"/>
          </a:xfrm>
        </p:spPr>
        <p:txBody>
          <a:bodyPr/>
          <a:lstStyle/>
          <a:p>
            <a:fld id="{7366323A-1E26-BB4C-8DB6-AFE17AEB39A4}" type="slidenum">
              <a:rPr lang="en-US" smtClean="0">
                <a:solidFill>
                  <a:schemeClr val="bg1"/>
                </a:solidFill>
                <a:latin typeface="Calibri"/>
              </a:rPr>
              <a:pPr/>
              <a:t>3</a:t>
            </a:fld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161" y="130015"/>
            <a:ext cx="8229600" cy="82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6234A"/>
                </a:solidFill>
                <a:latin typeface="Helvetica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Our Model: Fish and Sharks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591" y="785169"/>
            <a:ext cx="68018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 parameters: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Initial number of fish	 	</a:t>
            </a:r>
            <a:r>
              <a:rPr lang="en-US" sz="2400" dirty="0" smtClean="0">
                <a:latin typeface="Courier"/>
                <a:cs typeface="Courier"/>
              </a:rPr>
              <a:t>n0_fish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Initial number of sharks	</a:t>
            </a:r>
            <a:r>
              <a:rPr lang="en-US" sz="2400" dirty="0" smtClean="0">
                <a:latin typeface="Courier"/>
                <a:cs typeface="Courier"/>
              </a:rPr>
              <a:t>n0_sharks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Time for fish to breed	 	</a:t>
            </a:r>
            <a:r>
              <a:rPr lang="en-US" sz="2400" dirty="0" err="1" smtClean="0">
                <a:latin typeface="Courier"/>
                <a:cs typeface="Courier"/>
              </a:rPr>
              <a:t>breed_age</a:t>
            </a:r>
            <a:r>
              <a:rPr lang="en-US" sz="2400" dirty="0" err="1" smtClean="0">
                <a:latin typeface="Courier"/>
                <a:cs typeface="Courier"/>
              </a:rPr>
              <a:t>_fish</a:t>
            </a:r>
            <a:endParaRPr lang="en-US" sz="2400" dirty="0" smtClean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Time for sharks to breed	</a:t>
            </a:r>
            <a:r>
              <a:rPr lang="en-US" sz="2400" dirty="0" err="1" smtClean="0">
                <a:latin typeface="Courier"/>
                <a:cs typeface="Courier"/>
              </a:rPr>
              <a:t>breed_age_sharks</a:t>
            </a:r>
            <a:endParaRPr lang="en-US" sz="24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Time for sharks to starve	</a:t>
            </a:r>
            <a:r>
              <a:rPr lang="en-US" sz="2400" dirty="0" err="1" smtClean="0">
                <a:latin typeface="Courier"/>
                <a:cs typeface="Courier"/>
              </a:rPr>
              <a:t>starve_time</a:t>
            </a:r>
            <a:endParaRPr lang="en-US" sz="2400" dirty="0" smtClean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3765" y="3841724"/>
            <a:ext cx="471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Two-dimensional periodic N x N grid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1" y="4303389"/>
            <a:ext cx="2744694" cy="2301856"/>
          </a:xfrm>
          <a:prstGeom prst="rect">
            <a:avLst/>
          </a:prstGeom>
        </p:spPr>
      </p:pic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8" y="3476599"/>
            <a:ext cx="4021702" cy="301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61" y="130015"/>
            <a:ext cx="8229600" cy="82264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Shark and Fish Movement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1231157" cy="365125"/>
          </a:xfrm>
        </p:spPr>
        <p:txBody>
          <a:bodyPr/>
          <a:lstStyle/>
          <a:p>
            <a:fld id="{7366323A-1E26-BB4C-8DB6-AFE17AEB39A4}" type="slidenum">
              <a:rPr lang="en-US" smtClean="0">
                <a:solidFill>
                  <a:srgbClr val="FFFFFF"/>
                </a:solidFill>
              </a:r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LV_predi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62" y="3803409"/>
            <a:ext cx="4866220" cy="2614158"/>
          </a:xfrm>
          <a:prstGeom prst="rect">
            <a:avLst/>
          </a:prstGeom>
        </p:spPr>
      </p:pic>
      <p:pic>
        <p:nvPicPr>
          <p:cNvPr id="9" name="Picture 8" descr="LV_dat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4042"/>
          <a:stretch/>
        </p:blipFill>
        <p:spPr>
          <a:xfrm>
            <a:off x="4065061" y="1147461"/>
            <a:ext cx="5078939" cy="254243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66161" y="1147461"/>
            <a:ext cx="3898900" cy="2417465"/>
            <a:chOff x="166162" y="1436741"/>
            <a:chExt cx="3898900" cy="2417465"/>
          </a:xfrm>
        </p:grpSpPr>
        <p:sp>
          <p:nvSpPr>
            <p:cNvPr id="3" name="TextBox 2"/>
            <p:cNvSpPr txBox="1"/>
            <p:nvPr/>
          </p:nvSpPr>
          <p:spPr>
            <a:xfrm>
              <a:off x="627323" y="1436741"/>
              <a:ext cx="2899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Lotkka-Voltera</a:t>
              </a:r>
              <a:r>
                <a:rPr lang="en-US" sz="2400" dirty="0" smtClean="0"/>
                <a:t> Model</a:t>
              </a:r>
              <a:endParaRPr lang="en-US" sz="2400" dirty="0"/>
            </a:p>
          </p:txBody>
        </p:sp>
        <p:pic>
          <p:nvPicPr>
            <p:cNvPr id="10" name="Picture 9" descr="Screen Shot 2016-04-07 at 10.36.3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62" y="1898406"/>
              <a:ext cx="3898900" cy="19558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66163" y="4746952"/>
            <a:ext cx="389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Simple models can have strong predictive power!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255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x3_duke_ppt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80</Words>
  <Application>Microsoft Macintosh PowerPoint</Application>
  <PresentationFormat>On-screen Show (4:3)</PresentationFormat>
  <Paragraphs>23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4x3_duke_ppt_3</vt:lpstr>
      <vt:lpstr>Predator-Prey Model</vt:lpstr>
      <vt:lpstr>Predator-Prey Models</vt:lpstr>
      <vt:lpstr>PowerPoint Presentation</vt:lpstr>
      <vt:lpstr>Shark and Fish Movement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Predator-Prey Model</dc:title>
  <dc:creator>Connor Hann</dc:creator>
  <cp:lastModifiedBy>Connor Hann</cp:lastModifiedBy>
  <cp:revision>4</cp:revision>
  <dcterms:created xsi:type="dcterms:W3CDTF">2016-04-08T02:31:08Z</dcterms:created>
  <dcterms:modified xsi:type="dcterms:W3CDTF">2016-04-08T02:51:10Z</dcterms:modified>
</cp:coreProperties>
</file>