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797675" cy="99282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41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2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14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554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32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8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69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49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87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17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375D-C854-42C6-8E2C-9D6C32A6F49F}" type="datetimeFigureOut">
              <a:rPr lang="da-DK" smtClean="0"/>
              <a:t>30-09-2015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C5BC-E43D-44F5-AD10-BCDE45F7BA8E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31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6454" y="152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Basic </a:t>
            </a:r>
            <a:r>
              <a:rPr lang="en-US" sz="1400" dirty="0" err="1"/>
              <a:t>l</a:t>
            </a:r>
            <a:r>
              <a:rPr lang="en-US" sz="1400" dirty="0" err="1" smtClean="0"/>
              <a:t>exing</a:t>
            </a:r>
            <a:endParaRPr lang="da-DK" sz="1400" dirty="0"/>
          </a:p>
        </p:txBody>
      </p:sp>
      <p:sp>
        <p:nvSpPr>
          <p:cNvPr id="21" name="Rectangle 20"/>
          <p:cNvSpPr/>
          <p:nvPr/>
        </p:nvSpPr>
        <p:spPr>
          <a:xfrm>
            <a:off x="533398" y="152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Whitespace sensitive </a:t>
            </a:r>
            <a:r>
              <a:rPr lang="en-US" sz="1400" dirty="0" err="1" smtClean="0"/>
              <a:t>lexing</a:t>
            </a:r>
            <a:endParaRPr lang="da-DK" sz="1400" dirty="0"/>
          </a:p>
        </p:txBody>
      </p:sp>
      <p:sp>
        <p:nvSpPr>
          <p:cNvPr id="22" name="Rectangle 21"/>
          <p:cNvSpPr/>
          <p:nvPr/>
        </p:nvSpPr>
        <p:spPr>
          <a:xfrm>
            <a:off x="533399" y="1072816"/>
            <a:ext cx="14478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Parsing</a:t>
            </a:r>
            <a:endParaRPr lang="da-DK" sz="1400" dirty="0"/>
          </a:p>
        </p:txBody>
      </p:sp>
      <p:sp>
        <p:nvSpPr>
          <p:cNvPr id="23" name="Rectangle 22"/>
          <p:cNvSpPr/>
          <p:nvPr/>
        </p:nvSpPr>
        <p:spPr>
          <a:xfrm>
            <a:off x="5802630" y="1996440"/>
            <a:ext cx="1447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Resolving references</a:t>
            </a:r>
            <a:endParaRPr lang="da-DK" sz="1400" dirty="0"/>
          </a:p>
        </p:txBody>
      </p:sp>
      <p:sp>
        <p:nvSpPr>
          <p:cNvPr id="24" name="Rectangle 23"/>
          <p:cNvSpPr/>
          <p:nvPr/>
        </p:nvSpPr>
        <p:spPr>
          <a:xfrm>
            <a:off x="4046220" y="2004061"/>
            <a:ext cx="1447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Importing .NET references</a:t>
            </a:r>
            <a:endParaRPr lang="da-DK" sz="14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2004061"/>
            <a:ext cx="1447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Importing F# references</a:t>
            </a:r>
            <a:endParaRPr lang="da-DK" sz="1400" dirty="0"/>
          </a:p>
        </p:txBody>
      </p:sp>
      <p:sp>
        <p:nvSpPr>
          <p:cNvPr id="26" name="Rectangle 25"/>
          <p:cNvSpPr/>
          <p:nvPr/>
        </p:nvSpPr>
        <p:spPr>
          <a:xfrm>
            <a:off x="533400" y="2979420"/>
            <a:ext cx="1447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Sequentially type checking files</a:t>
            </a:r>
            <a:endParaRPr lang="da-DK" sz="1400" dirty="0"/>
          </a:p>
        </p:txBody>
      </p:sp>
      <p:sp>
        <p:nvSpPr>
          <p:cNvPr id="28" name="Rectangle 27"/>
          <p:cNvSpPr/>
          <p:nvPr/>
        </p:nvSpPr>
        <p:spPr>
          <a:xfrm>
            <a:off x="2293620" y="2987040"/>
            <a:ext cx="1447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Pattern match compilation</a:t>
            </a:r>
            <a:endParaRPr lang="da-DK" sz="1400" dirty="0"/>
          </a:p>
        </p:txBody>
      </p:sp>
      <p:sp>
        <p:nvSpPr>
          <p:cNvPr id="29" name="Rectangle 28"/>
          <p:cNvSpPr/>
          <p:nvPr/>
        </p:nvSpPr>
        <p:spPr>
          <a:xfrm>
            <a:off x="4036695" y="2979420"/>
            <a:ext cx="1447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Constraint solving</a:t>
            </a:r>
            <a:endParaRPr lang="da-DK" sz="1400" dirty="0"/>
          </a:p>
        </p:txBody>
      </p:sp>
      <p:sp>
        <p:nvSpPr>
          <p:cNvPr id="30" name="Rectangle 29"/>
          <p:cNvSpPr/>
          <p:nvPr/>
        </p:nvSpPr>
        <p:spPr>
          <a:xfrm>
            <a:off x="5796915" y="2979420"/>
            <a:ext cx="1447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inference type checks</a:t>
            </a:r>
            <a:endParaRPr lang="da-DK" sz="1400" dirty="0"/>
          </a:p>
        </p:txBody>
      </p:sp>
      <p:cxnSp>
        <p:nvCxnSpPr>
          <p:cNvPr id="8" name="Straight Arrow Connector 7"/>
          <p:cNvCxnSpPr>
            <a:stCxn id="3" idx="1"/>
            <a:endCxn id="21" idx="3"/>
          </p:cNvCxnSpPr>
          <p:nvPr/>
        </p:nvCxnSpPr>
        <p:spPr>
          <a:xfrm flipH="1">
            <a:off x="1981198" y="457200"/>
            <a:ext cx="32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" idx="2"/>
            <a:endCxn id="22" idx="0"/>
          </p:cNvCxnSpPr>
          <p:nvPr/>
        </p:nvCxnSpPr>
        <p:spPr>
          <a:xfrm rot="16200000" flipH="1">
            <a:off x="1101890" y="917407"/>
            <a:ext cx="3108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  <a:endCxn id="24" idx="3"/>
          </p:cNvCxnSpPr>
          <p:nvPr/>
        </p:nvCxnSpPr>
        <p:spPr>
          <a:xfrm flipH="1">
            <a:off x="5494020" y="2301240"/>
            <a:ext cx="308610" cy="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1"/>
            <a:endCxn id="25" idx="3"/>
          </p:cNvCxnSpPr>
          <p:nvPr/>
        </p:nvCxnSpPr>
        <p:spPr>
          <a:xfrm flipH="1">
            <a:off x="3733800" y="2308861"/>
            <a:ext cx="31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3"/>
            <a:endCxn id="28" idx="1"/>
          </p:cNvCxnSpPr>
          <p:nvPr/>
        </p:nvCxnSpPr>
        <p:spPr>
          <a:xfrm>
            <a:off x="1981200" y="3284220"/>
            <a:ext cx="312420" cy="76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3"/>
            <a:endCxn id="30" idx="1"/>
          </p:cNvCxnSpPr>
          <p:nvPr/>
        </p:nvCxnSpPr>
        <p:spPr>
          <a:xfrm>
            <a:off x="5484495" y="3284220"/>
            <a:ext cx="3124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96915" y="3903344"/>
            <a:ext cx="14478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Quotation translation</a:t>
            </a:r>
            <a:endParaRPr lang="da-DK" sz="1400" dirty="0"/>
          </a:p>
        </p:txBody>
      </p:sp>
      <p:sp>
        <p:nvSpPr>
          <p:cNvPr id="62" name="Rectangle 61"/>
          <p:cNvSpPr/>
          <p:nvPr/>
        </p:nvSpPr>
        <p:spPr>
          <a:xfrm>
            <a:off x="4050030" y="3893820"/>
            <a:ext cx="14478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Optimization</a:t>
            </a:r>
            <a:endParaRPr lang="da-DK" sz="1400" dirty="0"/>
          </a:p>
        </p:txBody>
      </p:sp>
      <p:sp>
        <p:nvSpPr>
          <p:cNvPr id="63" name="Rectangle 62"/>
          <p:cNvSpPr/>
          <p:nvPr/>
        </p:nvSpPr>
        <p:spPr>
          <a:xfrm>
            <a:off x="2286000" y="3893820"/>
            <a:ext cx="14478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generation</a:t>
            </a:r>
            <a:endParaRPr lang="da-DK" sz="14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4690109"/>
            <a:ext cx="14478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Abstract IL rewriting</a:t>
            </a:r>
            <a:endParaRPr lang="da-DK" sz="1400" dirty="0"/>
          </a:p>
        </p:txBody>
      </p:sp>
      <p:sp>
        <p:nvSpPr>
          <p:cNvPr id="65" name="Rectangle 64"/>
          <p:cNvSpPr/>
          <p:nvPr/>
        </p:nvSpPr>
        <p:spPr>
          <a:xfrm>
            <a:off x="1333500" y="5703568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Binary emit</a:t>
            </a:r>
            <a:endParaRPr lang="da-DK" sz="1400" dirty="0"/>
          </a:p>
        </p:txBody>
      </p:sp>
      <p:sp>
        <p:nvSpPr>
          <p:cNvPr id="66" name="Rectangle 65"/>
          <p:cNvSpPr/>
          <p:nvPr/>
        </p:nvSpPr>
        <p:spPr>
          <a:xfrm>
            <a:off x="3030354" y="5703568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Reflection emit</a:t>
            </a:r>
            <a:endParaRPr lang="da-DK" sz="1400" dirty="0"/>
          </a:p>
        </p:txBody>
      </p:sp>
      <p:cxnSp>
        <p:nvCxnSpPr>
          <p:cNvPr id="68" name="Straight Arrow Connector 67"/>
          <p:cNvCxnSpPr>
            <a:stCxn id="30" idx="2"/>
            <a:endCxn id="61" idx="0"/>
          </p:cNvCxnSpPr>
          <p:nvPr/>
        </p:nvCxnSpPr>
        <p:spPr>
          <a:xfrm>
            <a:off x="6520815" y="3589020"/>
            <a:ext cx="0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1"/>
            <a:endCxn id="62" idx="3"/>
          </p:cNvCxnSpPr>
          <p:nvPr/>
        </p:nvCxnSpPr>
        <p:spPr>
          <a:xfrm flipH="1" flipV="1">
            <a:off x="5497830" y="4198620"/>
            <a:ext cx="299085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1"/>
            <a:endCxn id="63" idx="3"/>
          </p:cNvCxnSpPr>
          <p:nvPr/>
        </p:nvCxnSpPr>
        <p:spPr>
          <a:xfrm flipH="1">
            <a:off x="3733800" y="4198620"/>
            <a:ext cx="31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3009900" y="4503420"/>
            <a:ext cx="0" cy="1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2"/>
            <a:endCxn id="66" idx="0"/>
          </p:cNvCxnSpPr>
          <p:nvPr/>
        </p:nvCxnSpPr>
        <p:spPr>
          <a:xfrm>
            <a:off x="3009900" y="5299709"/>
            <a:ext cx="744354" cy="40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2"/>
          </p:cNvCxnSpPr>
          <p:nvPr/>
        </p:nvCxnSpPr>
        <p:spPr>
          <a:xfrm flipH="1">
            <a:off x="2270760" y="5299709"/>
            <a:ext cx="739140" cy="39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29565" y="914400"/>
            <a:ext cx="79297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9565" y="1811655"/>
            <a:ext cx="79297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29565" y="2769870"/>
            <a:ext cx="7985110" cy="15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81000" y="3746182"/>
            <a:ext cx="7933675" cy="104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1000" y="5471159"/>
            <a:ext cx="8025047" cy="152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81000" y="6477000"/>
            <a:ext cx="802504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3"/>
            <a:endCxn id="29" idx="1"/>
          </p:cNvCxnSpPr>
          <p:nvPr/>
        </p:nvCxnSpPr>
        <p:spPr>
          <a:xfrm flipV="1">
            <a:off x="3741420" y="3284220"/>
            <a:ext cx="295275" cy="76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370924" y="474766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Lexing</a:t>
            </a:r>
            <a:endParaRPr lang="da-DK" dirty="0">
              <a:solidFill>
                <a:srgbClr val="00206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50012" y="1375868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Parsing</a:t>
            </a:r>
            <a:endParaRPr lang="da-DK" dirty="0">
              <a:solidFill>
                <a:srgbClr val="00206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81174" y="226541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Import</a:t>
            </a:r>
            <a:endParaRPr lang="da-DK" dirty="0">
              <a:solidFill>
                <a:srgbClr val="00206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400644" y="3025415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Type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checking</a:t>
            </a:r>
            <a:endParaRPr lang="da-DK" dirty="0">
              <a:solidFill>
                <a:srgbClr val="00206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02443" y="4766994"/>
            <a:ext cx="120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Code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generation</a:t>
            </a:r>
            <a:endParaRPr lang="da-DK" dirty="0">
              <a:solidFill>
                <a:srgbClr val="00206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418629" y="58905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IL emit</a:t>
            </a:r>
            <a:endParaRPr lang="da-DK" dirty="0">
              <a:solidFill>
                <a:srgbClr val="002060"/>
              </a:solidFill>
            </a:endParaRPr>
          </a:p>
        </p:txBody>
      </p:sp>
      <p:cxnSp>
        <p:nvCxnSpPr>
          <p:cNvPr id="11" name="Elbow Connector 10"/>
          <p:cNvCxnSpPr>
            <a:stCxn id="22" idx="2"/>
            <a:endCxn id="26" idx="0"/>
          </p:cNvCxnSpPr>
          <p:nvPr/>
        </p:nvCxnSpPr>
        <p:spPr>
          <a:xfrm rot="16200000" flipH="1">
            <a:off x="608797" y="2330917"/>
            <a:ext cx="12970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5" idx="1"/>
            <a:endCxn id="26" idx="0"/>
          </p:cNvCxnSpPr>
          <p:nvPr/>
        </p:nvCxnSpPr>
        <p:spPr>
          <a:xfrm rot="10800000" flipV="1">
            <a:off x="1257300" y="2308860"/>
            <a:ext cx="1028700" cy="67055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7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600200" y="2667000"/>
            <a:ext cx="5638800" cy="2895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752600" y="4648200"/>
            <a:ext cx="2514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 </a:t>
            </a:r>
            <a:r>
              <a:rPr lang="en-US" dirty="0" smtClean="0"/>
              <a:t>SDK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4572000" y="4648200"/>
            <a:ext cx="2514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FSharp.Compiler.Service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752600" y="37338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System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4555200" y="37338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Service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728000" y="2819400"/>
            <a:ext cx="5317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VFPT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05200" y="1295400"/>
            <a:ext cx="3429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3505200" y="2590800"/>
            <a:ext cx="3429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581400" y="27051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Lexer tokens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4670100" y="2705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ASTs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5784600" y="2705100"/>
            <a:ext cx="1060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 API</a:t>
            </a:r>
            <a:endParaRPr lang="da-DK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8600" y="1325700"/>
            <a:ext cx="381000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indent="0" algn="ctr">
              <a:buNone/>
            </a:pPr>
            <a:r>
              <a:rPr lang="en-US" sz="1000" dirty="0" smtClean="0"/>
              <a:t>Depth colorizer</a:t>
            </a:r>
            <a:endParaRPr lang="da-DK" sz="1000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4495800" y="1325700"/>
            <a:ext cx="381000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NavigateTo</a:t>
            </a:r>
            <a:endParaRPr lang="da-DK" sz="1000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3581400" y="1316100"/>
            <a:ext cx="381000" cy="1066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TaskList comments</a:t>
            </a:r>
            <a:endParaRPr lang="da-DK" sz="1000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4990500" y="1333500"/>
            <a:ext cx="381000" cy="1066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Rename</a:t>
            </a:r>
            <a:endParaRPr lang="da-DK" sz="1000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5486400" y="1325699"/>
            <a:ext cx="381000" cy="1066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Implement interface</a:t>
            </a:r>
            <a:endParaRPr lang="da-DK" sz="1000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5967900" y="1324500"/>
            <a:ext cx="381000" cy="1066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Semantic highlighting</a:t>
            </a:r>
            <a:endParaRPr lang="da-DK" sz="1000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6463800" y="1316699"/>
            <a:ext cx="381000" cy="1066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 smtClean="0"/>
              <a:t>Go to metadata</a:t>
            </a:r>
            <a:endParaRPr lang="da-DK" sz="10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914400"/>
            <a:ext cx="3429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Service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4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79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cp:lastPrinted>2015-09-30T17:05:54Z</cp:lastPrinted>
  <dcterms:created xsi:type="dcterms:W3CDTF">2015-04-06T09:57:55Z</dcterms:created>
  <dcterms:modified xsi:type="dcterms:W3CDTF">2015-09-30T19:40:30Z</dcterms:modified>
</cp:coreProperties>
</file>