
<file path=[Content_Types].xml><?xml version="1.0" encoding="utf-8"?>
<Types xmlns="http://schemas.openxmlformats.org/package/2006/content-types">
  <Default Extension="dat" ContentType="text/plain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aaf4a618813341ac" Type="http://schemas.microsoft.com/office/2006/relationships/txt" Target="udata/data.dat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5" r:id="rId3"/>
    <p:sldId id="308" r:id="rId4"/>
    <p:sldId id="309" r:id="rId5"/>
    <p:sldId id="310" r:id="rId6"/>
    <p:sldId id="311" r:id="rId7"/>
    <p:sldId id="312" r:id="rId8"/>
    <p:sldId id="314" r:id="rId9"/>
    <p:sldId id="315" r:id="rId10"/>
    <p:sldId id="313" r:id="rId11"/>
    <p:sldId id="264" r:id="rId12"/>
    <p:sldId id="258" r:id="rId13"/>
    <p:sldId id="259" r:id="rId14"/>
    <p:sldId id="260" r:id="rId15"/>
    <p:sldId id="261" r:id="rId16"/>
    <p:sldId id="307" r:id="rId17"/>
    <p:sldId id="26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BEBF"/>
    <a:srgbClr val="BEBFBF"/>
    <a:srgbClr val="BFBFBF"/>
    <a:srgbClr val="E02219"/>
    <a:srgbClr val="E0221B"/>
    <a:srgbClr val="7F7F7F"/>
    <a:srgbClr val="A5A6A6"/>
    <a:srgbClr val="807F81"/>
    <a:srgbClr val="808080"/>
    <a:srgbClr val="A6A6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5"/>
    <p:restoredTop sz="92727" autoAdjust="0"/>
  </p:normalViewPr>
  <p:slideViewPr>
    <p:cSldViewPr snapToGrid="0" snapToObjects="1">
      <p:cViewPr varScale="1">
        <p:scale>
          <a:sx n="80" d="100"/>
          <a:sy n="80" d="100"/>
        </p:scale>
        <p:origin x="9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3" d="100"/>
          <a:sy n="43" d="100"/>
        </p:scale>
        <p:origin x="189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E0221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19-4CF3-94BF-99B3EA1DA445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C19-4CF3-94BF-99B3EA1DA445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C19-4CF3-94BF-99B3EA1DA44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C19-4CF3-94BF-99B3EA1DA445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C19-4CF3-94BF-99B3EA1DA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B4D49-7943-CE46-9B03-5D98F122FE1F}" type="datetimeFigureOut">
              <a:rPr kumimoji="1" lang="zh-CN" altLang="en-US" smtClean="0"/>
              <a:t>2022/7/20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F5D62-4C45-1B4C-96AB-E853A4E2D0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卓别林的喜剧动图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9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首页调整飞机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3905" cy="6858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102047-8462-784F-A3D2-D6A0C6C43E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6454" y="549179"/>
            <a:ext cx="4080116" cy="499333"/>
          </a:xfrm>
          <a:prstGeom prst="rect">
            <a:avLst/>
          </a:prstGeom>
        </p:spPr>
        <p:txBody>
          <a:bodyPr lIns="90648" tIns="45279" rIns="90648" bIns="45279">
            <a:normAutofit/>
          </a:bodyPr>
          <a:lstStyle>
            <a:lvl1pPr marL="0" indent="0">
              <a:buNone/>
              <a:defRPr sz="2400" b="1" i="0">
                <a:solidFill>
                  <a:srgbClr val="5456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请在此处添加标题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6453B-D0E9-4BA0-BA4E-684CF4D30BB6}" type="datetime1">
              <a:rPr kumimoji="1" lang="zh-CN" altLang="en-US" smtClean="0"/>
              <a:t>2022/7/20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FD47BD-53E9-1946-B206-14738ADDAC3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298DED-4448-3049-B311-7EA9B906AC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占位符 12">
            <a:extLst>
              <a:ext uri="{FF2B5EF4-FFF2-40B4-BE49-F238E27FC236}">
                <a16:creationId xmlns:a16="http://schemas.microsoft.com/office/drawing/2014/main" id="{2F2FDE17-0D3D-404E-ABE4-745512ACC9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454" y="549179"/>
            <a:ext cx="4080116" cy="499333"/>
          </a:xfrm>
          <a:prstGeom prst="rect">
            <a:avLst/>
          </a:prstGeom>
        </p:spPr>
        <p:txBody>
          <a:bodyPr lIns="90648" tIns="45279" rIns="90648" bIns="45279">
            <a:normAutofit/>
          </a:bodyPr>
          <a:lstStyle>
            <a:lvl1pPr marL="0" indent="0">
              <a:buNone/>
              <a:defRPr sz="2400" b="1" i="0">
                <a:solidFill>
                  <a:srgbClr val="5456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请在此处添加标题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32699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EEB7A-C793-4B0E-A4C3-FABFA39ED35E}" type="datetime1">
              <a:rPr kumimoji="1" lang="zh-CN" altLang="en-US" smtClean="0"/>
              <a:t>2022/7/20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EEFD-E745-C54A-A490-316A1C2B3A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9" Type="http://schemas.openxmlformats.org/officeDocument/2006/relationships/image" Target="../media/image46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42" Type="http://schemas.openxmlformats.org/officeDocument/2006/relationships/image" Target="../media/image49.png"/><Relationship Id="rId47" Type="http://schemas.openxmlformats.org/officeDocument/2006/relationships/image" Target="../media/image54.png"/><Relationship Id="rId50" Type="http://schemas.openxmlformats.org/officeDocument/2006/relationships/image" Target="../media/image57.png"/><Relationship Id="rId55" Type="http://schemas.openxmlformats.org/officeDocument/2006/relationships/image" Target="../media/image62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9" Type="http://schemas.openxmlformats.org/officeDocument/2006/relationships/image" Target="../media/image36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47.png"/><Relationship Id="rId45" Type="http://schemas.openxmlformats.org/officeDocument/2006/relationships/image" Target="../media/image52.png"/><Relationship Id="rId53" Type="http://schemas.openxmlformats.org/officeDocument/2006/relationships/image" Target="../media/image60.png"/><Relationship Id="rId58" Type="http://schemas.openxmlformats.org/officeDocument/2006/relationships/image" Target="../media/image65.png"/><Relationship Id="rId5" Type="http://schemas.openxmlformats.org/officeDocument/2006/relationships/image" Target="../media/image12.png"/><Relationship Id="rId61" Type="http://schemas.openxmlformats.org/officeDocument/2006/relationships/image" Target="../media/image68.png"/><Relationship Id="rId19" Type="http://schemas.openxmlformats.org/officeDocument/2006/relationships/image" Target="../media/image2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43" Type="http://schemas.openxmlformats.org/officeDocument/2006/relationships/image" Target="../media/image50.png"/><Relationship Id="rId48" Type="http://schemas.openxmlformats.org/officeDocument/2006/relationships/image" Target="../media/image55.png"/><Relationship Id="rId56" Type="http://schemas.openxmlformats.org/officeDocument/2006/relationships/image" Target="../media/image63.png"/><Relationship Id="rId8" Type="http://schemas.openxmlformats.org/officeDocument/2006/relationships/image" Target="../media/image15.png"/><Relationship Id="rId51" Type="http://schemas.openxmlformats.org/officeDocument/2006/relationships/image" Target="../media/image58.png"/><Relationship Id="rId3" Type="http://schemas.openxmlformats.org/officeDocument/2006/relationships/image" Target="../media/image1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46" Type="http://schemas.openxmlformats.org/officeDocument/2006/relationships/image" Target="../media/image53.png"/><Relationship Id="rId59" Type="http://schemas.openxmlformats.org/officeDocument/2006/relationships/image" Target="../media/image66.png"/><Relationship Id="rId20" Type="http://schemas.openxmlformats.org/officeDocument/2006/relationships/image" Target="../media/image27.png"/><Relationship Id="rId41" Type="http://schemas.openxmlformats.org/officeDocument/2006/relationships/image" Target="../media/image48.png"/><Relationship Id="rId54" Type="http://schemas.openxmlformats.org/officeDocument/2006/relationships/image" Target="../media/image61.png"/><Relationship Id="rId6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49" Type="http://schemas.openxmlformats.org/officeDocument/2006/relationships/image" Target="../media/image56.png"/><Relationship Id="rId57" Type="http://schemas.openxmlformats.org/officeDocument/2006/relationships/image" Target="../media/image64.png"/><Relationship Id="rId10" Type="http://schemas.openxmlformats.org/officeDocument/2006/relationships/image" Target="../media/image17.png"/><Relationship Id="rId31" Type="http://schemas.openxmlformats.org/officeDocument/2006/relationships/image" Target="../media/image38.png"/><Relationship Id="rId44" Type="http://schemas.openxmlformats.org/officeDocument/2006/relationships/image" Target="../media/image51.png"/><Relationship Id="rId52" Type="http://schemas.openxmlformats.org/officeDocument/2006/relationships/image" Target="../media/image59.png"/><Relationship Id="rId60" Type="http://schemas.openxmlformats.org/officeDocument/2006/relationships/image" Target="../media/image6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15529" y="1736888"/>
            <a:ext cx="3586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遗传算法求解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15529" y="2696259"/>
            <a:ext cx="5311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</a:rPr>
              <a:t>柔性作业车间调度问题</a:t>
            </a:r>
          </a:p>
        </p:txBody>
      </p:sp>
      <p:sp>
        <p:nvSpPr>
          <p:cNvPr id="11" name="矩形 10"/>
          <p:cNvSpPr/>
          <p:nvPr/>
        </p:nvSpPr>
        <p:spPr>
          <a:xfrm>
            <a:off x="651072" y="3819481"/>
            <a:ext cx="1169894" cy="80683"/>
          </a:xfrm>
          <a:prstGeom prst="rect">
            <a:avLst/>
          </a:prstGeom>
          <a:solidFill>
            <a:srgbClr val="B1B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3224" y="4854508"/>
            <a:ext cx="4346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分享人：夏春浩</a:t>
            </a:r>
            <a:endParaRPr lang="en-US" altLang="zh-CN" sz="1600" dirty="0">
              <a:solidFill>
                <a:srgbClr val="8B8F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   门：运营</a:t>
            </a:r>
            <a:r>
              <a:rPr lang="en-US" altLang="zh-CN" sz="16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6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算法部</a:t>
            </a:r>
            <a:endParaRPr lang="en-US" altLang="zh-CN" sz="1600" dirty="0">
              <a:solidFill>
                <a:srgbClr val="8B8F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   间：</a:t>
            </a:r>
            <a:r>
              <a:rPr lang="en-US" altLang="zh-CN" sz="16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2022-07-22</a:t>
            </a:r>
            <a:endParaRPr lang="zh-CN" altLang="en-US" sz="1600" dirty="0">
              <a:solidFill>
                <a:srgbClr val="8B8F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线连接符 16"/>
          <p:cNvCxnSpPr/>
          <p:nvPr/>
        </p:nvCxnSpPr>
        <p:spPr>
          <a:xfrm>
            <a:off x="1594688" y="3887599"/>
            <a:ext cx="2593057" cy="0"/>
          </a:xfrm>
          <a:prstGeom prst="line">
            <a:avLst/>
          </a:prstGeom>
          <a:ln w="25400">
            <a:solidFill>
              <a:srgbClr val="B1B9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BB4F47-0544-BD47-956C-40A921F7CF37}"/>
              </a:ext>
            </a:extLst>
          </p:cNvPr>
          <p:cNvSpPr/>
          <p:nvPr/>
        </p:nvSpPr>
        <p:spPr>
          <a:xfrm>
            <a:off x="153793" y="52738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实例应用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5758" y="1249378"/>
            <a:ext cx="543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改造算法进行求解</a:t>
            </a:r>
          </a:p>
        </p:txBody>
      </p:sp>
    </p:spTree>
    <p:extLst>
      <p:ext uri="{BB962C8B-B14F-4D97-AF65-F5344CB8AC3E}">
        <p14:creationId xmlns:p14="http://schemas.microsoft.com/office/powerpoint/2010/main" val="159409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9942" y="1377888"/>
            <a:ext cx="11190093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主题，此处为内容文字，请在此处添加主题，此处为内容文字，请在此处添加主题，此处为内容文字，请在此处添加主题，此处为内容文字，请在此处添加主题，此处为内容文字，请在此处添加主题，此处为内容文字，请在此处添加主题，此处为内容文字，请在此处添加主题，此处为内容文字，请在此处添加主题，此处为内容文字，请在此处添加主题，此处为内容文字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84583" y="2706136"/>
            <a:ext cx="2598160" cy="3394661"/>
          </a:xfrm>
          <a:prstGeom prst="roundRect">
            <a:avLst>
              <a:gd name="adj" fmla="val 7843"/>
            </a:avLst>
          </a:prstGeom>
          <a:solidFill>
            <a:schemeClr val="bg1"/>
          </a:solidFill>
          <a:ln>
            <a:solidFill>
              <a:srgbClr val="8B8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7027" y="4446044"/>
            <a:ext cx="23532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此处为内容文字，请在此处添加主题，此处为内容文字，请在此处添加主题，此处为内容文字，请在此处添加主题，此处为内容文字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07398" y="5572725"/>
            <a:ext cx="1142277" cy="317101"/>
          </a:xfrm>
          <a:prstGeom prst="roundRect">
            <a:avLst>
              <a:gd name="adj" fmla="val 50000"/>
            </a:avLst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22663" y="5611395"/>
            <a:ext cx="9156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MORE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405558" y="2706136"/>
            <a:ext cx="2598160" cy="3394661"/>
          </a:xfrm>
          <a:prstGeom prst="roundRect">
            <a:avLst>
              <a:gd name="adj" fmla="val 7843"/>
            </a:avLst>
          </a:prstGeom>
          <a:solidFill>
            <a:schemeClr val="bg1"/>
          </a:solidFill>
          <a:ln>
            <a:solidFill>
              <a:srgbClr val="8B8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28002" y="4446044"/>
            <a:ext cx="23532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此处为内容文字，请在此处添加主题，此处为内容文字，请在此处添加主题，此处为内容文字，请在此处添加主题，此处为内容文字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628373" y="5572725"/>
            <a:ext cx="1142277" cy="317101"/>
          </a:xfrm>
          <a:prstGeom prst="roundRect">
            <a:avLst>
              <a:gd name="adj" fmla="val 50000"/>
            </a:avLst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43638" y="5611395"/>
            <a:ext cx="9156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MORE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6226533" y="2706136"/>
            <a:ext cx="2598160" cy="3394661"/>
          </a:xfrm>
          <a:prstGeom prst="roundRect">
            <a:avLst>
              <a:gd name="adj" fmla="val 7843"/>
            </a:avLst>
          </a:prstGeom>
          <a:solidFill>
            <a:schemeClr val="bg1"/>
          </a:solidFill>
          <a:ln>
            <a:solidFill>
              <a:srgbClr val="8B8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348977" y="4446044"/>
            <a:ext cx="23532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此处为内容文字，请在此处添加主题，此处为内容文字，请在此处添加主题，此处为内容文字，请在此处添加主题，此处为内容文字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449348" y="5572725"/>
            <a:ext cx="1142277" cy="317101"/>
          </a:xfrm>
          <a:prstGeom prst="roundRect">
            <a:avLst>
              <a:gd name="adj" fmla="val 50000"/>
            </a:avLst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564613" y="5611395"/>
            <a:ext cx="9156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MORE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047232" y="2703321"/>
            <a:ext cx="2598160" cy="3399148"/>
          </a:xfrm>
          <a:prstGeom prst="roundRect">
            <a:avLst>
              <a:gd name="adj" fmla="val 7843"/>
            </a:avLst>
          </a:prstGeom>
          <a:solidFill>
            <a:schemeClr val="bg1"/>
          </a:solidFill>
          <a:ln>
            <a:solidFill>
              <a:srgbClr val="8B8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169676" y="4447716"/>
            <a:ext cx="23532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此处为内容文字，请在此处添加主题，此处为内容文字，请在此处添加主题，此处为内容文字，请在此处添加主题，此处为内容文字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9270047" y="5573978"/>
            <a:ext cx="1142277" cy="317520"/>
          </a:xfrm>
          <a:prstGeom prst="roundRect">
            <a:avLst>
              <a:gd name="adj" fmla="val 50000"/>
            </a:avLst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85312" y="5613067"/>
            <a:ext cx="9156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MORE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84583" y="2706136"/>
            <a:ext cx="921269" cy="393345"/>
            <a:chOff x="618873" y="2706136"/>
            <a:chExt cx="921269" cy="393345"/>
          </a:xfrm>
        </p:grpSpPr>
        <p:sp>
          <p:nvSpPr>
            <p:cNvPr id="20" name="圆角矩形 19"/>
            <p:cNvSpPr/>
            <p:nvPr/>
          </p:nvSpPr>
          <p:spPr>
            <a:xfrm>
              <a:off x="618873" y="2706136"/>
              <a:ext cx="793952" cy="393345"/>
            </a:xfrm>
            <a:prstGeom prst="roundRect">
              <a:avLst>
                <a:gd name="adj" fmla="val 50000"/>
              </a:avLst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18873" y="2850049"/>
              <a:ext cx="878830" cy="249432"/>
            </a:xfrm>
            <a:prstGeom prst="rect">
              <a:avLst/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36046" y="2712376"/>
              <a:ext cx="504096" cy="322893"/>
            </a:xfrm>
            <a:prstGeom prst="rect">
              <a:avLst/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1217070" y="2986124"/>
              <a:ext cx="323072" cy="113357"/>
            </a:xfrm>
            <a:prstGeom prst="roundRect">
              <a:avLst>
                <a:gd name="adj" fmla="val 50000"/>
              </a:avLst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408407" y="2706136"/>
            <a:ext cx="921269" cy="393345"/>
            <a:chOff x="618873" y="2706136"/>
            <a:chExt cx="921269" cy="393345"/>
          </a:xfrm>
        </p:grpSpPr>
        <p:sp>
          <p:nvSpPr>
            <p:cNvPr id="68" name="圆角矩形 67"/>
            <p:cNvSpPr/>
            <p:nvPr/>
          </p:nvSpPr>
          <p:spPr>
            <a:xfrm>
              <a:off x="618873" y="2706136"/>
              <a:ext cx="793952" cy="393345"/>
            </a:xfrm>
            <a:prstGeom prst="roundRect">
              <a:avLst>
                <a:gd name="adj" fmla="val 50000"/>
              </a:avLst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18873" y="2850049"/>
              <a:ext cx="878830" cy="249432"/>
            </a:xfrm>
            <a:prstGeom prst="rect">
              <a:avLst/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036046" y="2712376"/>
              <a:ext cx="504096" cy="322893"/>
            </a:xfrm>
            <a:prstGeom prst="rect">
              <a:avLst/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1217070" y="2986124"/>
              <a:ext cx="323072" cy="113357"/>
            </a:xfrm>
            <a:prstGeom prst="roundRect">
              <a:avLst>
                <a:gd name="adj" fmla="val 50000"/>
              </a:avLst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228551" y="2703321"/>
            <a:ext cx="921269" cy="393345"/>
            <a:chOff x="618873" y="2706136"/>
            <a:chExt cx="921269" cy="393345"/>
          </a:xfrm>
        </p:grpSpPr>
        <p:sp>
          <p:nvSpPr>
            <p:cNvPr id="73" name="圆角矩形 72"/>
            <p:cNvSpPr/>
            <p:nvPr/>
          </p:nvSpPr>
          <p:spPr>
            <a:xfrm>
              <a:off x="618873" y="2706136"/>
              <a:ext cx="793952" cy="393345"/>
            </a:xfrm>
            <a:prstGeom prst="roundRect">
              <a:avLst>
                <a:gd name="adj" fmla="val 50000"/>
              </a:avLst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18873" y="2850049"/>
              <a:ext cx="878830" cy="249432"/>
            </a:xfrm>
            <a:prstGeom prst="rect">
              <a:avLst/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036046" y="2712376"/>
              <a:ext cx="504096" cy="322893"/>
            </a:xfrm>
            <a:prstGeom prst="rect">
              <a:avLst/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1217070" y="2986124"/>
              <a:ext cx="323072" cy="113357"/>
            </a:xfrm>
            <a:prstGeom prst="roundRect">
              <a:avLst>
                <a:gd name="adj" fmla="val 50000"/>
              </a:avLst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9047232" y="2703321"/>
            <a:ext cx="921269" cy="393345"/>
            <a:chOff x="618873" y="2706136"/>
            <a:chExt cx="921269" cy="393345"/>
          </a:xfrm>
        </p:grpSpPr>
        <p:sp>
          <p:nvSpPr>
            <p:cNvPr id="78" name="圆角矩形 77"/>
            <p:cNvSpPr/>
            <p:nvPr/>
          </p:nvSpPr>
          <p:spPr>
            <a:xfrm>
              <a:off x="618873" y="2706136"/>
              <a:ext cx="793952" cy="393345"/>
            </a:xfrm>
            <a:prstGeom prst="roundRect">
              <a:avLst>
                <a:gd name="adj" fmla="val 50000"/>
              </a:avLst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618873" y="2850049"/>
              <a:ext cx="878830" cy="249432"/>
            </a:xfrm>
            <a:prstGeom prst="rect">
              <a:avLst/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1036046" y="2712376"/>
              <a:ext cx="504096" cy="322893"/>
            </a:xfrm>
            <a:prstGeom prst="rect">
              <a:avLst/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1217070" y="2986124"/>
              <a:ext cx="323072" cy="113357"/>
            </a:xfrm>
            <a:prstGeom prst="roundRect">
              <a:avLst>
                <a:gd name="adj" fmla="val 50000"/>
              </a:avLst>
            </a:prstGeom>
            <a:solidFill>
              <a:srgbClr val="3E7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2" name="矩形 81"/>
          <p:cNvSpPr/>
          <p:nvPr/>
        </p:nvSpPr>
        <p:spPr>
          <a:xfrm>
            <a:off x="664349" y="2792995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文案填写</a:t>
            </a:r>
          </a:p>
        </p:txBody>
      </p:sp>
      <p:sp>
        <p:nvSpPr>
          <p:cNvPr id="83" name="矩形 82"/>
          <p:cNvSpPr/>
          <p:nvPr/>
        </p:nvSpPr>
        <p:spPr>
          <a:xfrm>
            <a:off x="3481685" y="2781177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文案填写</a:t>
            </a:r>
          </a:p>
        </p:txBody>
      </p:sp>
      <p:sp>
        <p:nvSpPr>
          <p:cNvPr id="84" name="矩形 83"/>
          <p:cNvSpPr/>
          <p:nvPr/>
        </p:nvSpPr>
        <p:spPr>
          <a:xfrm>
            <a:off x="6340879" y="2781177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文案填写</a:t>
            </a:r>
          </a:p>
        </p:txBody>
      </p:sp>
      <p:sp>
        <p:nvSpPr>
          <p:cNvPr id="85" name="矩形 84"/>
          <p:cNvSpPr/>
          <p:nvPr/>
        </p:nvSpPr>
        <p:spPr>
          <a:xfrm>
            <a:off x="9126623" y="2792995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文案填写</a:t>
            </a:r>
          </a:p>
        </p:txBody>
      </p:sp>
      <p:sp>
        <p:nvSpPr>
          <p:cNvPr id="86" name="矩形 85"/>
          <p:cNvSpPr/>
          <p:nvPr/>
        </p:nvSpPr>
        <p:spPr>
          <a:xfrm>
            <a:off x="807398" y="3235555"/>
            <a:ext cx="2252900" cy="1072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578326" y="3222689"/>
            <a:ext cx="2252900" cy="1072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450769" y="3293535"/>
            <a:ext cx="2252900" cy="1072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9221697" y="3280669"/>
            <a:ext cx="2252900" cy="1072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53793" y="52738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请在此处添加标题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11494" y="2476473"/>
            <a:ext cx="419927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处添加主题，此处为内容文字，请在此处添加主题，此处为内容文字，请在此处添加主题，此处为内容文字，请在此处添加主题，此处为内容文字</a:t>
            </a:r>
            <a:r>
              <a:rPr lang="en-US" altLang="zh-CN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8" name="矩形 7"/>
          <p:cNvSpPr/>
          <p:nvPr/>
        </p:nvSpPr>
        <p:spPr>
          <a:xfrm>
            <a:off x="1611494" y="2046819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此处添加文字标题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317196" y="2087511"/>
            <a:ext cx="294298" cy="294298"/>
          </a:xfrm>
          <a:prstGeom prst="roundRect">
            <a:avLst/>
          </a:prstGeom>
          <a:solidFill>
            <a:srgbClr val="E023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11899" y="205808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05689" y="2488489"/>
            <a:ext cx="419927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处添加主题，此处为内容文字，请在此处添加主题，此处为内容文字，请在此处添加主题，此处为内容文字，请在此处添加主题，此处为内容文字</a:t>
            </a:r>
            <a:r>
              <a:rPr lang="en-US" altLang="zh-CN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4" name="矩形 13"/>
          <p:cNvSpPr/>
          <p:nvPr/>
        </p:nvSpPr>
        <p:spPr>
          <a:xfrm>
            <a:off x="6805689" y="2049945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此处添加文字标题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511391" y="2081747"/>
            <a:ext cx="294298" cy="294298"/>
          </a:xfrm>
          <a:prstGeom prst="roundRect">
            <a:avLst/>
          </a:prstGeom>
          <a:solidFill>
            <a:srgbClr val="E023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95703" y="2059942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11494" y="4391171"/>
            <a:ext cx="419927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处添加主题，此处为内容文字，请在此处添加主题，此处为内容文字，请在此处添加主题，此处为内容文字，请在此处添加主题，此处为内容文字</a:t>
            </a:r>
            <a:r>
              <a:rPr lang="en-US" altLang="zh-CN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8" name="矩形 17"/>
          <p:cNvSpPr/>
          <p:nvPr/>
        </p:nvSpPr>
        <p:spPr>
          <a:xfrm>
            <a:off x="1611494" y="3961517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此处添加文字标题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317196" y="4002209"/>
            <a:ext cx="294298" cy="294298"/>
          </a:xfrm>
          <a:prstGeom prst="roundRect">
            <a:avLst/>
          </a:prstGeom>
          <a:solidFill>
            <a:srgbClr val="E023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02406" y="3984073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05689" y="4403187"/>
            <a:ext cx="419927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处添加主题，此处为内容文字，请在此处添加主题，此处为内容文字，请在此处添加主题，此处为内容文字，请在此处添加主题，此处为内容文字</a:t>
            </a:r>
            <a:r>
              <a:rPr lang="en-US" altLang="zh-CN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22" name="矩形 21"/>
          <p:cNvSpPr/>
          <p:nvPr/>
        </p:nvSpPr>
        <p:spPr>
          <a:xfrm>
            <a:off x="6805689" y="3976708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此处添加文字标题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6511391" y="4014225"/>
            <a:ext cx="294298" cy="294298"/>
          </a:xfrm>
          <a:prstGeom prst="roundRect">
            <a:avLst/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90893" y="3987219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53793" y="52738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请在此处添加标题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9353868" y="4006833"/>
            <a:ext cx="810598" cy="782625"/>
          </a:xfrm>
          <a:prstGeom prst="roundRect">
            <a:avLst/>
          </a:prstGeom>
          <a:solidFill>
            <a:srgbClr val="E02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466180" y="4006833"/>
            <a:ext cx="810598" cy="782625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910411" y="2425653"/>
            <a:ext cx="810598" cy="782625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014771" y="2425653"/>
            <a:ext cx="810598" cy="782625"/>
          </a:xfrm>
          <a:prstGeom prst="roundRect">
            <a:avLst/>
          </a:prstGeom>
          <a:solidFill>
            <a:srgbClr val="E02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5449" y="2576182"/>
            <a:ext cx="490506" cy="48778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8927" y="4121569"/>
            <a:ext cx="588819" cy="588819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1627" y="2553689"/>
            <a:ext cx="589729" cy="54968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71103" y="4172085"/>
            <a:ext cx="599844" cy="487785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296853" y="4393887"/>
            <a:ext cx="2268524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此处为文字内容，此处为文字内容，此处为文字内容，此处为文字内容，此处为文字内容。</a:t>
            </a:r>
          </a:p>
        </p:txBody>
      </p:sp>
      <p:sp>
        <p:nvSpPr>
          <p:cNvPr id="32" name="矩形 31"/>
          <p:cNvSpPr/>
          <p:nvPr/>
        </p:nvSpPr>
        <p:spPr>
          <a:xfrm>
            <a:off x="1411586" y="395728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此处添加文字标题</a:t>
            </a:r>
          </a:p>
        </p:txBody>
      </p:sp>
      <p:sp>
        <p:nvSpPr>
          <p:cNvPr id="33" name="矩形 32"/>
          <p:cNvSpPr/>
          <p:nvPr/>
        </p:nvSpPr>
        <p:spPr>
          <a:xfrm>
            <a:off x="3700560" y="2425653"/>
            <a:ext cx="22685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此处为文字内容，此处为文字内容，此处为文字内容，此处为文字内容，此处为文字内容。</a:t>
            </a:r>
          </a:p>
        </p:txBody>
      </p:sp>
      <p:sp>
        <p:nvSpPr>
          <p:cNvPr id="34" name="矩形 33"/>
          <p:cNvSpPr/>
          <p:nvPr/>
        </p:nvSpPr>
        <p:spPr>
          <a:xfrm>
            <a:off x="3815293" y="198905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此处添加文字标题</a:t>
            </a:r>
          </a:p>
        </p:txBody>
      </p:sp>
      <p:sp>
        <p:nvSpPr>
          <p:cNvPr id="35" name="矩形 34"/>
          <p:cNvSpPr/>
          <p:nvPr/>
        </p:nvSpPr>
        <p:spPr>
          <a:xfrm>
            <a:off x="6185315" y="4373503"/>
            <a:ext cx="22685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此处为文字内容，此处为文字内容，此处为文字内容，此处为文字内容，此处为文字内容。</a:t>
            </a:r>
          </a:p>
        </p:txBody>
      </p:sp>
      <p:sp>
        <p:nvSpPr>
          <p:cNvPr id="36" name="矩形 35"/>
          <p:cNvSpPr/>
          <p:nvPr/>
        </p:nvSpPr>
        <p:spPr>
          <a:xfrm>
            <a:off x="6300048" y="39369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此处添加文字标题</a:t>
            </a:r>
          </a:p>
        </p:txBody>
      </p:sp>
      <p:sp>
        <p:nvSpPr>
          <p:cNvPr id="37" name="矩形 36"/>
          <p:cNvSpPr/>
          <p:nvPr/>
        </p:nvSpPr>
        <p:spPr>
          <a:xfrm>
            <a:off x="8594164" y="2431234"/>
            <a:ext cx="22685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此处为文字内容，此处为文字内容，此处为文字内容，此处为文字内容，此处为文字内容。</a:t>
            </a:r>
          </a:p>
        </p:txBody>
      </p:sp>
      <p:sp>
        <p:nvSpPr>
          <p:cNvPr id="38" name="矩形 37"/>
          <p:cNvSpPr/>
          <p:nvPr/>
        </p:nvSpPr>
        <p:spPr>
          <a:xfrm>
            <a:off x="8706992" y="19946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此处添加文字标题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251373" y="3561239"/>
            <a:ext cx="2344726" cy="322986"/>
            <a:chOff x="1403773" y="3561239"/>
            <a:chExt cx="2344726" cy="322986"/>
          </a:xfrm>
        </p:grpSpPr>
        <p:sp>
          <p:nvSpPr>
            <p:cNvPr id="3" name="圆角矩形 2"/>
            <p:cNvSpPr/>
            <p:nvPr/>
          </p:nvSpPr>
          <p:spPr>
            <a:xfrm>
              <a:off x="1403773" y="3561239"/>
              <a:ext cx="2344726" cy="174171"/>
            </a:xfrm>
            <a:prstGeom prst="roundRect">
              <a:avLst/>
            </a:prstGeom>
            <a:solidFill>
              <a:srgbClr val="E022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三角形 3"/>
            <p:cNvSpPr/>
            <p:nvPr/>
          </p:nvSpPr>
          <p:spPr>
            <a:xfrm rot="10800000">
              <a:off x="2446090" y="3721131"/>
              <a:ext cx="260093" cy="163094"/>
            </a:xfrm>
            <a:prstGeom prst="triangle">
              <a:avLst/>
            </a:prstGeom>
            <a:solidFill>
              <a:srgbClr val="E022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71292" y="3417098"/>
            <a:ext cx="2344726" cy="318751"/>
            <a:chOff x="2069289" y="4306235"/>
            <a:chExt cx="2344726" cy="318751"/>
          </a:xfrm>
        </p:grpSpPr>
        <p:sp>
          <p:nvSpPr>
            <p:cNvPr id="24" name="圆角矩形 23"/>
            <p:cNvSpPr/>
            <p:nvPr/>
          </p:nvSpPr>
          <p:spPr>
            <a:xfrm rot="10800000">
              <a:off x="2069289" y="4450815"/>
              <a:ext cx="2344726" cy="174171"/>
            </a:xfrm>
            <a:prstGeom prst="roundRect">
              <a:avLst/>
            </a:prstGeom>
            <a:solidFill>
              <a:srgbClr val="807F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三角形 38"/>
            <p:cNvSpPr/>
            <p:nvPr/>
          </p:nvSpPr>
          <p:spPr>
            <a:xfrm>
              <a:off x="3178565" y="4306235"/>
              <a:ext cx="260093" cy="163094"/>
            </a:xfrm>
            <a:prstGeom prst="triangle">
              <a:avLst/>
            </a:prstGeom>
            <a:solidFill>
              <a:srgbClr val="807F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129689" y="3546649"/>
            <a:ext cx="2344726" cy="322986"/>
            <a:chOff x="1403773" y="3561239"/>
            <a:chExt cx="2344726" cy="322986"/>
          </a:xfrm>
        </p:grpSpPr>
        <p:sp>
          <p:nvSpPr>
            <p:cNvPr id="41" name="圆角矩形 40"/>
            <p:cNvSpPr/>
            <p:nvPr/>
          </p:nvSpPr>
          <p:spPr>
            <a:xfrm>
              <a:off x="1403773" y="3561239"/>
              <a:ext cx="2344726" cy="174171"/>
            </a:xfrm>
            <a:prstGeom prst="roundRect">
              <a:avLst/>
            </a:prstGeom>
            <a:solidFill>
              <a:srgbClr val="E022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三角形 41"/>
            <p:cNvSpPr/>
            <p:nvPr/>
          </p:nvSpPr>
          <p:spPr>
            <a:xfrm rot="10800000">
              <a:off x="2446090" y="3721131"/>
              <a:ext cx="260093" cy="163094"/>
            </a:xfrm>
            <a:prstGeom prst="triangle">
              <a:avLst/>
            </a:prstGeom>
            <a:solidFill>
              <a:srgbClr val="E022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549608" y="3402508"/>
            <a:ext cx="2344726" cy="318751"/>
            <a:chOff x="2069289" y="4306235"/>
            <a:chExt cx="2344726" cy="318751"/>
          </a:xfrm>
        </p:grpSpPr>
        <p:sp>
          <p:nvSpPr>
            <p:cNvPr id="44" name="圆角矩形 43"/>
            <p:cNvSpPr/>
            <p:nvPr/>
          </p:nvSpPr>
          <p:spPr>
            <a:xfrm rot="10800000">
              <a:off x="2069289" y="4450815"/>
              <a:ext cx="2344726" cy="174171"/>
            </a:xfrm>
            <a:prstGeom prst="roundRect">
              <a:avLst/>
            </a:prstGeom>
            <a:solidFill>
              <a:srgbClr val="807F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三角形 44"/>
            <p:cNvSpPr/>
            <p:nvPr/>
          </p:nvSpPr>
          <p:spPr>
            <a:xfrm>
              <a:off x="3178565" y="4306235"/>
              <a:ext cx="260093" cy="163094"/>
            </a:xfrm>
            <a:prstGeom prst="triangle">
              <a:avLst/>
            </a:prstGeom>
            <a:solidFill>
              <a:srgbClr val="807F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153793" y="52738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请在此处添加标题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22910" y="1377950"/>
            <a:ext cx="11321415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主题，此处为内容文字，请在此处添加主题，此处为内容文字，请在此处添加主题，此处为内容文字，请在此处添加主题，此处为内容文字，请在此处添加主题，此处为内容文字，请在此处添加主题，此处为内容文字，请在此处添加主题，此处为内容文字，请在此处添加主题，此处为内容文字，请在此处添加主题，此处为内容文字，请在此处添加主题，此处为内容文字</a:t>
            </a:r>
          </a:p>
        </p:txBody>
      </p:sp>
      <p:cxnSp>
        <p:nvCxnSpPr>
          <p:cNvPr id="7" name="直线连接符 6"/>
          <p:cNvCxnSpPr/>
          <p:nvPr/>
        </p:nvCxnSpPr>
        <p:spPr>
          <a:xfrm>
            <a:off x="1806498" y="3233854"/>
            <a:ext cx="413710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1806498" y="3851031"/>
            <a:ext cx="413710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1806498" y="4477472"/>
            <a:ext cx="413710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1806498" y="5094649"/>
            <a:ext cx="413710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1806498" y="5706775"/>
            <a:ext cx="413710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238007" y="4344663"/>
            <a:ext cx="176817" cy="1362112"/>
          </a:xfrm>
          <a:prstGeom prst="rect">
            <a:avLst/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61190" y="5284323"/>
            <a:ext cx="176817" cy="422452"/>
          </a:xfrm>
          <a:prstGeom prst="rect">
            <a:avLst/>
          </a:prstGeom>
          <a:solidFill>
            <a:srgbClr val="A6A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12352" y="5284323"/>
            <a:ext cx="176817" cy="42245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69759" y="4344663"/>
            <a:ext cx="176817" cy="1362112"/>
          </a:xfrm>
          <a:prstGeom prst="rect">
            <a:avLst/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92942" y="5036778"/>
            <a:ext cx="176817" cy="669997"/>
          </a:xfrm>
          <a:prstGeom prst="rect">
            <a:avLst/>
          </a:prstGeom>
          <a:solidFill>
            <a:srgbClr val="A6A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44104" y="5036778"/>
            <a:ext cx="176817" cy="669997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01511" y="3703704"/>
            <a:ext cx="174345" cy="2003071"/>
          </a:xfrm>
          <a:prstGeom prst="rect">
            <a:avLst/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24694" y="5036778"/>
            <a:ext cx="176817" cy="669997"/>
          </a:xfrm>
          <a:prstGeom prst="rect">
            <a:avLst/>
          </a:prstGeom>
          <a:solidFill>
            <a:srgbClr val="A6A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75856" y="4344664"/>
            <a:ext cx="176817" cy="136211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71452" y="6276536"/>
            <a:ext cx="122944" cy="122944"/>
          </a:xfrm>
          <a:prstGeom prst="rect">
            <a:avLst/>
          </a:prstGeom>
          <a:solidFill>
            <a:srgbClr val="A5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89767" y="6276536"/>
            <a:ext cx="122944" cy="122944"/>
          </a:xfrm>
          <a:prstGeom prst="rect">
            <a:avLst/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60047" y="6276868"/>
            <a:ext cx="122944" cy="122944"/>
          </a:xfrm>
          <a:prstGeom prst="rect">
            <a:avLst/>
          </a:prstGeom>
          <a:solidFill>
            <a:srgbClr val="807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87004" y="3095354"/>
            <a:ext cx="4619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80519" y="3700678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57360" y="4344663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87004" y="4959539"/>
            <a:ext cx="378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18526" y="5559521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03249" y="577395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类别一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35001" y="5764646"/>
            <a:ext cx="643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类别二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63547" y="5764645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30630" y="3703704"/>
            <a:ext cx="174345" cy="2003071"/>
          </a:xfrm>
          <a:prstGeom prst="rect">
            <a:avLst/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153813" y="5036778"/>
            <a:ext cx="176817" cy="669997"/>
          </a:xfrm>
          <a:prstGeom prst="rect">
            <a:avLst/>
          </a:prstGeom>
          <a:solidFill>
            <a:srgbClr val="A6A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04975" y="3329158"/>
            <a:ext cx="176817" cy="2377618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06816" y="577395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类别四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576619" y="6228648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图例一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12711" y="6228648"/>
            <a:ext cx="5661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图例二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46854" y="621993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图例三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0" name="内容占位符 3"/>
          <p:cNvGraphicFramePr/>
          <p:nvPr>
            <p:extLst>
              <p:ext uri="{D42A27DB-BD31-4B8C-83A1-F6EECF244321}">
                <p14:modId xmlns:p14="http://schemas.microsoft.com/office/powerpoint/2010/main" val="718582723"/>
              </p:ext>
            </p:extLst>
          </p:nvPr>
        </p:nvGraphicFramePr>
        <p:xfrm>
          <a:off x="5927492" y="3425456"/>
          <a:ext cx="5426308" cy="2673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矩形 40"/>
          <p:cNvSpPr/>
          <p:nvPr/>
        </p:nvSpPr>
        <p:spPr>
          <a:xfrm>
            <a:off x="153793" y="52738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请在此处添加标题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01740" y="2263139"/>
            <a:ext cx="454152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请在此处添加主题，此处为内容文字，请在此处添加主题，此处为内容文字，请在此处添加主题，此处为内容文字，请在此处添加主题，此处为内容文字</a:t>
            </a:r>
          </a:p>
        </p:txBody>
      </p:sp>
      <p:sp>
        <p:nvSpPr>
          <p:cNvPr id="5" name="矩形 4"/>
          <p:cNvSpPr/>
          <p:nvPr/>
        </p:nvSpPr>
        <p:spPr>
          <a:xfrm>
            <a:off x="6301740" y="3585448"/>
            <a:ext cx="45415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请在此处添加主题，此处为内容文字，请在此处添加主题，此处为内容文字，请在此处添加主题，此处为内容文字，请在此处添加主题，此处为内容文字</a:t>
            </a:r>
          </a:p>
        </p:txBody>
      </p:sp>
      <p:sp>
        <p:nvSpPr>
          <p:cNvPr id="6" name="矩形 5"/>
          <p:cNvSpPr/>
          <p:nvPr/>
        </p:nvSpPr>
        <p:spPr>
          <a:xfrm>
            <a:off x="6301740" y="4881325"/>
            <a:ext cx="45415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8B8F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请在此处添加主题，此处为内容文字，请在此处添加主题，此处为内容文字，请在此处添加主题，此处为内容文字，请在此处添加主题，此处为内容文字</a:t>
            </a:r>
          </a:p>
        </p:txBody>
      </p:sp>
      <p:sp>
        <p:nvSpPr>
          <p:cNvPr id="7" name="矩形 6"/>
          <p:cNvSpPr/>
          <p:nvPr/>
        </p:nvSpPr>
        <p:spPr>
          <a:xfrm>
            <a:off x="1287780" y="1893807"/>
            <a:ext cx="4777740" cy="3726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01740" y="1893807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在此处添加</a:t>
            </a:r>
          </a:p>
        </p:txBody>
      </p:sp>
      <p:sp>
        <p:nvSpPr>
          <p:cNvPr id="10" name="矩形 9"/>
          <p:cNvSpPr/>
          <p:nvPr/>
        </p:nvSpPr>
        <p:spPr>
          <a:xfrm>
            <a:off x="6301740" y="3242548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在此处添加</a:t>
            </a:r>
          </a:p>
        </p:txBody>
      </p:sp>
      <p:sp>
        <p:nvSpPr>
          <p:cNvPr id="11" name="矩形 10"/>
          <p:cNvSpPr/>
          <p:nvPr/>
        </p:nvSpPr>
        <p:spPr>
          <a:xfrm>
            <a:off x="6301740" y="4511993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在此处添加</a:t>
            </a:r>
          </a:p>
        </p:txBody>
      </p:sp>
      <p:sp>
        <p:nvSpPr>
          <p:cNvPr id="12" name="矩形 11"/>
          <p:cNvSpPr/>
          <p:nvPr/>
        </p:nvSpPr>
        <p:spPr>
          <a:xfrm>
            <a:off x="153793" y="52738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请在此处添加标题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片 70" descr="矢量智能对象-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3533" y="2113915"/>
            <a:ext cx="529590" cy="524510"/>
          </a:xfrm>
          <a:prstGeom prst="rect">
            <a:avLst/>
          </a:prstGeom>
        </p:spPr>
      </p:pic>
      <p:pic>
        <p:nvPicPr>
          <p:cNvPr id="72" name="图片 71" descr="矢量智能对象-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2151" y="2114868"/>
            <a:ext cx="529590" cy="522605"/>
          </a:xfrm>
          <a:prstGeom prst="rect">
            <a:avLst/>
          </a:prstGeom>
        </p:spPr>
      </p:pic>
      <p:pic>
        <p:nvPicPr>
          <p:cNvPr id="70" name="图片 69" descr="矢量智能对象-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8288" y="3548063"/>
            <a:ext cx="507365" cy="548005"/>
          </a:xfrm>
          <a:prstGeom prst="rect">
            <a:avLst/>
          </a:prstGeom>
        </p:spPr>
      </p:pic>
      <p:pic>
        <p:nvPicPr>
          <p:cNvPr id="73" name="图片 72" descr="矢量智能对象-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197735" y="2102168"/>
            <a:ext cx="525145" cy="548005"/>
          </a:xfrm>
          <a:prstGeom prst="rect">
            <a:avLst/>
          </a:prstGeom>
        </p:spPr>
      </p:pic>
      <p:pic>
        <p:nvPicPr>
          <p:cNvPr id="74" name="图片 73" descr="矢量智能对象-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908300" y="2862898"/>
            <a:ext cx="529590" cy="492760"/>
          </a:xfrm>
          <a:prstGeom prst="rect">
            <a:avLst/>
          </a:prstGeom>
        </p:spPr>
      </p:pic>
      <p:pic>
        <p:nvPicPr>
          <p:cNvPr id="75" name="图片 74" descr="矢量智能对象-6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64400" y="2114233"/>
            <a:ext cx="530225" cy="523875"/>
          </a:xfrm>
          <a:prstGeom prst="rect">
            <a:avLst/>
          </a:prstGeom>
        </p:spPr>
      </p:pic>
      <p:pic>
        <p:nvPicPr>
          <p:cNvPr id="76" name="图片 75" descr="矢量智能对象-7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536690" y="2102168"/>
            <a:ext cx="528955" cy="548005"/>
          </a:xfrm>
          <a:prstGeom prst="rect">
            <a:avLst/>
          </a:prstGeom>
        </p:spPr>
      </p:pic>
      <p:pic>
        <p:nvPicPr>
          <p:cNvPr id="77" name="图片 76" descr="矢量智能对象-8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808345" y="2116138"/>
            <a:ext cx="529590" cy="520065"/>
          </a:xfrm>
          <a:prstGeom prst="rect">
            <a:avLst/>
          </a:prstGeom>
        </p:spPr>
      </p:pic>
      <p:pic>
        <p:nvPicPr>
          <p:cNvPr id="78" name="图片 77" descr="矢量智能对象-9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138420" y="2102168"/>
            <a:ext cx="471170" cy="548005"/>
          </a:xfrm>
          <a:prstGeom prst="rect">
            <a:avLst/>
          </a:prstGeom>
        </p:spPr>
      </p:pic>
      <p:pic>
        <p:nvPicPr>
          <p:cNvPr id="79" name="图片 78" descr="矢量智能对象-10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0075" y="2102485"/>
            <a:ext cx="529590" cy="547370"/>
          </a:xfrm>
          <a:prstGeom prst="rect">
            <a:avLst/>
          </a:prstGeom>
        </p:spPr>
      </p:pic>
      <p:pic>
        <p:nvPicPr>
          <p:cNvPr id="80" name="图片 79" descr="矢量智能对象-11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681095" y="2102168"/>
            <a:ext cx="530225" cy="548005"/>
          </a:xfrm>
          <a:prstGeom prst="rect">
            <a:avLst/>
          </a:prstGeom>
        </p:spPr>
      </p:pic>
      <p:pic>
        <p:nvPicPr>
          <p:cNvPr id="81" name="图片 80" descr="矢量智能对象-12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908300" y="2105025"/>
            <a:ext cx="529590" cy="542290"/>
          </a:xfrm>
          <a:prstGeom prst="rect">
            <a:avLst/>
          </a:prstGeom>
        </p:spPr>
      </p:pic>
      <p:pic>
        <p:nvPicPr>
          <p:cNvPr id="82" name="图片 81" descr="矢量智能对象-13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1527175" y="2126933"/>
            <a:ext cx="529590" cy="498475"/>
          </a:xfrm>
          <a:prstGeom prst="rect">
            <a:avLst/>
          </a:prstGeom>
        </p:spPr>
      </p:pic>
      <p:pic>
        <p:nvPicPr>
          <p:cNvPr id="83" name="图片 82" descr="矢量智能对象-14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046232" y="2102168"/>
            <a:ext cx="433070" cy="548005"/>
          </a:xfrm>
          <a:prstGeom prst="rect">
            <a:avLst/>
          </a:prstGeom>
        </p:spPr>
      </p:pic>
      <p:pic>
        <p:nvPicPr>
          <p:cNvPr id="84" name="图片 83" descr="矢量智能对象-15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524625" y="2872105"/>
            <a:ext cx="530225" cy="474345"/>
          </a:xfrm>
          <a:prstGeom prst="rect">
            <a:avLst/>
          </a:prstGeom>
        </p:spPr>
      </p:pic>
      <p:pic>
        <p:nvPicPr>
          <p:cNvPr id="85" name="图片 84" descr="矢量智能对象-16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794375" y="2850833"/>
            <a:ext cx="529590" cy="516890"/>
          </a:xfrm>
          <a:prstGeom prst="rect">
            <a:avLst/>
          </a:prstGeom>
        </p:spPr>
      </p:pic>
      <p:pic>
        <p:nvPicPr>
          <p:cNvPr id="86" name="图片 85" descr="矢量智能对象-17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064125" y="2854008"/>
            <a:ext cx="529590" cy="510540"/>
          </a:xfrm>
          <a:prstGeom prst="rect">
            <a:avLst/>
          </a:prstGeom>
        </p:spPr>
      </p:pic>
      <p:pic>
        <p:nvPicPr>
          <p:cNvPr id="87" name="图片 86" descr="矢量智能对象-18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406265" y="2835275"/>
            <a:ext cx="457200" cy="548005"/>
          </a:xfrm>
          <a:prstGeom prst="rect">
            <a:avLst/>
          </a:prstGeom>
        </p:spPr>
      </p:pic>
      <p:pic>
        <p:nvPicPr>
          <p:cNvPr id="88" name="图片 87" descr="矢量智能对象-19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650" y="2835275"/>
            <a:ext cx="528955" cy="548005"/>
          </a:xfrm>
          <a:prstGeom prst="rect">
            <a:avLst/>
          </a:prstGeom>
        </p:spPr>
      </p:pic>
      <p:pic>
        <p:nvPicPr>
          <p:cNvPr id="89" name="图片 88" descr="矢量智能对象-20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195195" y="2847975"/>
            <a:ext cx="530225" cy="522605"/>
          </a:xfrm>
          <a:prstGeom prst="rect">
            <a:avLst/>
          </a:prstGeom>
        </p:spPr>
      </p:pic>
      <p:pic>
        <p:nvPicPr>
          <p:cNvPr id="90" name="图片 89" descr="矢量智能对象-21"/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7175" y="2849563"/>
            <a:ext cx="529590" cy="519430"/>
          </a:xfrm>
          <a:prstGeom prst="rect">
            <a:avLst/>
          </a:prstGeom>
        </p:spPr>
      </p:pic>
      <p:pic>
        <p:nvPicPr>
          <p:cNvPr id="91" name="图片 90" descr="矢量智能对象-22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094034" y="2119630"/>
            <a:ext cx="529590" cy="513080"/>
          </a:xfrm>
          <a:prstGeom prst="rect">
            <a:avLst/>
          </a:prstGeom>
        </p:spPr>
      </p:pic>
      <p:pic>
        <p:nvPicPr>
          <p:cNvPr id="92" name="图片 91" descr="矢量智能对象-23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095621" y="5006023"/>
            <a:ext cx="530225" cy="523240"/>
          </a:xfrm>
          <a:prstGeom prst="rect">
            <a:avLst/>
          </a:prstGeom>
        </p:spPr>
      </p:pic>
      <p:pic>
        <p:nvPicPr>
          <p:cNvPr id="93" name="图片 92" descr="矢量智能对象-24"/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6641" y="5006340"/>
            <a:ext cx="529590" cy="522605"/>
          </a:xfrm>
          <a:prstGeom prst="rect">
            <a:avLst/>
          </a:prstGeom>
        </p:spPr>
      </p:pic>
      <p:pic>
        <p:nvPicPr>
          <p:cNvPr id="94" name="图片 93" descr="矢量智能对象-25"/>
          <p:cNvPicPr>
            <a:picLocks noChangeAspect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311" y="4993323"/>
            <a:ext cx="481330" cy="548640"/>
          </a:xfrm>
          <a:prstGeom prst="rect">
            <a:avLst/>
          </a:prstGeom>
        </p:spPr>
      </p:pic>
      <p:pic>
        <p:nvPicPr>
          <p:cNvPr id="95" name="图片 94" descr="矢量智能对象-26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994406" y="5030788"/>
            <a:ext cx="530225" cy="473710"/>
          </a:xfrm>
          <a:prstGeom prst="rect">
            <a:avLst/>
          </a:prstGeom>
        </p:spPr>
      </p:pic>
      <p:pic>
        <p:nvPicPr>
          <p:cNvPr id="96" name="图片 95" descr="矢量智能对象-27"/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86625" y="4993640"/>
            <a:ext cx="505460" cy="548005"/>
          </a:xfrm>
          <a:prstGeom prst="rect">
            <a:avLst/>
          </a:prstGeom>
        </p:spPr>
      </p:pic>
      <p:pic>
        <p:nvPicPr>
          <p:cNvPr id="97" name="图片 96" descr="矢量智能对象-28"/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570980" y="4993323"/>
            <a:ext cx="516255" cy="548640"/>
          </a:xfrm>
          <a:prstGeom prst="rect">
            <a:avLst/>
          </a:prstGeom>
        </p:spPr>
      </p:pic>
      <p:pic>
        <p:nvPicPr>
          <p:cNvPr id="98" name="图片 97" descr="矢量智能对象-29"/>
          <p:cNvPicPr>
            <a:picLocks noChangeAspect="1"/>
          </p:cNvPicPr>
          <p:nvPr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1365" y="5009198"/>
            <a:ext cx="530225" cy="516890"/>
          </a:xfrm>
          <a:prstGeom prst="rect">
            <a:avLst/>
          </a:prstGeom>
        </p:spPr>
      </p:pic>
      <p:pic>
        <p:nvPicPr>
          <p:cNvPr id="99" name="图片 98" descr="矢量智能对象-30"/>
          <p:cNvPicPr>
            <a:picLocks noChangeAspect="1"/>
          </p:cNvPicPr>
          <p:nvPr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385" y="5000943"/>
            <a:ext cx="529590" cy="533400"/>
          </a:xfrm>
          <a:prstGeom prst="rect">
            <a:avLst/>
          </a:prstGeom>
        </p:spPr>
      </p:pic>
      <p:pic>
        <p:nvPicPr>
          <p:cNvPr id="100" name="图片 99" descr="矢量智能对象-31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383405" y="5006340"/>
            <a:ext cx="529590" cy="522605"/>
          </a:xfrm>
          <a:prstGeom prst="rect">
            <a:avLst/>
          </a:prstGeom>
        </p:spPr>
      </p:pic>
      <p:pic>
        <p:nvPicPr>
          <p:cNvPr id="101" name="图片 100" descr="矢量智能对象-32"/>
          <p:cNvPicPr>
            <a:picLocks noChangeAspect="1"/>
          </p:cNvPicPr>
          <p:nvPr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677920" y="4993323"/>
            <a:ext cx="506095" cy="548640"/>
          </a:xfrm>
          <a:prstGeom prst="rect">
            <a:avLst/>
          </a:prstGeom>
        </p:spPr>
      </p:pic>
      <p:pic>
        <p:nvPicPr>
          <p:cNvPr id="102" name="图片 101" descr="矢量智能对象-33"/>
          <p:cNvPicPr>
            <a:picLocks noChangeAspect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948940" y="5017453"/>
            <a:ext cx="529590" cy="500380"/>
          </a:xfrm>
          <a:prstGeom prst="rect">
            <a:avLst/>
          </a:prstGeom>
        </p:spPr>
      </p:pic>
      <p:pic>
        <p:nvPicPr>
          <p:cNvPr id="103" name="图片 102" descr="矢量智能对象-34"/>
          <p:cNvPicPr>
            <a:picLocks noChangeAspect="1"/>
          </p:cNvPicPr>
          <p:nvPr/>
        </p:nvPicPr>
        <p:blipFill>
          <a:blip r:embed="rId3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563370" y="4993323"/>
            <a:ext cx="457200" cy="548640"/>
          </a:xfrm>
          <a:prstGeom prst="rect">
            <a:avLst/>
          </a:prstGeom>
        </p:spPr>
      </p:pic>
      <p:pic>
        <p:nvPicPr>
          <p:cNvPr id="104" name="图片 103" descr="矢量智能对象-35"/>
          <p:cNvPicPr>
            <a:picLocks noChangeAspect="1"/>
          </p:cNvPicPr>
          <p:nvPr/>
        </p:nvPicPr>
        <p:blipFill>
          <a:blip r:embed="rId3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093716" y="4253230"/>
            <a:ext cx="530225" cy="535940"/>
          </a:xfrm>
          <a:prstGeom prst="rect">
            <a:avLst/>
          </a:prstGeom>
        </p:spPr>
      </p:pic>
      <p:pic>
        <p:nvPicPr>
          <p:cNvPr id="105" name="图片 104" descr="矢量智能对象-36"/>
          <p:cNvPicPr>
            <a:picLocks noChangeAspect="1"/>
          </p:cNvPicPr>
          <p:nvPr/>
        </p:nvPicPr>
        <p:blipFill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219960" y="4993640"/>
            <a:ext cx="529590" cy="548005"/>
          </a:xfrm>
          <a:prstGeom prst="rect">
            <a:avLst/>
          </a:prstGeom>
        </p:spPr>
      </p:pic>
      <p:pic>
        <p:nvPicPr>
          <p:cNvPr id="106" name="图片 105" descr="矢量智能对象-37"/>
          <p:cNvPicPr>
            <a:picLocks noChangeAspect="1"/>
          </p:cNvPicPr>
          <p:nvPr/>
        </p:nvPicPr>
        <p:blipFill>
          <a:blip r:embed="rId3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4901" y="4271645"/>
            <a:ext cx="529590" cy="499110"/>
          </a:xfrm>
          <a:prstGeom prst="rect">
            <a:avLst/>
          </a:prstGeom>
        </p:spPr>
      </p:pic>
      <p:pic>
        <p:nvPicPr>
          <p:cNvPr id="107" name="图片 106" descr="矢量智能对象-38"/>
          <p:cNvPicPr>
            <a:picLocks noChangeAspect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701796" y="4261168"/>
            <a:ext cx="530225" cy="520065"/>
          </a:xfrm>
          <a:prstGeom prst="rect">
            <a:avLst/>
          </a:prstGeom>
        </p:spPr>
      </p:pic>
      <p:pic>
        <p:nvPicPr>
          <p:cNvPr id="108" name="图片 107" descr="矢量智能对象-39"/>
          <p:cNvPicPr>
            <a:picLocks noChangeAspect="1"/>
          </p:cNvPicPr>
          <p:nvPr/>
        </p:nvPicPr>
        <p:blipFill>
          <a:blip r:embed="rId3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315200" y="4247198"/>
            <a:ext cx="476885" cy="548005"/>
          </a:xfrm>
          <a:prstGeom prst="rect">
            <a:avLst/>
          </a:prstGeom>
        </p:spPr>
      </p:pic>
      <p:pic>
        <p:nvPicPr>
          <p:cNvPr id="109" name="图片 108" descr="矢量智能对象-40"/>
          <p:cNvPicPr>
            <a:picLocks noChangeAspect="1"/>
          </p:cNvPicPr>
          <p:nvPr/>
        </p:nvPicPr>
        <p:blipFill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585585" y="4265613"/>
            <a:ext cx="530225" cy="511175"/>
          </a:xfrm>
          <a:prstGeom prst="rect">
            <a:avLst/>
          </a:prstGeom>
        </p:spPr>
      </p:pic>
      <p:pic>
        <p:nvPicPr>
          <p:cNvPr id="110" name="图片 109" descr="矢量智能对象-41"/>
          <p:cNvPicPr>
            <a:picLocks noChangeAspect="1"/>
          </p:cNvPicPr>
          <p:nvPr/>
        </p:nvPicPr>
        <p:blipFill>
          <a:blip r:embed="rId4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856605" y="4297998"/>
            <a:ext cx="529590" cy="446405"/>
          </a:xfrm>
          <a:prstGeom prst="rect">
            <a:avLst/>
          </a:prstGeom>
        </p:spPr>
      </p:pic>
      <p:pic>
        <p:nvPicPr>
          <p:cNvPr id="111" name="图片 110" descr="矢量智能对象-42"/>
          <p:cNvPicPr>
            <a:picLocks noChangeAspect="1"/>
          </p:cNvPicPr>
          <p:nvPr/>
        </p:nvPicPr>
        <p:blipFill>
          <a:blip r:embed="rId4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127625" y="4271963"/>
            <a:ext cx="529590" cy="498475"/>
          </a:xfrm>
          <a:prstGeom prst="rect">
            <a:avLst/>
          </a:prstGeom>
        </p:spPr>
      </p:pic>
      <p:pic>
        <p:nvPicPr>
          <p:cNvPr id="112" name="图片 111" descr="矢量智能对象-43"/>
          <p:cNvPicPr>
            <a:picLocks noChangeAspect="1"/>
          </p:cNvPicPr>
          <p:nvPr/>
        </p:nvPicPr>
        <p:blipFill>
          <a:blip r:embed="rId4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010" y="4247198"/>
            <a:ext cx="530225" cy="548005"/>
          </a:xfrm>
          <a:prstGeom prst="rect">
            <a:avLst/>
          </a:prstGeom>
        </p:spPr>
      </p:pic>
      <p:pic>
        <p:nvPicPr>
          <p:cNvPr id="113" name="图片 112" descr="矢量智能对象-44"/>
          <p:cNvPicPr>
            <a:picLocks noChangeAspect="1"/>
          </p:cNvPicPr>
          <p:nvPr/>
        </p:nvPicPr>
        <p:blipFill>
          <a:blip r:embed="rId4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699510" y="4247198"/>
            <a:ext cx="499110" cy="548005"/>
          </a:xfrm>
          <a:prstGeom prst="rect">
            <a:avLst/>
          </a:prstGeom>
        </p:spPr>
      </p:pic>
      <p:pic>
        <p:nvPicPr>
          <p:cNvPr id="114" name="图片 113" descr="矢量智能对象-45"/>
          <p:cNvPicPr>
            <a:picLocks noChangeAspect="1"/>
          </p:cNvPicPr>
          <p:nvPr/>
        </p:nvPicPr>
        <p:blipFill>
          <a:blip r:embed="rId4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908300" y="4247198"/>
            <a:ext cx="529590" cy="548005"/>
          </a:xfrm>
          <a:prstGeom prst="rect">
            <a:avLst/>
          </a:prstGeom>
        </p:spPr>
      </p:pic>
      <p:pic>
        <p:nvPicPr>
          <p:cNvPr id="115" name="图片 114" descr="矢量智能对象-46"/>
          <p:cNvPicPr>
            <a:picLocks noChangeAspect="1"/>
          </p:cNvPicPr>
          <p:nvPr/>
        </p:nvPicPr>
        <p:blipFill>
          <a:blip r:embed="rId4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195195" y="4247198"/>
            <a:ext cx="530225" cy="548005"/>
          </a:xfrm>
          <a:prstGeom prst="rect">
            <a:avLst/>
          </a:prstGeom>
        </p:spPr>
      </p:pic>
      <p:pic>
        <p:nvPicPr>
          <p:cNvPr id="116" name="图片 115" descr="矢量智能对象-47"/>
          <p:cNvPicPr>
            <a:picLocks noChangeAspect="1"/>
          </p:cNvPicPr>
          <p:nvPr/>
        </p:nvPicPr>
        <p:blipFill>
          <a:blip r:embed="rId4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034" y="3556953"/>
            <a:ext cx="529590" cy="530225"/>
          </a:xfrm>
          <a:prstGeom prst="rect">
            <a:avLst/>
          </a:prstGeom>
        </p:spPr>
      </p:pic>
      <p:pic>
        <p:nvPicPr>
          <p:cNvPr id="117" name="图片 116" descr="矢量智能对象-48"/>
          <p:cNvPicPr>
            <a:picLocks noChangeAspect="1"/>
          </p:cNvPicPr>
          <p:nvPr/>
        </p:nvPicPr>
        <p:blipFill>
          <a:blip r:embed="rId4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4741" y="3560445"/>
            <a:ext cx="530225" cy="523240"/>
          </a:xfrm>
          <a:prstGeom prst="rect">
            <a:avLst/>
          </a:prstGeom>
        </p:spPr>
      </p:pic>
      <p:pic>
        <p:nvPicPr>
          <p:cNvPr id="118" name="图片 117" descr="矢量智能对象-49"/>
          <p:cNvPicPr>
            <a:picLocks noChangeAspect="1"/>
          </p:cNvPicPr>
          <p:nvPr/>
        </p:nvPicPr>
        <p:blipFill>
          <a:blip r:embed="rId4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765931" y="3548063"/>
            <a:ext cx="433070" cy="548005"/>
          </a:xfrm>
          <a:prstGeom prst="rect">
            <a:avLst/>
          </a:prstGeom>
        </p:spPr>
      </p:pic>
      <p:pic>
        <p:nvPicPr>
          <p:cNvPr id="119" name="图片 118" descr="矢量智能对象-50"/>
          <p:cNvPicPr>
            <a:picLocks noChangeAspect="1"/>
          </p:cNvPicPr>
          <p:nvPr/>
        </p:nvPicPr>
        <p:blipFill>
          <a:blip r:embed="rId5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028061" y="3548063"/>
            <a:ext cx="528955" cy="548005"/>
          </a:xfrm>
          <a:prstGeom prst="rect">
            <a:avLst/>
          </a:prstGeom>
        </p:spPr>
      </p:pic>
      <p:pic>
        <p:nvPicPr>
          <p:cNvPr id="120" name="图片 119" descr="矢量智能对象-51"/>
          <p:cNvPicPr>
            <a:picLocks noChangeAspect="1"/>
          </p:cNvPicPr>
          <p:nvPr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87651" y="3550285"/>
            <a:ext cx="530225" cy="543560"/>
          </a:xfrm>
          <a:prstGeom prst="rect">
            <a:avLst/>
          </a:prstGeom>
        </p:spPr>
      </p:pic>
      <p:pic>
        <p:nvPicPr>
          <p:cNvPr id="121" name="图片 120" descr="矢量智能对象-52"/>
          <p:cNvPicPr>
            <a:picLocks noChangeAspect="1"/>
          </p:cNvPicPr>
          <p:nvPr/>
        </p:nvPicPr>
        <p:blipFill>
          <a:blip r:embed="rId5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584950" y="3560763"/>
            <a:ext cx="529590" cy="522605"/>
          </a:xfrm>
          <a:prstGeom prst="rect">
            <a:avLst/>
          </a:prstGeom>
        </p:spPr>
      </p:pic>
      <p:pic>
        <p:nvPicPr>
          <p:cNvPr id="122" name="图片 121" descr="矢量智能对象-53"/>
          <p:cNvPicPr>
            <a:picLocks noChangeAspect="1"/>
          </p:cNvPicPr>
          <p:nvPr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847080" y="3599180"/>
            <a:ext cx="529590" cy="445770"/>
          </a:xfrm>
          <a:prstGeom prst="rect">
            <a:avLst/>
          </a:prstGeom>
        </p:spPr>
      </p:pic>
      <p:pic>
        <p:nvPicPr>
          <p:cNvPr id="123" name="图片 122" descr="矢量智能对象-54"/>
          <p:cNvPicPr>
            <a:picLocks noChangeAspect="1"/>
          </p:cNvPicPr>
          <p:nvPr/>
        </p:nvPicPr>
        <p:blipFill>
          <a:blip r:embed="rId5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108575" y="3585210"/>
            <a:ext cx="530225" cy="473710"/>
          </a:xfrm>
          <a:prstGeom prst="rect">
            <a:avLst/>
          </a:prstGeom>
        </p:spPr>
      </p:pic>
      <p:pic>
        <p:nvPicPr>
          <p:cNvPr id="124" name="图片 123" descr="矢量智能对象-55"/>
          <p:cNvPicPr>
            <a:picLocks noChangeAspect="1"/>
          </p:cNvPicPr>
          <p:nvPr/>
        </p:nvPicPr>
        <p:blipFill>
          <a:blip r:embed="rId5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55510" y="2855913"/>
            <a:ext cx="529590" cy="506730"/>
          </a:xfrm>
          <a:prstGeom prst="rect">
            <a:avLst/>
          </a:prstGeom>
        </p:spPr>
      </p:pic>
      <p:pic>
        <p:nvPicPr>
          <p:cNvPr id="125" name="图片 124" descr="矢量智能对象-56"/>
          <p:cNvPicPr>
            <a:picLocks noChangeAspect="1"/>
          </p:cNvPicPr>
          <p:nvPr/>
        </p:nvPicPr>
        <p:blipFill>
          <a:blip r:embed="rId5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950591" y="2847023"/>
            <a:ext cx="530225" cy="524510"/>
          </a:xfrm>
          <a:prstGeom prst="rect">
            <a:avLst/>
          </a:prstGeom>
        </p:spPr>
      </p:pic>
      <p:pic>
        <p:nvPicPr>
          <p:cNvPr id="126" name="图片 125" descr="矢量智能对象-57"/>
          <p:cNvPicPr>
            <a:picLocks noChangeAspect="1"/>
          </p:cNvPicPr>
          <p:nvPr/>
        </p:nvPicPr>
        <p:blipFill>
          <a:blip r:embed="rId5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645916" y="2835593"/>
            <a:ext cx="529590" cy="547370"/>
          </a:xfrm>
          <a:prstGeom prst="rect">
            <a:avLst/>
          </a:prstGeom>
        </p:spPr>
      </p:pic>
      <p:pic>
        <p:nvPicPr>
          <p:cNvPr id="127" name="图片 126" descr="矢量智能对象-58"/>
          <p:cNvPicPr>
            <a:picLocks noChangeAspect="1"/>
          </p:cNvPicPr>
          <p:nvPr/>
        </p:nvPicPr>
        <p:blipFill>
          <a:blip r:embed="rId5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1726" y="2845435"/>
            <a:ext cx="529590" cy="527685"/>
          </a:xfrm>
          <a:prstGeom prst="rect">
            <a:avLst/>
          </a:prstGeom>
        </p:spPr>
      </p:pic>
      <p:pic>
        <p:nvPicPr>
          <p:cNvPr id="128" name="图片 127" descr="矢量智能对象-59"/>
          <p:cNvPicPr>
            <a:picLocks noChangeAspect="1"/>
          </p:cNvPicPr>
          <p:nvPr/>
        </p:nvPicPr>
        <p:blipFill>
          <a:blip r:embed="rId5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141976" y="2835275"/>
            <a:ext cx="433705" cy="548005"/>
          </a:xfrm>
          <a:prstGeom prst="rect">
            <a:avLst/>
          </a:prstGeom>
        </p:spPr>
      </p:pic>
      <p:pic>
        <p:nvPicPr>
          <p:cNvPr id="129" name="图片 128" descr="矢量智能对象-60"/>
          <p:cNvPicPr>
            <a:picLocks noChangeAspect="1"/>
          </p:cNvPicPr>
          <p:nvPr/>
        </p:nvPicPr>
        <p:blipFill>
          <a:blip r:embed="rId6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646170" y="3547745"/>
            <a:ext cx="516255" cy="548640"/>
          </a:xfrm>
          <a:prstGeom prst="rect">
            <a:avLst/>
          </a:prstGeom>
        </p:spPr>
      </p:pic>
      <p:pic>
        <p:nvPicPr>
          <p:cNvPr id="130" name="图片 129" descr="矢量智能对象-6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908300" y="3559810"/>
            <a:ext cx="529590" cy="524510"/>
          </a:xfrm>
          <a:prstGeom prst="rect">
            <a:avLst/>
          </a:prstGeom>
        </p:spPr>
      </p:pic>
      <p:pic>
        <p:nvPicPr>
          <p:cNvPr id="131" name="图片 130" descr="矢量智能对象-62"/>
          <p:cNvPicPr>
            <a:picLocks noChangeAspect="1"/>
          </p:cNvPicPr>
          <p:nvPr/>
        </p:nvPicPr>
        <p:blipFill>
          <a:blip r:embed="rId6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220595" y="3548063"/>
            <a:ext cx="479425" cy="548005"/>
          </a:xfrm>
          <a:prstGeom prst="rect">
            <a:avLst/>
          </a:prstGeom>
        </p:spPr>
      </p:pic>
      <p:pic>
        <p:nvPicPr>
          <p:cNvPr id="132" name="图片 131" descr="矢量智能对象-63"/>
          <p:cNvPicPr>
            <a:picLocks noChangeAspect="1"/>
          </p:cNvPicPr>
          <p:nvPr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370705" y="3555365"/>
            <a:ext cx="529590" cy="533400"/>
          </a:xfrm>
          <a:prstGeom prst="rect">
            <a:avLst/>
          </a:prstGeom>
        </p:spPr>
      </p:pic>
      <p:pic>
        <p:nvPicPr>
          <p:cNvPr id="133" name="图片 132" descr="矢量智能对象-64"/>
          <p:cNvPicPr>
            <a:picLocks noChangeAspect="1"/>
          </p:cNvPicPr>
          <p:nvPr/>
        </p:nvPicPr>
        <p:blipFill>
          <a:blip r:embed="rId4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542415" y="4247198"/>
            <a:ext cx="499110" cy="548005"/>
          </a:xfrm>
          <a:prstGeom prst="rect">
            <a:avLst/>
          </a:prstGeom>
        </p:spPr>
      </p:pic>
      <p:pic>
        <p:nvPicPr>
          <p:cNvPr id="134" name="图片 133" descr="矢量智能对象"/>
          <p:cNvPicPr>
            <a:picLocks noChangeAspect="1"/>
          </p:cNvPicPr>
          <p:nvPr/>
        </p:nvPicPr>
        <p:blipFill>
          <a:blip r:embed="rId6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038221" y="4246880"/>
            <a:ext cx="529590" cy="548640"/>
          </a:xfrm>
          <a:prstGeom prst="rect">
            <a:avLst/>
          </a:prstGeom>
        </p:spPr>
      </p:pic>
      <p:sp>
        <p:nvSpPr>
          <p:cNvPr id="68" name="矩形 67"/>
          <p:cNvSpPr/>
          <p:nvPr/>
        </p:nvSpPr>
        <p:spPr>
          <a:xfrm>
            <a:off x="153793" y="527381"/>
            <a:ext cx="1618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图标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60163" y="2598003"/>
            <a:ext cx="30716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E022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9DBD7F-7087-C247-9A3D-74AFAD9A2E2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A5F31CA-6E07-CD47-8644-C37B1E0E0A1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D6AC-5F7E-44F3-841B-939AAE0842A3}" type="datetime1">
              <a:rPr kumimoji="1" lang="zh-CN" altLang="en-US" smtClean="0"/>
              <a:t>2022/7/20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/>
        </p:nvSpPr>
        <p:spPr>
          <a:xfrm rot="5400000">
            <a:off x="3138758" y="2007880"/>
            <a:ext cx="412571" cy="353508"/>
          </a:xfrm>
          <a:prstGeom prst="hexagon">
            <a:avLst/>
          </a:prstGeom>
          <a:solidFill>
            <a:srgbClr val="E02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六边形 83"/>
          <p:cNvSpPr/>
          <p:nvPr/>
        </p:nvSpPr>
        <p:spPr>
          <a:xfrm rot="5400000">
            <a:off x="3140747" y="2614106"/>
            <a:ext cx="399372" cy="344286"/>
          </a:xfrm>
          <a:prstGeom prst="hexagon">
            <a:avLst/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六边形 84"/>
          <p:cNvSpPr/>
          <p:nvPr/>
        </p:nvSpPr>
        <p:spPr>
          <a:xfrm rot="5400000">
            <a:off x="3140747" y="3261814"/>
            <a:ext cx="399372" cy="344286"/>
          </a:xfrm>
          <a:prstGeom prst="hexagon">
            <a:avLst/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六边形 85"/>
          <p:cNvSpPr/>
          <p:nvPr/>
        </p:nvSpPr>
        <p:spPr>
          <a:xfrm rot="5400000">
            <a:off x="3145216" y="3905754"/>
            <a:ext cx="399372" cy="344286"/>
          </a:xfrm>
          <a:prstGeom prst="hexagon">
            <a:avLst/>
          </a:prstGeom>
          <a:solidFill>
            <a:srgbClr val="E02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3793" y="52738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74563" y="202158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问题介绍</a:t>
            </a:r>
          </a:p>
        </p:txBody>
      </p:sp>
      <p:sp>
        <p:nvSpPr>
          <p:cNvPr id="13" name="矩形 12"/>
          <p:cNvSpPr/>
          <p:nvPr/>
        </p:nvSpPr>
        <p:spPr>
          <a:xfrm>
            <a:off x="3187987" y="2013645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74563" y="2614407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遗传算法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(GA)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72759" y="2624636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74563" y="32625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实例应用</a:t>
            </a:r>
          </a:p>
        </p:txBody>
      </p:sp>
      <p:sp>
        <p:nvSpPr>
          <p:cNvPr id="23" name="矩形 22"/>
          <p:cNvSpPr/>
          <p:nvPr/>
        </p:nvSpPr>
        <p:spPr>
          <a:xfrm>
            <a:off x="3579032" y="390702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</a:t>
            </a:r>
          </a:p>
        </p:txBody>
      </p:sp>
      <p:sp>
        <p:nvSpPr>
          <p:cNvPr id="59" name="矩形 58"/>
          <p:cNvSpPr/>
          <p:nvPr/>
        </p:nvSpPr>
        <p:spPr>
          <a:xfrm>
            <a:off x="3171957" y="3268697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176426" y="3899593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BB19FF5-D9FB-447F-F65A-26CFC6ABBFE2}"/>
              </a:ext>
            </a:extLst>
          </p:cNvPr>
          <p:cNvSpPr/>
          <p:nvPr/>
        </p:nvSpPr>
        <p:spPr>
          <a:xfrm>
            <a:off x="1828800" y="4400550"/>
            <a:ext cx="6877050" cy="2238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BB4F47-0544-BD47-956C-40A921F7CF37}"/>
              </a:ext>
            </a:extLst>
          </p:cNvPr>
          <p:cNvSpPr/>
          <p:nvPr/>
        </p:nvSpPr>
        <p:spPr>
          <a:xfrm>
            <a:off x="153793" y="52738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问题介绍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EA0338-4318-CF97-9F6B-7B3A5AA780CE}"/>
              </a:ext>
            </a:extLst>
          </p:cNvPr>
          <p:cNvSpPr txBox="1"/>
          <p:nvPr/>
        </p:nvSpPr>
        <p:spPr>
          <a:xfrm>
            <a:off x="2804403" y="4994317"/>
            <a:ext cx="78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71F6AA-FB59-C170-7661-2117D74ECA78}"/>
              </a:ext>
            </a:extLst>
          </p:cNvPr>
          <p:cNvSpPr txBox="1"/>
          <p:nvPr/>
        </p:nvSpPr>
        <p:spPr>
          <a:xfrm>
            <a:off x="6455889" y="4984792"/>
            <a:ext cx="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机器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472B34-8F89-9EAD-5983-B4B0BCE138B1}"/>
              </a:ext>
            </a:extLst>
          </p:cNvPr>
          <p:cNvSpPr txBox="1"/>
          <p:nvPr/>
        </p:nvSpPr>
        <p:spPr>
          <a:xfrm>
            <a:off x="4448175" y="4994317"/>
            <a:ext cx="9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工艺</a:t>
            </a:r>
          </a:p>
        </p:txBody>
      </p:sp>
    </p:spTree>
    <p:extLst>
      <p:ext uri="{BB962C8B-B14F-4D97-AF65-F5344CB8AC3E}">
        <p14:creationId xmlns:p14="http://schemas.microsoft.com/office/powerpoint/2010/main" val="136661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BB4F47-0544-BD47-956C-40A921F7CF37}"/>
              </a:ext>
            </a:extLst>
          </p:cNvPr>
          <p:cNvSpPr/>
          <p:nvPr/>
        </p:nvSpPr>
        <p:spPr>
          <a:xfrm>
            <a:off x="153793" y="52738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问题介绍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2513" y="4551540"/>
            <a:ext cx="5069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各符号说明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例子数据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F48A23-20DB-D2F1-C3A3-C2CD6F423526}"/>
              </a:ext>
            </a:extLst>
          </p:cNvPr>
          <p:cNvSpPr txBox="1"/>
          <p:nvPr/>
        </p:nvSpPr>
        <p:spPr>
          <a:xfrm>
            <a:off x="556598" y="1327710"/>
            <a:ext cx="752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作业车间调度问题</a:t>
            </a:r>
            <a:r>
              <a:rPr lang="en-US" altLang="zh-CN" dirty="0"/>
              <a:t>(Job-shop Scheduling Problem, JSP)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52E79E-CB3A-94B8-23D6-36568D7F09FF}"/>
              </a:ext>
            </a:extLst>
          </p:cNvPr>
          <p:cNvSpPr txBox="1"/>
          <p:nvPr/>
        </p:nvSpPr>
        <p:spPr>
          <a:xfrm>
            <a:off x="556597" y="1935903"/>
            <a:ext cx="752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柔性作业车间调度问题</a:t>
            </a:r>
            <a:r>
              <a:rPr lang="en-US" altLang="zh-CN" dirty="0"/>
              <a:t>(Flexible Job-shop Scheduling Problem, JSP)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8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BB4F47-0544-BD47-956C-40A921F7CF37}"/>
              </a:ext>
            </a:extLst>
          </p:cNvPr>
          <p:cNvSpPr/>
          <p:nvPr/>
        </p:nvSpPr>
        <p:spPr>
          <a:xfrm>
            <a:off x="153793" y="527381"/>
            <a:ext cx="2122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遗传算法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(GA)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1438" y="1358020"/>
            <a:ext cx="5088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染色体</a:t>
            </a:r>
            <a:r>
              <a:rPr lang="en-US" altLang="zh-CN" dirty="0"/>
              <a:t>(</a:t>
            </a:r>
            <a:r>
              <a:rPr lang="zh-CN" altLang="en-US" dirty="0"/>
              <a:t>编码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染色体</a:t>
            </a:r>
            <a:r>
              <a:rPr lang="en-US" altLang="zh-CN" dirty="0"/>
              <a:t>(</a:t>
            </a:r>
            <a:r>
              <a:rPr lang="zh-CN" altLang="en-US" dirty="0"/>
              <a:t>解码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34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BB4F47-0544-BD47-956C-40A921F7CF37}"/>
              </a:ext>
            </a:extLst>
          </p:cNvPr>
          <p:cNvSpPr/>
          <p:nvPr/>
        </p:nvSpPr>
        <p:spPr>
          <a:xfrm>
            <a:off x="153793" y="527381"/>
            <a:ext cx="2122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遗传算法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(GA)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1438" y="1358020"/>
            <a:ext cx="508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初始解生成</a:t>
            </a:r>
          </a:p>
        </p:txBody>
      </p:sp>
    </p:spTree>
    <p:extLst>
      <p:ext uri="{BB962C8B-B14F-4D97-AF65-F5344CB8AC3E}">
        <p14:creationId xmlns:p14="http://schemas.microsoft.com/office/powerpoint/2010/main" val="253725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BB4F47-0544-BD47-956C-40A921F7CF37}"/>
              </a:ext>
            </a:extLst>
          </p:cNvPr>
          <p:cNvSpPr/>
          <p:nvPr/>
        </p:nvSpPr>
        <p:spPr>
          <a:xfrm>
            <a:off x="153793" y="527381"/>
            <a:ext cx="2122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遗传算法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(GA)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293" y="1267485"/>
            <a:ext cx="5178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交叉</a:t>
            </a:r>
            <a:endParaRPr lang="en-US" altLang="zh-CN" dirty="0"/>
          </a:p>
          <a:p>
            <a:r>
              <a:rPr lang="zh-CN" altLang="en-US" dirty="0"/>
              <a:t>变异</a:t>
            </a:r>
            <a:endParaRPr lang="en-US" altLang="zh-CN" dirty="0"/>
          </a:p>
          <a:p>
            <a:r>
              <a:rPr lang="zh-CN" altLang="en-US" dirty="0"/>
              <a:t>评价函数</a:t>
            </a:r>
          </a:p>
        </p:txBody>
      </p:sp>
    </p:spTree>
    <p:extLst>
      <p:ext uri="{BB962C8B-B14F-4D97-AF65-F5344CB8AC3E}">
        <p14:creationId xmlns:p14="http://schemas.microsoft.com/office/powerpoint/2010/main" val="10173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BB4F47-0544-BD47-956C-40A921F7CF37}"/>
              </a:ext>
            </a:extLst>
          </p:cNvPr>
          <p:cNvSpPr/>
          <p:nvPr/>
        </p:nvSpPr>
        <p:spPr>
          <a:xfrm>
            <a:off x="153793" y="527381"/>
            <a:ext cx="2122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遗传算法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(GA)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293" y="1267485"/>
            <a:ext cx="51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算法整体流程</a:t>
            </a:r>
          </a:p>
        </p:txBody>
      </p:sp>
    </p:spTree>
    <p:extLst>
      <p:ext uri="{BB962C8B-B14F-4D97-AF65-F5344CB8AC3E}">
        <p14:creationId xmlns:p14="http://schemas.microsoft.com/office/powerpoint/2010/main" val="416118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BB4F47-0544-BD47-956C-40A921F7CF37}"/>
              </a:ext>
            </a:extLst>
          </p:cNvPr>
          <p:cNvSpPr/>
          <p:nvPr/>
        </p:nvSpPr>
        <p:spPr>
          <a:xfrm>
            <a:off x="153793" y="527381"/>
            <a:ext cx="2122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遗传算法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(GA)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293" y="1267485"/>
            <a:ext cx="51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结果对比</a:t>
            </a:r>
          </a:p>
        </p:txBody>
      </p:sp>
    </p:spTree>
    <p:extLst>
      <p:ext uri="{BB962C8B-B14F-4D97-AF65-F5344CB8AC3E}">
        <p14:creationId xmlns:p14="http://schemas.microsoft.com/office/powerpoint/2010/main" val="2999961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3964</TotalTime>
  <Words>1013</Words>
  <Application>Microsoft Office PowerPoint</Application>
  <PresentationFormat>宽屏</PresentationFormat>
  <Paragraphs>101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微软雅黑</vt:lpstr>
      <vt:lpstr>Arial</vt:lpstr>
      <vt:lpstr>Arial Black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vip835</dc:creator>
  <cp:lastModifiedBy>哼哼&amp;夏夏</cp:lastModifiedBy>
  <cp:revision>89</cp:revision>
  <dcterms:created xsi:type="dcterms:W3CDTF">2021-08-21T07:22:02Z</dcterms:created>
  <dcterms:modified xsi:type="dcterms:W3CDTF">2022-07-20T14:15:03Z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2052-3.6.2.5883</vt:lpwstr>
  </property>
</Properties>
</file>