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  <p:sldId id="260" r:id="rId8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手机屏幕的截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38" y="157971"/>
            <a:ext cx="10485485" cy="6306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74339" y="157971"/>
            <a:ext cx="10485484" cy="630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453" y="171375"/>
            <a:ext cx="138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演示布局视口</a:t>
            </a:r>
            <a:endParaRPr lang="zh-CN" altLang="en-US" sz="1400" b="1"/>
          </a:p>
        </p:txBody>
      </p:sp>
      <p:pic>
        <p:nvPicPr>
          <p:cNvPr id="9" name="图片 8" descr="黑色的电子设备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152"/>
            <a:ext cx="1686172" cy="23593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41145" y="888365"/>
            <a:ext cx="98425" cy="75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06" y="98293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1237337" y="151216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/>
          <p:cNvSpPr/>
          <p:nvPr/>
        </p:nvSpPr>
        <p:spPr>
          <a:xfrm>
            <a:off x="4973032" y="210243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962832" y="240466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52052" y="184969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793728" y="169682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921927" y="26696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  <a:endParaRPr lang="zh-CN" altLang="en-US" sz="2400" b="1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83736" y="4062249"/>
            <a:ext cx="4966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 </a:t>
            </a:r>
            <a:r>
              <a:rPr lang="zh-CN" altLang="en-US" sz="1600" b="1"/>
              <a:t>设备横向独立像素值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  <a:endParaRPr lang="en-US" altLang="zh-CN" sz="1600" b="1"/>
          </a:p>
          <a:p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8129" y="609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635" y="2738755"/>
            <a:ext cx="81851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380.88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1630" y="394906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3.45rem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02910" y="406209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3.45rem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193790" y="663575"/>
            <a:ext cx="91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110.4px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14" y="823790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6" y="1745180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773130" y="2715218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73130" y="2898984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37713" y="2715218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/>
          <p:cNvSpPr txBox="1"/>
          <p:nvPr/>
        </p:nvSpPr>
        <p:spPr>
          <a:xfrm>
            <a:off x="687774" y="1375848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37.5px</a:t>
            </a:r>
            <a:endParaRPr lang="zh-CN" altLang="en-US" b="1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46283" y="2432658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257953" y="2263381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38" name="文本框 37"/>
          <p:cNvSpPr txBox="1"/>
          <p:nvPr/>
        </p:nvSpPr>
        <p:spPr>
          <a:xfrm>
            <a:off x="4299615" y="503106"/>
            <a:ext cx="17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根字体：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67095" y="1985743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150415" y="2230314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26660" y="1690545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16455" y="1510318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/>
          <p:cNvSpPr txBox="1"/>
          <p:nvPr/>
        </p:nvSpPr>
        <p:spPr>
          <a:xfrm>
            <a:off x="4162029" y="85149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  <a:endParaRPr lang="zh-CN" altLang="en-US" sz="2400" b="1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76936" y="4754274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  <a:endParaRPr lang="en-US" altLang="zh-CN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764922" y="1006516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0685" y="486410"/>
            <a:ext cx="801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41.4px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-217049" y="-124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  <a:endParaRPr lang="zh-CN" altLang="en-US" sz="2400" b="1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69426" y="628803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/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/>
          <p:cNvSpPr/>
          <p:nvPr/>
        </p:nvSpPr>
        <p:spPr>
          <a:xfrm>
            <a:off x="6913241" y="698500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913241" y="585074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374828" y="276485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/>
          <p:cNvSpPr/>
          <p:nvPr/>
        </p:nvSpPr>
        <p:spPr>
          <a:xfrm>
            <a:off x="7236543" y="1024070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182887" y="1242999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334850" y="1056565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596648" y="1024070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265515" y="1740163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901447" y="165822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14786" y="140219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10288316" y="165114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196180" y="139511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/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13778" y="710806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95767" y="69707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15.5622047244092,&quot;width&quot;:2655.388976377952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WPS 演示</Application>
  <PresentationFormat>自定义</PresentationFormat>
  <Paragraphs>85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luodianlei</cp:lastModifiedBy>
  <cp:revision>83</cp:revision>
  <dcterms:created xsi:type="dcterms:W3CDTF">2020-06-05T22:28:00Z</dcterms:created>
  <dcterms:modified xsi:type="dcterms:W3CDTF">2020-10-10T09:00:42Z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