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1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custShowLst>
    <p:custShow name="年的故事" id="0">
      <p:sldLst>
        <p:sld r:id="rId4"/>
        <p:sld r:id="rId5"/>
        <p:sld r:id="rId6"/>
        <p:sld r:id="rId7"/>
      </p:sldLst>
    </p:custShow>
    <p:custShow name="春节习俗" id="1">
      <p:sldLst>
        <p:sld r:id="rId8"/>
        <p:sld r:id="rId9"/>
        <p:sld r:id="rId10"/>
        <p:sld r:id="rId11"/>
      </p:sldLst>
    </p:custShow>
    <p:custShow name="春节习俗时间轴" id="2">
      <p:sldLst>
        <p:sld r:id="rId12"/>
        <p:sld r:id="rId13"/>
        <p:sld r:id="rId14"/>
        <p:sld r:id="rId15"/>
      </p:sldLst>
    </p:custShow>
    <p:custShow name="年的古诗" id="3">
      <p:sldLst>
        <p:sld r:id="rId16"/>
        <p:sld r:id="rId17"/>
        <p:sld r:id="rId18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2550154F-CEA6-4996-B550-D6C0BEC23697}">
          <p14:sldIdLst>
            <p14:sldId id="256"/>
          </p14:sldIdLst>
        </p14:section>
        <p14:section name="目录" id="{6ABEAF4A-BD32-4B4D-A5E4-A722CA3508AD}">
          <p14:sldIdLst>
            <p14:sldId id="262"/>
          </p14:sldIdLst>
        </p14:section>
        <p14:section name="年的故事" id="{E103F00E-6500-493A-8D17-11C045EC605D}">
          <p14:sldIdLst>
            <p14:sldId id="261"/>
            <p14:sldId id="258"/>
            <p14:sldId id="259"/>
            <p14:sldId id="260"/>
          </p14:sldIdLst>
        </p14:section>
        <p14:section name="春节习俗" id="{76A72059-AB97-4C33-AEB0-03B1B9F6CBD6}">
          <p14:sldIdLst>
            <p14:sldId id="265"/>
            <p14:sldId id="266"/>
            <p14:sldId id="267"/>
            <p14:sldId id="268"/>
          </p14:sldIdLst>
        </p14:section>
        <p14:section name="春节习俗时间轴" id="{1011D37F-00E4-4E70-BF3C-070AD2532BE2}">
          <p14:sldIdLst>
            <p14:sldId id="269"/>
            <p14:sldId id="270"/>
            <p14:sldId id="271"/>
            <p14:sldId id="272"/>
          </p14:sldIdLst>
        </p14:section>
        <p14:section name="年的古诗" id="{4C682D51-7416-42B7-8F4B-B5D381372A9C}">
          <p14:sldIdLst>
            <p14:sldId id="273"/>
            <p14:sldId id="274"/>
            <p14:sldId id="275"/>
          </p14:sldIdLst>
        </p14:section>
        <p14:section name="结束" id="{6C0DB4CF-A01D-4763-8F31-3713214F5B55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4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312"/>
      </p:cViewPr>
      <p:guideLst>
        <p:guide orient="horz" pos="22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5533-91EC-4BED-8E14-70BF1E31CDFF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9FDB-BCBD-4433-B95B-3FAC00E23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0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2022/3/11/Fri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2022/3/11/Fri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audio1.wav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B0DA54-BE1F-4361-8B76-99C25BF7D9B2}"/>
              </a:ext>
            </a:extLst>
          </p:cNvPr>
          <p:cNvSpPr/>
          <p:nvPr/>
        </p:nvSpPr>
        <p:spPr>
          <a:xfrm>
            <a:off x="-1" y="-6274"/>
            <a:ext cx="12191999" cy="6864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图片包含 游戏机, 物体, 灯, 电脑&#10;&#10;描述已自动生成">
            <a:extLst>
              <a:ext uri="{FF2B5EF4-FFF2-40B4-BE49-F238E27FC236}">
                <a16:creationId xmlns:a16="http://schemas.microsoft.com/office/drawing/2014/main" id="{70331369-48C0-4C2A-B5F6-E22490D7DF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98305" cy="50979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F456CF-6853-437E-B7CC-55C86AAFB44D}"/>
              </a:ext>
            </a:extLst>
          </p:cNvPr>
          <p:cNvSpPr/>
          <p:nvPr/>
        </p:nvSpPr>
        <p:spPr>
          <a:xfrm>
            <a:off x="0" y="0"/>
            <a:ext cx="3398305" cy="5097937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包含 游戏机, 红酒, 灯, 灯光&#10;&#10;描述已自动生成">
            <a:extLst>
              <a:ext uri="{FF2B5EF4-FFF2-40B4-BE49-F238E27FC236}">
                <a16:creationId xmlns:a16="http://schemas.microsoft.com/office/drawing/2014/main" id="{89458B61-7084-4C7B-8787-9E72B1BA12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/>
          <a:stretch/>
        </p:blipFill>
        <p:spPr>
          <a:xfrm>
            <a:off x="8464990" y="-6273"/>
            <a:ext cx="3727009" cy="50979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73CE876-C6EE-42BE-ACE8-554BAC9FB9B4}"/>
              </a:ext>
            </a:extLst>
          </p:cNvPr>
          <p:cNvSpPr/>
          <p:nvPr/>
        </p:nvSpPr>
        <p:spPr>
          <a:xfrm>
            <a:off x="8464990" y="-6274"/>
            <a:ext cx="3727010" cy="5097937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烟花在空中&#10;&#10;描述已自动生成">
            <a:extLst>
              <a:ext uri="{FF2B5EF4-FFF2-40B4-BE49-F238E27FC236}">
                <a16:creationId xmlns:a16="http://schemas.microsoft.com/office/drawing/2014/main" id="{C1767AEE-1B85-4E3A-8796-416A3744E7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638697" y="-6272"/>
            <a:ext cx="6861872" cy="68705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1E99B47-0622-4DEF-B472-40BB83B7E7B8}"/>
              </a:ext>
            </a:extLst>
          </p:cNvPr>
          <p:cNvSpPr/>
          <p:nvPr/>
        </p:nvSpPr>
        <p:spPr>
          <a:xfrm>
            <a:off x="5950834" y="6858000"/>
            <a:ext cx="180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文本框 9" hidden="1">
            <a:extLst>
              <a:ext uri="{FF2B5EF4-FFF2-40B4-BE49-F238E27FC236}">
                <a16:creationId xmlns:a16="http://schemas.microsoft.com/office/drawing/2014/main" id="{6772C5F3-6351-4D20-8350-527F02C6FF20}"/>
              </a:ext>
            </a:extLst>
          </p:cNvPr>
          <p:cNvSpPr txBox="1">
            <a:spLocks/>
          </p:cNvSpPr>
          <p:nvPr/>
        </p:nvSpPr>
        <p:spPr>
          <a:xfrm>
            <a:off x="4003788" y="920620"/>
            <a:ext cx="4066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7DDCD-6751-45C9-A12B-877124E7B6E4}"/>
              </a:ext>
            </a:extLst>
          </p:cNvPr>
          <p:cNvSpPr/>
          <p:nvPr/>
        </p:nvSpPr>
        <p:spPr>
          <a:xfrm>
            <a:off x="0" y="6551720"/>
            <a:ext cx="12191999" cy="306280"/>
          </a:xfrm>
          <a:prstGeom prst="rect">
            <a:avLst/>
          </a:prstGeom>
          <a:gradFill>
            <a:gsLst>
              <a:gs pos="0">
                <a:schemeClr val="bg1">
                  <a:alpha val="75000"/>
                </a:schemeClr>
              </a:gs>
              <a:gs pos="70000">
                <a:srgbClr val="FFFFFF">
                  <a:alpha val="0"/>
                </a:srgbClr>
              </a:gs>
              <a:gs pos="30000">
                <a:srgbClr val="FFFFFF">
                  <a:alpha val="0"/>
                </a:srgbClr>
              </a:gs>
              <a:gs pos="100000">
                <a:schemeClr val="bg1">
                  <a:alpha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徽标&#10;&#10;描述已自动生成">
            <a:extLst>
              <a:ext uri="{FF2B5EF4-FFF2-40B4-BE49-F238E27FC236}">
                <a16:creationId xmlns:a16="http://schemas.microsoft.com/office/drawing/2014/main" id="{D27C0248-64DA-4026-91CB-5378BFF9E7D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396" y="0"/>
            <a:ext cx="7185207" cy="685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 0.00301 L 0.00234 -0.5129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581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10490303" y="-2501013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447176" y="535219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2400" cy="420551"/>
              <a:chOff x="1258125" y="2921168"/>
              <a:chExt cx="138240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240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00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</a:t>
                </a:r>
                <a:endParaRPr lang="en-US" altLang="zh-CN" sz="2000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CAE1377-87A7-426A-A971-F524629E395E}"/>
              </a:ext>
            </a:extLst>
          </p:cNvPr>
          <p:cNvGrpSpPr/>
          <p:nvPr/>
        </p:nvGrpSpPr>
        <p:grpSpPr>
          <a:xfrm>
            <a:off x="1339744" y="2034000"/>
            <a:ext cx="9512511" cy="1036151"/>
            <a:chOff x="1258125" y="2921168"/>
            <a:chExt cx="9512511" cy="103615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8188F9-5D9C-47C1-B7AB-02F3B56B7BCA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324472F-D987-4E84-8BE6-A38BE0E639BC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D696BE-095F-406D-8607-010854290BFF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/>
                <a:t>元宵节要做什么？</a:t>
              </a:r>
              <a:endParaRPr lang="en-US" altLang="zh-CN" sz="60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1C35B39-6050-407E-BC9F-A4B1FF0A147E}"/>
              </a:ext>
            </a:extLst>
          </p:cNvPr>
          <p:cNvGrpSpPr/>
          <p:nvPr/>
        </p:nvGrpSpPr>
        <p:grpSpPr>
          <a:xfrm>
            <a:off x="1803600" y="3429000"/>
            <a:ext cx="1382400" cy="420551"/>
            <a:chOff x="1258125" y="2921168"/>
            <a:chExt cx="1382400" cy="42055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A10DDB2-AADF-4AFF-95ED-27D295657765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2D89989-AC2F-445E-99A1-6245EBF8B2C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B4874E8-3228-476D-8A2A-C66E4E329715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A.</a:t>
              </a:r>
              <a:r>
                <a:rPr lang="zh-CN" altLang="en-US" sz="2000" dirty="0"/>
                <a:t>送穷鬼</a:t>
              </a:r>
              <a:endParaRPr lang="en-US" altLang="zh-CN" sz="20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914D24C-FDF5-4F57-90BF-FD61978F43DE}"/>
              </a:ext>
            </a:extLst>
          </p:cNvPr>
          <p:cNvGrpSpPr/>
          <p:nvPr/>
        </p:nvGrpSpPr>
        <p:grpSpPr>
          <a:xfrm>
            <a:off x="5293800" y="3434598"/>
            <a:ext cx="1605600" cy="420551"/>
            <a:chOff x="1258125" y="2921168"/>
            <a:chExt cx="1605600" cy="42055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4F3F9B-A803-4B21-A319-389BF6E8865C}"/>
                </a:ext>
              </a:extLst>
            </p:cNvPr>
            <p:cNvSpPr/>
            <p:nvPr/>
          </p:nvSpPr>
          <p:spPr>
            <a:xfrm>
              <a:off x="1438125" y="2941657"/>
              <a:ext cx="14256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514E7B7-6F95-45C8-959E-E96B8633C185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DA5317C-7580-4490-BBE2-B578A28DB873}"/>
                </a:ext>
              </a:extLst>
            </p:cNvPr>
            <p:cNvSpPr txBox="1"/>
            <p:nvPr/>
          </p:nvSpPr>
          <p:spPr>
            <a:xfrm>
              <a:off x="1420125" y="2921168"/>
              <a:ext cx="14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B.</a:t>
              </a:r>
              <a:r>
                <a:rPr lang="zh-CN" altLang="en-US" sz="2000" dirty="0"/>
                <a:t>吃年夜饭</a:t>
              </a:r>
              <a:endParaRPr lang="en-US" altLang="zh-CN" sz="20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DE5A37F-373B-42CB-8C9E-9BF2B7A7BC0E}"/>
              </a:ext>
            </a:extLst>
          </p:cNvPr>
          <p:cNvGrpSpPr/>
          <p:nvPr/>
        </p:nvGrpSpPr>
        <p:grpSpPr>
          <a:xfrm>
            <a:off x="9007200" y="3424585"/>
            <a:ext cx="1382400" cy="420551"/>
            <a:chOff x="1258125" y="2921168"/>
            <a:chExt cx="1382400" cy="42055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D38378-2275-467F-9DF4-35A6902DC733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E93A7C-01A6-4E61-8499-0AFF5446B44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93F8D4-C92F-458F-876F-C7A1E3600552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C.</a:t>
              </a:r>
              <a:r>
                <a:rPr lang="zh-CN" altLang="en-US" sz="2000" dirty="0"/>
                <a:t>吃汤圆</a:t>
              </a:r>
              <a:endParaRPr lang="en-US" altLang="zh-CN" sz="2000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B1BDD2E-F5FF-4B08-BFE5-8AF359081AEB}"/>
              </a:ext>
            </a:extLst>
          </p:cNvPr>
          <p:cNvSpPr/>
          <p:nvPr/>
        </p:nvSpPr>
        <p:spPr>
          <a:xfrm>
            <a:off x="1339743" y="1700054"/>
            <a:ext cx="9512511" cy="370800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直接点选项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4813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424901" y="-359921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948592" y="353419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2146041" cy="420551"/>
              <a:chOff x="1258125" y="2921168"/>
              <a:chExt cx="2146041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4" y="2941657"/>
                <a:ext cx="1966041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98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春节习俗时间轴</a:t>
                </a:r>
                <a:endParaRPr lang="en-US" altLang="zh-CN" sz="2000" dirty="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87180F-1953-467B-A06E-138312A40017}"/>
              </a:ext>
            </a:extLst>
          </p:cNvPr>
          <p:cNvSpPr/>
          <p:nvPr/>
        </p:nvSpPr>
        <p:spPr>
          <a:xfrm>
            <a:off x="6051000" y="0"/>
            <a:ext cx="90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E3A787-2C87-488F-957C-BE8556CD81CB}"/>
              </a:ext>
            </a:extLst>
          </p:cNvPr>
          <p:cNvGrpSpPr/>
          <p:nvPr/>
        </p:nvGrpSpPr>
        <p:grpSpPr>
          <a:xfrm>
            <a:off x="6051000" y="530668"/>
            <a:ext cx="1800000" cy="828664"/>
            <a:chOff x="6051000" y="530668"/>
            <a:chExt cx="1800000" cy="82866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EFDC26-A53E-4E2E-8848-AC0A47A55739}"/>
                </a:ext>
              </a:extLst>
            </p:cNvPr>
            <p:cNvSpPr txBox="1"/>
            <p:nvPr/>
          </p:nvSpPr>
          <p:spPr>
            <a:xfrm>
              <a:off x="6500393" y="530668"/>
              <a:ext cx="1350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腊月二十四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00143-CA51-4D9D-ACE0-8499C3F35CC5}"/>
                </a:ext>
              </a:extLst>
            </p:cNvPr>
            <p:cNvSpPr/>
            <p:nvPr/>
          </p:nvSpPr>
          <p:spPr>
            <a:xfrm>
              <a:off x="6051000" y="9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99FA67-F139-412C-8E94-4AA1D566CDB4}"/>
                </a:ext>
              </a:extLst>
            </p:cNvPr>
            <p:cNvSpPr txBox="1"/>
            <p:nvPr/>
          </p:nvSpPr>
          <p:spPr>
            <a:xfrm>
              <a:off x="7209520" y="990000"/>
              <a:ext cx="641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扫尘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0CA555-9ED6-4FE5-BB25-483F0BD1FFC3}"/>
              </a:ext>
            </a:extLst>
          </p:cNvPr>
          <p:cNvGrpSpPr/>
          <p:nvPr/>
        </p:nvGrpSpPr>
        <p:grpSpPr>
          <a:xfrm>
            <a:off x="4266552" y="1429200"/>
            <a:ext cx="1800000" cy="830132"/>
            <a:chOff x="4266552" y="1429200"/>
            <a:chExt cx="1800000" cy="8301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02F06DD-4CBB-42F3-A147-64890BF981A4}"/>
                </a:ext>
              </a:extLst>
            </p:cNvPr>
            <p:cNvSpPr/>
            <p:nvPr/>
          </p:nvSpPr>
          <p:spPr>
            <a:xfrm>
              <a:off x="4266552" y="18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F88F9A-EEA8-4824-B900-CF9737313452}"/>
                </a:ext>
              </a:extLst>
            </p:cNvPr>
            <p:cNvSpPr txBox="1"/>
            <p:nvPr/>
          </p:nvSpPr>
          <p:spPr>
            <a:xfrm>
              <a:off x="4266552" y="1429200"/>
              <a:ext cx="1350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腊月二十五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16910B-7850-46D0-843B-8C50CD65ACC0}"/>
                </a:ext>
              </a:extLst>
            </p:cNvPr>
            <p:cNvSpPr txBox="1"/>
            <p:nvPr/>
          </p:nvSpPr>
          <p:spPr>
            <a:xfrm>
              <a:off x="4266552" y="18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做豆腐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30E627-51FD-4227-97EF-01F5288B66DE}"/>
              </a:ext>
            </a:extLst>
          </p:cNvPr>
          <p:cNvGrpSpPr/>
          <p:nvPr/>
        </p:nvGrpSpPr>
        <p:grpSpPr>
          <a:xfrm>
            <a:off x="6082580" y="2330668"/>
            <a:ext cx="1800000" cy="828664"/>
            <a:chOff x="6082580" y="2330668"/>
            <a:chExt cx="1800000" cy="82866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36617A0-B7F2-47D0-8952-C4BA06072E43}"/>
                </a:ext>
              </a:extLst>
            </p:cNvPr>
            <p:cNvSpPr txBox="1"/>
            <p:nvPr/>
          </p:nvSpPr>
          <p:spPr>
            <a:xfrm>
              <a:off x="6532580" y="2330668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腊月二十六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0C65DE0-95E0-4A1F-A999-7380B1B65EBD}"/>
                </a:ext>
              </a:extLst>
            </p:cNvPr>
            <p:cNvSpPr/>
            <p:nvPr/>
          </p:nvSpPr>
          <p:spPr>
            <a:xfrm>
              <a:off x="6082580" y="27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D38979-AC23-4C56-A60A-73103B22CE54}"/>
                </a:ext>
              </a:extLst>
            </p:cNvPr>
            <p:cNvSpPr txBox="1"/>
            <p:nvPr/>
          </p:nvSpPr>
          <p:spPr>
            <a:xfrm>
              <a:off x="6963352" y="27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割年肉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F259B05-8A4E-4BA0-860F-17590E399FFE}"/>
              </a:ext>
            </a:extLst>
          </p:cNvPr>
          <p:cNvGrpSpPr/>
          <p:nvPr/>
        </p:nvGrpSpPr>
        <p:grpSpPr>
          <a:xfrm>
            <a:off x="4266000" y="3229200"/>
            <a:ext cx="1800000" cy="830132"/>
            <a:chOff x="4266000" y="3229200"/>
            <a:chExt cx="1800000" cy="8301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E89F239-B968-46A7-9479-DB3E38EF0DF4}"/>
                </a:ext>
              </a:extLst>
            </p:cNvPr>
            <p:cNvSpPr/>
            <p:nvPr/>
          </p:nvSpPr>
          <p:spPr>
            <a:xfrm>
              <a:off x="4266000" y="36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902C84-CBDD-4180-B1E9-57D62294DE48}"/>
                </a:ext>
              </a:extLst>
            </p:cNvPr>
            <p:cNvSpPr txBox="1"/>
            <p:nvPr/>
          </p:nvSpPr>
          <p:spPr>
            <a:xfrm>
              <a:off x="4266000" y="3229200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腊月二十七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0AED656-4F78-4BE9-992F-88C69BC843FF}"/>
                </a:ext>
              </a:extLst>
            </p:cNvPr>
            <p:cNvSpPr txBox="1"/>
            <p:nvPr/>
          </p:nvSpPr>
          <p:spPr>
            <a:xfrm>
              <a:off x="4266000" y="3690000"/>
              <a:ext cx="91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洗疚疾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5E083E6-7336-454C-B084-9D79B6BF3717}"/>
              </a:ext>
            </a:extLst>
          </p:cNvPr>
          <p:cNvGrpSpPr/>
          <p:nvPr/>
        </p:nvGrpSpPr>
        <p:grpSpPr>
          <a:xfrm>
            <a:off x="6084000" y="4129200"/>
            <a:ext cx="1800000" cy="830132"/>
            <a:chOff x="6084000" y="4129200"/>
            <a:chExt cx="1800000" cy="8301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DBFFBF8-310C-4EA9-9D32-C16E66C5309A}"/>
                </a:ext>
              </a:extLst>
            </p:cNvPr>
            <p:cNvSpPr/>
            <p:nvPr/>
          </p:nvSpPr>
          <p:spPr>
            <a:xfrm>
              <a:off x="6084000" y="45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6F5A1E-4588-4CD0-A03E-7FC232EDD653}"/>
                </a:ext>
              </a:extLst>
            </p:cNvPr>
            <p:cNvSpPr txBox="1"/>
            <p:nvPr/>
          </p:nvSpPr>
          <p:spPr>
            <a:xfrm>
              <a:off x="6534000" y="4129200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腊月二十八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10562D-D8D9-412A-BE14-676C0075F8F7}"/>
                </a:ext>
              </a:extLst>
            </p:cNvPr>
            <p:cNvSpPr txBox="1"/>
            <p:nvPr/>
          </p:nvSpPr>
          <p:spPr>
            <a:xfrm>
              <a:off x="6962400" y="45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贴年红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79F37C2-8BBC-4DB5-BC29-A7859FDBC7CC}"/>
              </a:ext>
            </a:extLst>
          </p:cNvPr>
          <p:cNvGrpSpPr/>
          <p:nvPr/>
        </p:nvGrpSpPr>
        <p:grpSpPr>
          <a:xfrm>
            <a:off x="2863050" y="5029200"/>
            <a:ext cx="3202950" cy="830132"/>
            <a:chOff x="2863050" y="5029200"/>
            <a:chExt cx="3202950" cy="83013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DA1F6E-C2DD-4427-8A7A-B0693F3370AC}"/>
                </a:ext>
              </a:extLst>
            </p:cNvPr>
            <p:cNvSpPr/>
            <p:nvPr/>
          </p:nvSpPr>
          <p:spPr>
            <a:xfrm>
              <a:off x="4266000" y="54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46AD744-CD22-4AE4-8CC8-35DE2CE77793}"/>
                </a:ext>
              </a:extLst>
            </p:cNvPr>
            <p:cNvSpPr txBox="1"/>
            <p:nvPr/>
          </p:nvSpPr>
          <p:spPr>
            <a:xfrm>
              <a:off x="2863050" y="5029200"/>
              <a:ext cx="317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腊月二十九 / 腊月三十 ( 除夕 ) 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B288789-1A67-4D3C-9E5C-845948B3F04F}"/>
                </a:ext>
              </a:extLst>
            </p:cNvPr>
            <p:cNvSpPr txBox="1"/>
            <p:nvPr/>
          </p:nvSpPr>
          <p:spPr>
            <a:xfrm>
              <a:off x="4266000" y="5490000"/>
              <a:ext cx="1133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吃年夜饭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453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762039" y="530668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875807" y="4618860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2146041" cy="420551"/>
              <a:chOff x="1258125" y="2921168"/>
              <a:chExt cx="2146041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4" y="2941657"/>
                <a:ext cx="1966041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98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春节习俗时间轴</a:t>
                </a:r>
                <a:endParaRPr lang="en-US" altLang="zh-CN" sz="2000" dirty="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87180F-1953-467B-A06E-138312A40017}"/>
              </a:ext>
            </a:extLst>
          </p:cNvPr>
          <p:cNvSpPr/>
          <p:nvPr/>
        </p:nvSpPr>
        <p:spPr>
          <a:xfrm>
            <a:off x="6051000" y="0"/>
            <a:ext cx="90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E3A787-2C87-488F-957C-BE8556CD81CB}"/>
              </a:ext>
            </a:extLst>
          </p:cNvPr>
          <p:cNvGrpSpPr/>
          <p:nvPr/>
        </p:nvGrpSpPr>
        <p:grpSpPr>
          <a:xfrm>
            <a:off x="6051000" y="530668"/>
            <a:ext cx="1966039" cy="828664"/>
            <a:chOff x="6051000" y="530668"/>
            <a:chExt cx="1966039" cy="82866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EFDC26-A53E-4E2E-8848-AC0A47A55739}"/>
                </a:ext>
              </a:extLst>
            </p:cNvPr>
            <p:cNvSpPr txBox="1"/>
            <p:nvPr/>
          </p:nvSpPr>
          <p:spPr>
            <a:xfrm>
              <a:off x="6141000" y="530668"/>
              <a:ext cx="18760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正月初一 </a:t>
              </a:r>
              <a:r>
                <a:rPr lang="en-US" altLang="zh-CN" dirty="0"/>
                <a:t>( </a:t>
              </a:r>
              <a:r>
                <a:rPr lang="zh-CN" altLang="en-US" dirty="0"/>
                <a:t>春节 </a:t>
              </a:r>
              <a:r>
                <a:rPr lang="en-US" altLang="zh-CN" dirty="0"/>
                <a:t>) 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00143-CA51-4D9D-ACE0-8499C3F35CC5}"/>
                </a:ext>
              </a:extLst>
            </p:cNvPr>
            <p:cNvSpPr/>
            <p:nvPr/>
          </p:nvSpPr>
          <p:spPr>
            <a:xfrm>
              <a:off x="6051000" y="9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99FA67-F139-412C-8E94-4AA1D566CDB4}"/>
                </a:ext>
              </a:extLst>
            </p:cNvPr>
            <p:cNvSpPr txBox="1"/>
            <p:nvPr/>
          </p:nvSpPr>
          <p:spPr>
            <a:xfrm>
              <a:off x="6961236" y="990000"/>
              <a:ext cx="889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祭财神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0CA555-9ED6-4FE5-BB25-483F0BD1FFC3}"/>
              </a:ext>
            </a:extLst>
          </p:cNvPr>
          <p:cNvGrpSpPr/>
          <p:nvPr/>
        </p:nvGrpSpPr>
        <p:grpSpPr>
          <a:xfrm>
            <a:off x="4266552" y="1429200"/>
            <a:ext cx="1800000" cy="830132"/>
            <a:chOff x="4266552" y="1429200"/>
            <a:chExt cx="1800000" cy="8301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02F06DD-4CBB-42F3-A147-64890BF981A4}"/>
                </a:ext>
              </a:extLst>
            </p:cNvPr>
            <p:cNvSpPr/>
            <p:nvPr/>
          </p:nvSpPr>
          <p:spPr>
            <a:xfrm>
              <a:off x="4266552" y="18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F88F9A-EEA8-4824-B900-CF9737313452}"/>
                </a:ext>
              </a:extLst>
            </p:cNvPr>
            <p:cNvSpPr txBox="1"/>
            <p:nvPr/>
          </p:nvSpPr>
          <p:spPr>
            <a:xfrm>
              <a:off x="4266552" y="1429200"/>
              <a:ext cx="11329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正月初二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16910B-7850-46D0-843B-8C50CD65ACC0}"/>
                </a:ext>
              </a:extLst>
            </p:cNvPr>
            <p:cNvSpPr txBox="1"/>
            <p:nvPr/>
          </p:nvSpPr>
          <p:spPr>
            <a:xfrm>
              <a:off x="4266552" y="1890000"/>
              <a:ext cx="6620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拜年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30E627-51FD-4227-97EF-01F5288B66DE}"/>
              </a:ext>
            </a:extLst>
          </p:cNvPr>
          <p:cNvGrpSpPr/>
          <p:nvPr/>
        </p:nvGrpSpPr>
        <p:grpSpPr>
          <a:xfrm>
            <a:off x="6082580" y="2330668"/>
            <a:ext cx="1800000" cy="828664"/>
            <a:chOff x="6082580" y="2330668"/>
            <a:chExt cx="1800000" cy="82866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36617A0-B7F2-47D0-8952-C4BA06072E43}"/>
                </a:ext>
              </a:extLst>
            </p:cNvPr>
            <p:cNvSpPr txBox="1"/>
            <p:nvPr/>
          </p:nvSpPr>
          <p:spPr>
            <a:xfrm>
              <a:off x="6720840" y="2330668"/>
              <a:ext cx="11617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正月初三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0C65DE0-95E0-4A1F-A999-7380B1B65EBD}"/>
                </a:ext>
              </a:extLst>
            </p:cNvPr>
            <p:cNvSpPr/>
            <p:nvPr/>
          </p:nvSpPr>
          <p:spPr>
            <a:xfrm>
              <a:off x="6082580" y="27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D38979-AC23-4C56-A60A-73103B22CE54}"/>
                </a:ext>
              </a:extLst>
            </p:cNvPr>
            <p:cNvSpPr txBox="1"/>
            <p:nvPr/>
          </p:nvSpPr>
          <p:spPr>
            <a:xfrm>
              <a:off x="6720840" y="2790000"/>
              <a:ext cx="11617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烧门神纸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F259B05-8A4E-4BA0-860F-17590E399FFE}"/>
              </a:ext>
            </a:extLst>
          </p:cNvPr>
          <p:cNvGrpSpPr/>
          <p:nvPr/>
        </p:nvGrpSpPr>
        <p:grpSpPr>
          <a:xfrm>
            <a:off x="4265999" y="3229200"/>
            <a:ext cx="1800001" cy="830132"/>
            <a:chOff x="4265999" y="3229200"/>
            <a:chExt cx="1800001" cy="8301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E89F239-B968-46A7-9479-DB3E38EF0DF4}"/>
                </a:ext>
              </a:extLst>
            </p:cNvPr>
            <p:cNvSpPr/>
            <p:nvPr/>
          </p:nvSpPr>
          <p:spPr>
            <a:xfrm>
              <a:off x="4266000" y="36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902C84-CBDD-4180-B1E9-57D62294DE48}"/>
                </a:ext>
              </a:extLst>
            </p:cNvPr>
            <p:cNvSpPr txBox="1"/>
            <p:nvPr/>
          </p:nvSpPr>
          <p:spPr>
            <a:xfrm>
              <a:off x="4266000" y="3229200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正月初四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0AED656-4F78-4BE9-992F-88C69BC843FF}"/>
                </a:ext>
              </a:extLst>
            </p:cNvPr>
            <p:cNvSpPr txBox="1"/>
            <p:nvPr/>
          </p:nvSpPr>
          <p:spPr>
            <a:xfrm>
              <a:off x="4265999" y="3690000"/>
              <a:ext cx="1133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迎神接神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5E083E6-7336-454C-B084-9D79B6BF3717}"/>
              </a:ext>
            </a:extLst>
          </p:cNvPr>
          <p:cNvGrpSpPr/>
          <p:nvPr/>
        </p:nvGrpSpPr>
        <p:grpSpPr>
          <a:xfrm>
            <a:off x="6084000" y="4129200"/>
            <a:ext cx="1800000" cy="830132"/>
            <a:chOff x="6084000" y="4129200"/>
            <a:chExt cx="1800000" cy="8301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DBFFBF8-310C-4EA9-9D32-C16E66C5309A}"/>
                </a:ext>
              </a:extLst>
            </p:cNvPr>
            <p:cNvSpPr/>
            <p:nvPr/>
          </p:nvSpPr>
          <p:spPr>
            <a:xfrm>
              <a:off x="6084000" y="45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6F5A1E-4588-4CD0-A03E-7FC232EDD653}"/>
                </a:ext>
              </a:extLst>
            </p:cNvPr>
            <p:cNvSpPr txBox="1"/>
            <p:nvPr/>
          </p:nvSpPr>
          <p:spPr>
            <a:xfrm>
              <a:off x="6720840" y="4129200"/>
              <a:ext cx="116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正月初五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10562D-D8D9-412A-BE14-676C0075F8F7}"/>
                </a:ext>
              </a:extLst>
            </p:cNvPr>
            <p:cNvSpPr txBox="1"/>
            <p:nvPr/>
          </p:nvSpPr>
          <p:spPr>
            <a:xfrm>
              <a:off x="6962400" y="45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迎财神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79F37C2-8BBC-4DB5-BC29-A7859FDBC7CC}"/>
              </a:ext>
            </a:extLst>
          </p:cNvPr>
          <p:cNvGrpSpPr/>
          <p:nvPr/>
        </p:nvGrpSpPr>
        <p:grpSpPr>
          <a:xfrm>
            <a:off x="4265999" y="5029200"/>
            <a:ext cx="1800001" cy="830132"/>
            <a:chOff x="4265999" y="5029200"/>
            <a:chExt cx="1800001" cy="83013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DA1F6E-C2DD-4427-8A7A-B0693F3370AC}"/>
                </a:ext>
              </a:extLst>
            </p:cNvPr>
            <p:cNvSpPr/>
            <p:nvPr/>
          </p:nvSpPr>
          <p:spPr>
            <a:xfrm>
              <a:off x="4266000" y="54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46AD744-CD22-4AE4-8CC8-35DE2CE77793}"/>
                </a:ext>
              </a:extLst>
            </p:cNvPr>
            <p:cNvSpPr txBox="1"/>
            <p:nvPr/>
          </p:nvSpPr>
          <p:spPr>
            <a:xfrm>
              <a:off x="4265999" y="5029200"/>
              <a:ext cx="1133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正月初六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B288789-1A67-4D3C-9E5C-845948B3F04F}"/>
                </a:ext>
              </a:extLst>
            </p:cNvPr>
            <p:cNvSpPr txBox="1"/>
            <p:nvPr/>
          </p:nvSpPr>
          <p:spPr>
            <a:xfrm>
              <a:off x="4266000" y="5490000"/>
              <a:ext cx="874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送穷鬼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49701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057039" y="169279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875807" y="3718860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2146041" cy="420551"/>
              <a:chOff x="1258125" y="2921168"/>
              <a:chExt cx="2146041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4" y="2941657"/>
                <a:ext cx="1966041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98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春节习俗时间轴</a:t>
                </a:r>
                <a:endParaRPr lang="en-US" altLang="zh-CN" sz="2000" dirty="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87180F-1953-467B-A06E-138312A40017}"/>
              </a:ext>
            </a:extLst>
          </p:cNvPr>
          <p:cNvSpPr/>
          <p:nvPr/>
        </p:nvSpPr>
        <p:spPr>
          <a:xfrm>
            <a:off x="6051000" y="0"/>
            <a:ext cx="90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E3A787-2C87-488F-957C-BE8556CD81CB}"/>
              </a:ext>
            </a:extLst>
          </p:cNvPr>
          <p:cNvGrpSpPr/>
          <p:nvPr/>
        </p:nvGrpSpPr>
        <p:grpSpPr>
          <a:xfrm>
            <a:off x="6051000" y="522000"/>
            <a:ext cx="1837230" cy="837332"/>
            <a:chOff x="6051000" y="522000"/>
            <a:chExt cx="1837230" cy="83733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EFDC26-A53E-4E2E-8848-AC0A47A55739}"/>
                </a:ext>
              </a:extLst>
            </p:cNvPr>
            <p:cNvSpPr txBox="1"/>
            <p:nvPr/>
          </p:nvSpPr>
          <p:spPr>
            <a:xfrm>
              <a:off x="6725070" y="522000"/>
              <a:ext cx="116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正月初七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00143-CA51-4D9D-ACE0-8499C3F35CC5}"/>
                </a:ext>
              </a:extLst>
            </p:cNvPr>
            <p:cNvSpPr/>
            <p:nvPr/>
          </p:nvSpPr>
          <p:spPr>
            <a:xfrm>
              <a:off x="6051000" y="9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99FA67-F139-412C-8E94-4AA1D566CDB4}"/>
                </a:ext>
              </a:extLst>
            </p:cNvPr>
            <p:cNvSpPr txBox="1"/>
            <p:nvPr/>
          </p:nvSpPr>
          <p:spPr>
            <a:xfrm>
              <a:off x="6961236" y="990000"/>
              <a:ext cx="889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捞鱼生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0CA555-9ED6-4FE5-BB25-483F0BD1FFC3}"/>
              </a:ext>
            </a:extLst>
          </p:cNvPr>
          <p:cNvGrpSpPr/>
          <p:nvPr/>
        </p:nvGrpSpPr>
        <p:grpSpPr>
          <a:xfrm>
            <a:off x="4266552" y="1429200"/>
            <a:ext cx="1800000" cy="830132"/>
            <a:chOff x="4266552" y="1429200"/>
            <a:chExt cx="1800000" cy="8301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02F06DD-4CBB-42F3-A147-64890BF981A4}"/>
                </a:ext>
              </a:extLst>
            </p:cNvPr>
            <p:cNvSpPr/>
            <p:nvPr/>
          </p:nvSpPr>
          <p:spPr>
            <a:xfrm>
              <a:off x="4266552" y="18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F88F9A-EEA8-4824-B900-CF9737313452}"/>
                </a:ext>
              </a:extLst>
            </p:cNvPr>
            <p:cNvSpPr txBox="1"/>
            <p:nvPr/>
          </p:nvSpPr>
          <p:spPr>
            <a:xfrm>
              <a:off x="4266552" y="1429200"/>
              <a:ext cx="11329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正月初八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16910B-7850-46D0-843B-8C50CD65ACC0}"/>
                </a:ext>
              </a:extLst>
            </p:cNvPr>
            <p:cNvSpPr txBox="1"/>
            <p:nvPr/>
          </p:nvSpPr>
          <p:spPr>
            <a:xfrm>
              <a:off x="4266552" y="1890000"/>
              <a:ext cx="6620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接星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30E627-51FD-4227-97EF-01F5288B66DE}"/>
              </a:ext>
            </a:extLst>
          </p:cNvPr>
          <p:cNvGrpSpPr/>
          <p:nvPr/>
        </p:nvGrpSpPr>
        <p:grpSpPr>
          <a:xfrm>
            <a:off x="6082580" y="2330668"/>
            <a:ext cx="1800000" cy="828664"/>
            <a:chOff x="6082580" y="2330668"/>
            <a:chExt cx="1800000" cy="82866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36617A0-B7F2-47D0-8952-C4BA06072E43}"/>
                </a:ext>
              </a:extLst>
            </p:cNvPr>
            <p:cNvSpPr txBox="1"/>
            <p:nvPr/>
          </p:nvSpPr>
          <p:spPr>
            <a:xfrm>
              <a:off x="6720840" y="2330668"/>
              <a:ext cx="11617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正月初九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0C65DE0-95E0-4A1F-A999-7380B1B65EBD}"/>
                </a:ext>
              </a:extLst>
            </p:cNvPr>
            <p:cNvSpPr/>
            <p:nvPr/>
          </p:nvSpPr>
          <p:spPr>
            <a:xfrm>
              <a:off x="6082580" y="27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D38979-AC23-4C56-A60A-73103B22CE54}"/>
                </a:ext>
              </a:extLst>
            </p:cNvPr>
            <p:cNvSpPr txBox="1"/>
            <p:nvPr/>
          </p:nvSpPr>
          <p:spPr>
            <a:xfrm>
              <a:off x="6961236" y="2790000"/>
              <a:ext cx="921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天公生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F259B05-8A4E-4BA0-860F-17590E399FFE}"/>
              </a:ext>
            </a:extLst>
          </p:cNvPr>
          <p:cNvGrpSpPr/>
          <p:nvPr/>
        </p:nvGrpSpPr>
        <p:grpSpPr>
          <a:xfrm>
            <a:off x="4266000" y="3229200"/>
            <a:ext cx="1800000" cy="830132"/>
            <a:chOff x="4266000" y="3229200"/>
            <a:chExt cx="1800000" cy="8301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E89F239-B968-46A7-9479-DB3E38EF0DF4}"/>
                </a:ext>
              </a:extLst>
            </p:cNvPr>
            <p:cNvSpPr/>
            <p:nvPr/>
          </p:nvSpPr>
          <p:spPr>
            <a:xfrm>
              <a:off x="4266000" y="36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902C84-CBDD-4180-B1E9-57D62294DE48}"/>
                </a:ext>
              </a:extLst>
            </p:cNvPr>
            <p:cNvSpPr txBox="1"/>
            <p:nvPr/>
          </p:nvSpPr>
          <p:spPr>
            <a:xfrm>
              <a:off x="4266000" y="3229200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正月初十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0AED656-4F78-4BE9-992F-88C69BC843FF}"/>
                </a:ext>
              </a:extLst>
            </p:cNvPr>
            <p:cNvSpPr txBox="1"/>
            <p:nvPr/>
          </p:nvSpPr>
          <p:spPr>
            <a:xfrm>
              <a:off x="4266000" y="3690000"/>
              <a:ext cx="874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石不动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5E083E6-7336-454C-B084-9D79B6BF3717}"/>
              </a:ext>
            </a:extLst>
          </p:cNvPr>
          <p:cNvGrpSpPr/>
          <p:nvPr/>
        </p:nvGrpSpPr>
        <p:grpSpPr>
          <a:xfrm>
            <a:off x="6084000" y="4129200"/>
            <a:ext cx="1800000" cy="830132"/>
            <a:chOff x="6084000" y="4129200"/>
            <a:chExt cx="1800000" cy="8301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DBFFBF8-310C-4EA9-9D32-C16E66C5309A}"/>
                </a:ext>
              </a:extLst>
            </p:cNvPr>
            <p:cNvSpPr/>
            <p:nvPr/>
          </p:nvSpPr>
          <p:spPr>
            <a:xfrm>
              <a:off x="6084000" y="45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6F5A1E-4588-4CD0-A03E-7FC232EDD653}"/>
                </a:ext>
              </a:extLst>
            </p:cNvPr>
            <p:cNvSpPr txBox="1"/>
            <p:nvPr/>
          </p:nvSpPr>
          <p:spPr>
            <a:xfrm>
              <a:off x="6720840" y="4129200"/>
              <a:ext cx="116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正月十一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10562D-D8D9-412A-BE14-676C0075F8F7}"/>
                </a:ext>
              </a:extLst>
            </p:cNvPr>
            <p:cNvSpPr txBox="1"/>
            <p:nvPr/>
          </p:nvSpPr>
          <p:spPr>
            <a:xfrm>
              <a:off x="6962400" y="45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炮龙节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79F37C2-8BBC-4DB5-BC29-A7859FDBC7CC}"/>
              </a:ext>
            </a:extLst>
          </p:cNvPr>
          <p:cNvGrpSpPr/>
          <p:nvPr/>
        </p:nvGrpSpPr>
        <p:grpSpPr>
          <a:xfrm>
            <a:off x="4265999" y="5029200"/>
            <a:ext cx="1800001" cy="830132"/>
            <a:chOff x="4265999" y="5029200"/>
            <a:chExt cx="1800001" cy="83013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DA1F6E-C2DD-4427-8A7A-B0693F3370AC}"/>
                </a:ext>
              </a:extLst>
            </p:cNvPr>
            <p:cNvSpPr/>
            <p:nvPr/>
          </p:nvSpPr>
          <p:spPr>
            <a:xfrm>
              <a:off x="4266000" y="54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46AD744-CD22-4AE4-8CC8-35DE2CE77793}"/>
                </a:ext>
              </a:extLst>
            </p:cNvPr>
            <p:cNvSpPr txBox="1"/>
            <p:nvPr/>
          </p:nvSpPr>
          <p:spPr>
            <a:xfrm>
              <a:off x="4265999" y="5029200"/>
              <a:ext cx="1133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正月十二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B288789-1A67-4D3C-9E5C-845948B3F04F}"/>
                </a:ext>
              </a:extLst>
            </p:cNvPr>
            <p:cNvSpPr txBox="1"/>
            <p:nvPr/>
          </p:nvSpPr>
          <p:spPr>
            <a:xfrm>
              <a:off x="4266000" y="5490000"/>
              <a:ext cx="874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搭灯棚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8935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201000" y="900000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1055806" y="3286921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2146041" cy="420551"/>
              <a:chOff x="1258125" y="2921168"/>
              <a:chExt cx="2146041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4" y="2941657"/>
                <a:ext cx="1966041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98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春节习俗时间轴</a:t>
                </a:r>
                <a:endParaRPr lang="en-US" altLang="zh-CN" sz="2000" dirty="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87180F-1953-467B-A06E-138312A40017}"/>
              </a:ext>
            </a:extLst>
          </p:cNvPr>
          <p:cNvSpPr/>
          <p:nvPr/>
        </p:nvSpPr>
        <p:spPr>
          <a:xfrm>
            <a:off x="6051000" y="0"/>
            <a:ext cx="90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E3A787-2C87-488F-957C-BE8556CD81CB}"/>
              </a:ext>
            </a:extLst>
          </p:cNvPr>
          <p:cNvGrpSpPr/>
          <p:nvPr/>
        </p:nvGrpSpPr>
        <p:grpSpPr>
          <a:xfrm>
            <a:off x="6051000" y="522000"/>
            <a:ext cx="1837230" cy="837332"/>
            <a:chOff x="6051000" y="522000"/>
            <a:chExt cx="1837230" cy="83733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EFDC26-A53E-4E2E-8848-AC0A47A55739}"/>
                </a:ext>
              </a:extLst>
            </p:cNvPr>
            <p:cNvSpPr txBox="1"/>
            <p:nvPr/>
          </p:nvSpPr>
          <p:spPr>
            <a:xfrm>
              <a:off x="6725070" y="522000"/>
              <a:ext cx="116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正月十三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00143-CA51-4D9D-ACE0-8499C3F35CC5}"/>
                </a:ext>
              </a:extLst>
            </p:cNvPr>
            <p:cNvSpPr/>
            <p:nvPr/>
          </p:nvSpPr>
          <p:spPr>
            <a:xfrm>
              <a:off x="6051000" y="9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99FA67-F139-412C-8E94-4AA1D566CDB4}"/>
                </a:ext>
              </a:extLst>
            </p:cNvPr>
            <p:cNvSpPr txBox="1"/>
            <p:nvPr/>
          </p:nvSpPr>
          <p:spPr>
            <a:xfrm>
              <a:off x="7141234" y="990000"/>
              <a:ext cx="7097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舞狮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0CA555-9ED6-4FE5-BB25-483F0BD1FFC3}"/>
              </a:ext>
            </a:extLst>
          </p:cNvPr>
          <p:cNvGrpSpPr/>
          <p:nvPr/>
        </p:nvGrpSpPr>
        <p:grpSpPr>
          <a:xfrm>
            <a:off x="4266551" y="1429200"/>
            <a:ext cx="1800001" cy="830132"/>
            <a:chOff x="4266551" y="1429200"/>
            <a:chExt cx="1800001" cy="8301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02F06DD-4CBB-42F3-A147-64890BF981A4}"/>
                </a:ext>
              </a:extLst>
            </p:cNvPr>
            <p:cNvSpPr/>
            <p:nvPr/>
          </p:nvSpPr>
          <p:spPr>
            <a:xfrm>
              <a:off x="4266552" y="18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F88F9A-EEA8-4824-B900-CF9737313452}"/>
                </a:ext>
              </a:extLst>
            </p:cNvPr>
            <p:cNvSpPr txBox="1"/>
            <p:nvPr/>
          </p:nvSpPr>
          <p:spPr>
            <a:xfrm>
              <a:off x="4266552" y="1429200"/>
              <a:ext cx="11329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正月十四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16910B-7850-46D0-843B-8C50CD65ACC0}"/>
                </a:ext>
              </a:extLst>
            </p:cNvPr>
            <p:cNvSpPr txBox="1"/>
            <p:nvPr/>
          </p:nvSpPr>
          <p:spPr>
            <a:xfrm>
              <a:off x="4266551" y="1890000"/>
              <a:ext cx="8742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试花灯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30E627-51FD-4227-97EF-01F5288B66DE}"/>
              </a:ext>
            </a:extLst>
          </p:cNvPr>
          <p:cNvGrpSpPr/>
          <p:nvPr/>
        </p:nvGrpSpPr>
        <p:grpSpPr>
          <a:xfrm>
            <a:off x="6082580" y="2330668"/>
            <a:ext cx="1800000" cy="828664"/>
            <a:chOff x="6082580" y="2330668"/>
            <a:chExt cx="1800000" cy="82866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36617A0-B7F2-47D0-8952-C4BA06072E43}"/>
                </a:ext>
              </a:extLst>
            </p:cNvPr>
            <p:cNvSpPr txBox="1"/>
            <p:nvPr/>
          </p:nvSpPr>
          <p:spPr>
            <a:xfrm>
              <a:off x="6720840" y="2330668"/>
              <a:ext cx="11617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正月十五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0C65DE0-95E0-4A1F-A999-7380B1B65EBD}"/>
                </a:ext>
              </a:extLst>
            </p:cNvPr>
            <p:cNvSpPr/>
            <p:nvPr/>
          </p:nvSpPr>
          <p:spPr>
            <a:xfrm>
              <a:off x="6082580" y="27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D38979-AC23-4C56-A60A-73103B22CE54}"/>
                </a:ext>
              </a:extLst>
            </p:cNvPr>
            <p:cNvSpPr txBox="1"/>
            <p:nvPr/>
          </p:nvSpPr>
          <p:spPr>
            <a:xfrm>
              <a:off x="6961236" y="2790000"/>
              <a:ext cx="921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吃汤圆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056359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618294" y="-2209494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988146" y="5375697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B672FF2-F4DC-4AF3-86E5-E447E8504972}"/>
              </a:ext>
            </a:extLst>
          </p:cNvPr>
          <p:cNvGrpSpPr/>
          <p:nvPr/>
        </p:nvGrpSpPr>
        <p:grpSpPr>
          <a:xfrm>
            <a:off x="0" y="322361"/>
            <a:ext cx="2916000" cy="584775"/>
            <a:chOff x="547007" y="708718"/>
            <a:chExt cx="2916000" cy="58477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4EFFC2D-EE39-42BB-85A5-58A4C41DBE4B}"/>
                </a:ext>
              </a:extLst>
            </p:cNvPr>
            <p:cNvSpPr txBox="1"/>
            <p:nvPr/>
          </p:nvSpPr>
          <p:spPr>
            <a:xfrm>
              <a:off x="547007" y="708718"/>
              <a:ext cx="2909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>
                  <a:latin typeface="+mn-ea"/>
                </a:rPr>
                <a:t>年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B980DCE-E96A-4787-83FD-E0C83B41FCAD}"/>
                </a:ext>
              </a:extLst>
            </p:cNvPr>
            <p:cNvSpPr/>
            <p:nvPr/>
          </p:nvSpPr>
          <p:spPr>
            <a:xfrm>
              <a:off x="547007" y="710293"/>
              <a:ext cx="2916000" cy="583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3E03C2-EB26-4F95-9190-90A15A5EAB3F}"/>
              </a:ext>
            </a:extLst>
          </p:cNvPr>
          <p:cNvGrpSpPr/>
          <p:nvPr/>
        </p:nvGrpSpPr>
        <p:grpSpPr>
          <a:xfrm>
            <a:off x="1258125" y="2921168"/>
            <a:ext cx="9512511" cy="1036151"/>
            <a:chOff x="1258125" y="2921168"/>
            <a:chExt cx="9512511" cy="103615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4D217A-3118-4EFE-8693-CBDA6D5F8F6C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C1C88E-492E-41AA-AAD6-F171B86FE92A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97E43E9-49ED-471D-AC85-73BAAFB083E6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latin typeface="+mj-ea"/>
                  <a:ea typeface="+mj-ea"/>
                </a:rPr>
                <a:t>你知道那些关于年的古诗？</a:t>
              </a:r>
              <a:endParaRPr lang="en-US" altLang="zh-CN" sz="6000" dirty="0"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856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566140" y="-345073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452016" y="3079282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9530" cy="420551"/>
              <a:chOff x="1258125" y="2921168"/>
              <a:chExt cx="138953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953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26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j-ea"/>
                    <a:ea typeface="+mj-ea"/>
                  </a:rPr>
                  <a:t>年的古诗</a:t>
                </a:r>
                <a:endParaRPr lang="en-US" altLang="zh-CN" sz="20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E653B3-29B2-4766-8B93-867B39A82FB1}"/>
              </a:ext>
            </a:extLst>
          </p:cNvPr>
          <p:cNvGrpSpPr/>
          <p:nvPr/>
        </p:nvGrpSpPr>
        <p:grpSpPr>
          <a:xfrm>
            <a:off x="4372535" y="1905505"/>
            <a:ext cx="3446930" cy="3046989"/>
            <a:chOff x="4372534" y="1905505"/>
            <a:chExt cx="3446930" cy="304698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8ED063-11D2-4104-9AF6-F514BE90751F}"/>
                </a:ext>
              </a:extLst>
            </p:cNvPr>
            <p:cNvSpPr/>
            <p:nvPr/>
          </p:nvSpPr>
          <p:spPr>
            <a:xfrm>
              <a:off x="4372534" y="1905505"/>
              <a:ext cx="3446929" cy="3046987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DBF7AE2-48FD-45D2-BE59-EA642FAB2F84}"/>
                </a:ext>
              </a:extLst>
            </p:cNvPr>
            <p:cNvSpPr txBox="1"/>
            <p:nvPr/>
          </p:nvSpPr>
          <p:spPr>
            <a:xfrm>
              <a:off x="4372535" y="1905506"/>
              <a:ext cx="3446929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元日</a:t>
              </a:r>
            </a:p>
            <a:p>
              <a:pPr algn="ctr"/>
              <a:r>
                <a:rPr lang="en-US" altLang="zh-CN" sz="3200" b="0" dirty="0">
                  <a:solidFill>
                    <a:srgbClr val="000000"/>
                  </a:solidFill>
                  <a:effectLst/>
                  <a:latin typeface="+mn-ea"/>
                </a:rPr>
                <a:t>[</a:t>
              </a:r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宋</a:t>
              </a:r>
              <a:r>
                <a:rPr lang="en-US" altLang="zh-CN" sz="3200" b="0" dirty="0">
                  <a:solidFill>
                    <a:srgbClr val="000000"/>
                  </a:solidFill>
                  <a:effectLst/>
                  <a:latin typeface="+mn-ea"/>
                </a:rPr>
                <a:t>] </a:t>
              </a:r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王安石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爆竹声中一岁除，</a:t>
              </a:r>
              <a:endParaRPr lang="en-US" altLang="zh-CN" sz="3200" b="0" dirty="0">
                <a:solidFill>
                  <a:srgbClr val="000000"/>
                </a:solidFill>
                <a:effectLst/>
                <a:latin typeface="+mn-ea"/>
              </a:endParaRP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春风送暖入屠苏。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千门万户曈曈日</a:t>
              </a:r>
              <a:r>
                <a:rPr lang="zh-CN" altLang="en-US" sz="3200" dirty="0">
                  <a:solidFill>
                    <a:srgbClr val="000000"/>
                  </a:solidFill>
                  <a:latin typeface="+mn-ea"/>
                </a:rPr>
                <a:t>，</a:t>
              </a:r>
              <a:endParaRPr lang="en-US" altLang="zh-CN" sz="3200" b="0" dirty="0">
                <a:solidFill>
                  <a:srgbClr val="000000"/>
                </a:solidFill>
                <a:effectLst/>
                <a:latin typeface="+mn-ea"/>
              </a:endParaRP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总把新桃换旧符。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72224927-FA21-4BF0-8399-85296DE1768A}"/>
              </a:ext>
            </a:extLst>
          </p:cNvPr>
          <p:cNvSpPr/>
          <p:nvPr/>
        </p:nvSpPr>
        <p:spPr>
          <a:xfrm>
            <a:off x="2792627" y="4952492"/>
            <a:ext cx="6606743" cy="1323438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F3E989-F72A-45CC-B3FD-BFAE9C0313F1}"/>
              </a:ext>
            </a:extLst>
          </p:cNvPr>
          <p:cNvSpPr txBox="1"/>
          <p:nvPr/>
        </p:nvSpPr>
        <p:spPr>
          <a:xfrm>
            <a:off x="2792627" y="4952492"/>
            <a:ext cx="6606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阵阵轰鸣的爆竹声中，旧的一年已经过去；</a:t>
            </a:r>
            <a:endParaRPr lang="en-US" altLang="zh-CN" sz="2000" dirty="0"/>
          </a:p>
          <a:p>
            <a:r>
              <a:rPr lang="zh-CN" altLang="en-US" sz="2000" dirty="0"/>
              <a:t>和暖的春风吹来了新年，人们欢乐地畅饮着新酿的屠苏酒。</a:t>
            </a:r>
            <a:endParaRPr lang="en-US" altLang="zh-CN" sz="2000" dirty="0"/>
          </a:p>
          <a:p>
            <a:r>
              <a:rPr lang="zh-CN" altLang="en-US" sz="2000" dirty="0"/>
              <a:t>初升的太阳照耀着千家万户，</a:t>
            </a:r>
            <a:endParaRPr lang="en-US" altLang="zh-CN" sz="2000" dirty="0"/>
          </a:p>
          <a:p>
            <a:r>
              <a:rPr lang="zh-CN" altLang="en-US" sz="2000" dirty="0"/>
              <a:t>他们都忙着把旧的桃符取下，换上新的桃符。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9425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304882" y="-830265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656722" y="3818302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9530" cy="420551"/>
              <a:chOff x="1258125" y="2921168"/>
              <a:chExt cx="138953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953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26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j-ea"/>
                    <a:ea typeface="+mj-ea"/>
                  </a:rPr>
                  <a:t>年的古诗</a:t>
                </a:r>
                <a:endParaRPr lang="en-US" altLang="zh-CN" sz="20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E653B3-29B2-4766-8B93-867B39A82FB1}"/>
              </a:ext>
            </a:extLst>
          </p:cNvPr>
          <p:cNvGrpSpPr/>
          <p:nvPr/>
        </p:nvGrpSpPr>
        <p:grpSpPr>
          <a:xfrm>
            <a:off x="4372535" y="1905505"/>
            <a:ext cx="3446930" cy="3046989"/>
            <a:chOff x="4372534" y="1905505"/>
            <a:chExt cx="3446930" cy="304698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8ED063-11D2-4104-9AF6-F514BE90751F}"/>
                </a:ext>
              </a:extLst>
            </p:cNvPr>
            <p:cNvSpPr/>
            <p:nvPr/>
          </p:nvSpPr>
          <p:spPr>
            <a:xfrm>
              <a:off x="4372534" y="1905505"/>
              <a:ext cx="3446929" cy="3046987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DBF7AE2-48FD-45D2-BE59-EA642FAB2F84}"/>
                </a:ext>
              </a:extLst>
            </p:cNvPr>
            <p:cNvSpPr txBox="1"/>
            <p:nvPr/>
          </p:nvSpPr>
          <p:spPr>
            <a:xfrm>
              <a:off x="4372535" y="1905506"/>
              <a:ext cx="3446929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正月十五夜灯</a:t>
              </a:r>
            </a:p>
            <a:p>
              <a:pPr algn="ctr"/>
              <a:r>
                <a:rPr lang="en-US" altLang="zh-CN" sz="3200" b="0" dirty="0">
                  <a:solidFill>
                    <a:srgbClr val="000000"/>
                  </a:solidFill>
                  <a:effectLst/>
                  <a:latin typeface="+mn-ea"/>
                </a:rPr>
                <a:t>[</a:t>
              </a:r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唐</a:t>
              </a:r>
              <a:r>
                <a:rPr lang="en-US" altLang="zh-CN" sz="3200" b="0" dirty="0">
                  <a:solidFill>
                    <a:srgbClr val="000000"/>
                  </a:solidFill>
                  <a:effectLst/>
                  <a:latin typeface="+mn-ea"/>
                </a:rPr>
                <a:t>] </a:t>
              </a:r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张祜 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千门开锁万灯明，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正月中旬动帝京。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三百内人连袖舞，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一时天上著词声。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72224927-FA21-4BF0-8399-85296DE1768A}"/>
              </a:ext>
            </a:extLst>
          </p:cNvPr>
          <p:cNvSpPr/>
          <p:nvPr/>
        </p:nvSpPr>
        <p:spPr>
          <a:xfrm>
            <a:off x="2792627" y="4952492"/>
            <a:ext cx="6606743" cy="1581572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F3E989-F72A-45CC-B3FD-BFAE9C0313F1}"/>
              </a:ext>
            </a:extLst>
          </p:cNvPr>
          <p:cNvSpPr txBox="1"/>
          <p:nvPr/>
        </p:nvSpPr>
        <p:spPr>
          <a:xfrm>
            <a:off x="2792627" y="4952492"/>
            <a:ext cx="660674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千门，形容宫毁群建筑宏伟，众多，千门万户。</a:t>
            </a:r>
            <a:endParaRPr lang="en-US" altLang="zh-CN" sz="2000" dirty="0"/>
          </a:p>
          <a:p>
            <a:r>
              <a:rPr lang="zh-CN" altLang="en-US" sz="2000" dirty="0"/>
              <a:t>如杜甫</a:t>
            </a:r>
            <a:r>
              <a:rPr lang="en-US" altLang="zh-CN" sz="2000" dirty="0"/>
              <a:t>《</a:t>
            </a:r>
            <a:r>
              <a:rPr lang="zh-CN" altLang="en-US" sz="2000" dirty="0"/>
              <a:t>哀江头</a:t>
            </a:r>
            <a:r>
              <a:rPr lang="en-US" altLang="zh-CN" sz="2000" dirty="0"/>
              <a:t>》</a:t>
            </a:r>
            <a:r>
              <a:rPr lang="zh-CN" altLang="en-US" sz="2000" dirty="0"/>
              <a:t>：“江头宫殿锁于门”。</a:t>
            </a:r>
            <a:endParaRPr lang="en-US" altLang="zh-CN" sz="2000" dirty="0"/>
          </a:p>
          <a:p>
            <a:r>
              <a:rPr lang="zh-CN" altLang="en-US" sz="2000" dirty="0"/>
              <a:t>内人，宫中歌午艺妓，入宜春院，称“内人”。</a:t>
            </a:r>
            <a:endParaRPr lang="en-US" altLang="zh-CN" sz="2000" dirty="0"/>
          </a:p>
          <a:p>
            <a:r>
              <a:rPr lang="zh-CN" altLang="en-US" sz="2000" dirty="0"/>
              <a:t>著，同着，犹“有”。歌声高唱入云，又兼喻歌乐声悦耳动听，宛若仙乐下凡。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523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B0DA54-BE1F-4361-8B76-99C25BF7D9B2}"/>
              </a:ext>
            </a:extLst>
          </p:cNvPr>
          <p:cNvSpPr/>
          <p:nvPr/>
        </p:nvSpPr>
        <p:spPr>
          <a:xfrm>
            <a:off x="-1" y="-6274"/>
            <a:ext cx="12191999" cy="6864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图片包含 游戏机, 物体, 灯, 电脑&#10;&#10;描述已自动生成">
            <a:extLst>
              <a:ext uri="{FF2B5EF4-FFF2-40B4-BE49-F238E27FC236}">
                <a16:creationId xmlns:a16="http://schemas.microsoft.com/office/drawing/2014/main" id="{70331369-48C0-4C2A-B5F6-E22490D7DF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98305" cy="50979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F456CF-6853-437E-B7CC-55C86AAFB44D}"/>
              </a:ext>
            </a:extLst>
          </p:cNvPr>
          <p:cNvSpPr/>
          <p:nvPr/>
        </p:nvSpPr>
        <p:spPr>
          <a:xfrm>
            <a:off x="0" y="0"/>
            <a:ext cx="3398305" cy="5097937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包含 游戏机, 红酒, 灯, 灯光&#10;&#10;描述已自动生成">
            <a:extLst>
              <a:ext uri="{FF2B5EF4-FFF2-40B4-BE49-F238E27FC236}">
                <a16:creationId xmlns:a16="http://schemas.microsoft.com/office/drawing/2014/main" id="{89458B61-7084-4C7B-8787-9E72B1BA12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/>
          <a:stretch/>
        </p:blipFill>
        <p:spPr>
          <a:xfrm>
            <a:off x="8464990" y="-6273"/>
            <a:ext cx="3727009" cy="50979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73CE876-C6EE-42BE-ACE8-554BAC9FB9B4}"/>
              </a:ext>
            </a:extLst>
          </p:cNvPr>
          <p:cNvSpPr/>
          <p:nvPr/>
        </p:nvSpPr>
        <p:spPr>
          <a:xfrm>
            <a:off x="8464990" y="-6274"/>
            <a:ext cx="3727010" cy="5097937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烟花在空中&#10;&#10;描述已自动生成">
            <a:extLst>
              <a:ext uri="{FF2B5EF4-FFF2-40B4-BE49-F238E27FC236}">
                <a16:creationId xmlns:a16="http://schemas.microsoft.com/office/drawing/2014/main" id="{C1767AEE-1B85-4E3A-8796-416A3744E7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638697" y="-6272"/>
            <a:ext cx="6861872" cy="68705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1E99B47-0622-4DEF-B472-40BB83B7E7B8}"/>
              </a:ext>
            </a:extLst>
          </p:cNvPr>
          <p:cNvSpPr/>
          <p:nvPr/>
        </p:nvSpPr>
        <p:spPr>
          <a:xfrm>
            <a:off x="5950834" y="6858000"/>
            <a:ext cx="180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7DDCD-6751-45C9-A12B-877124E7B6E4}"/>
              </a:ext>
            </a:extLst>
          </p:cNvPr>
          <p:cNvSpPr/>
          <p:nvPr/>
        </p:nvSpPr>
        <p:spPr>
          <a:xfrm>
            <a:off x="0" y="6551720"/>
            <a:ext cx="12191999" cy="306280"/>
          </a:xfrm>
          <a:prstGeom prst="rect">
            <a:avLst/>
          </a:prstGeom>
          <a:gradFill>
            <a:gsLst>
              <a:gs pos="0">
                <a:schemeClr val="bg1">
                  <a:alpha val="75000"/>
                </a:schemeClr>
              </a:gs>
              <a:gs pos="70000">
                <a:srgbClr val="FFFFFF">
                  <a:alpha val="0"/>
                </a:srgbClr>
              </a:gs>
              <a:gs pos="30000">
                <a:srgbClr val="FFFFFF">
                  <a:alpha val="0"/>
                </a:srgbClr>
              </a:gs>
              <a:gs pos="100000">
                <a:schemeClr val="bg1">
                  <a:alpha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644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 0.00301 L 0.00234 -0.5129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581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B0DA54-BE1F-4361-8B76-99C25BF7D9B2}"/>
              </a:ext>
            </a:extLst>
          </p:cNvPr>
          <p:cNvSpPr/>
          <p:nvPr/>
        </p:nvSpPr>
        <p:spPr>
          <a:xfrm>
            <a:off x="-1" y="-6274"/>
            <a:ext cx="12191999" cy="6864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717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447E84-CED0-469D-A02E-A1CC37116BF3}"/>
              </a:ext>
            </a:extLst>
          </p:cNvPr>
          <p:cNvGrpSpPr/>
          <p:nvPr/>
        </p:nvGrpSpPr>
        <p:grpSpPr>
          <a:xfrm>
            <a:off x="0" y="322361"/>
            <a:ext cx="2916000" cy="584775"/>
            <a:chOff x="547007" y="708718"/>
            <a:chExt cx="2916000" cy="58477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72C5F3-6351-4D20-8350-527F02C6FF20}"/>
                </a:ext>
              </a:extLst>
            </p:cNvPr>
            <p:cNvSpPr txBox="1"/>
            <p:nvPr/>
          </p:nvSpPr>
          <p:spPr>
            <a:xfrm>
              <a:off x="547007" y="708718"/>
              <a:ext cx="2909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>
                  <a:latin typeface="+mn-ea"/>
                </a:rPr>
                <a:t>年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429588D-397C-443F-8514-9CD73DCC136D}"/>
                </a:ext>
              </a:extLst>
            </p:cNvPr>
            <p:cNvSpPr/>
            <p:nvPr/>
          </p:nvSpPr>
          <p:spPr>
            <a:xfrm>
              <a:off x="547007" y="710293"/>
              <a:ext cx="2916000" cy="583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85AF40-3A0C-4BCB-A5AE-7930C40FC8BE}"/>
              </a:ext>
            </a:extLst>
          </p:cNvPr>
          <p:cNvGrpSpPr/>
          <p:nvPr/>
        </p:nvGrpSpPr>
        <p:grpSpPr bwMode="auto">
          <a:xfrm>
            <a:off x="3582098" y="1922799"/>
            <a:ext cx="4231545" cy="730151"/>
            <a:chOff x="1258125" y="2921168"/>
            <a:chExt cx="4231545" cy="73015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1F6552-1CB1-4463-A32D-9A93CADCD055}"/>
                </a:ext>
              </a:extLst>
            </p:cNvPr>
            <p:cNvSpPr/>
            <p:nvPr/>
          </p:nvSpPr>
          <p:spPr bwMode="auto">
            <a:xfrm>
              <a:off x="1438123" y="2941656"/>
              <a:ext cx="4051547" cy="7092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A7E7310-3D66-497C-8479-70781ED2BA00}"/>
                </a:ext>
              </a:extLst>
            </p:cNvPr>
            <p:cNvSpPr/>
            <p:nvPr/>
          </p:nvSpPr>
          <p:spPr bwMode="auto">
            <a:xfrm>
              <a:off x="1258125" y="2942119"/>
              <a:ext cx="180000" cy="70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3AB48A-BACE-4325-8C14-0F744894AF17}"/>
                </a:ext>
              </a:extLst>
            </p:cNvPr>
            <p:cNvSpPr txBox="1"/>
            <p:nvPr/>
          </p:nvSpPr>
          <p:spPr bwMode="auto">
            <a:xfrm>
              <a:off x="1421364" y="2921168"/>
              <a:ext cx="4068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年的故事</a:t>
              </a:r>
              <a:endParaRPr lang="en-US" altLang="zh-CN" sz="40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667F74-3436-43E5-857D-F9853455B50D}"/>
              </a:ext>
            </a:extLst>
          </p:cNvPr>
          <p:cNvGrpSpPr/>
          <p:nvPr/>
        </p:nvGrpSpPr>
        <p:grpSpPr>
          <a:xfrm>
            <a:off x="3582098" y="907136"/>
            <a:ext cx="4231546" cy="1015663"/>
            <a:chOff x="3082933" y="1844472"/>
            <a:chExt cx="4231546" cy="10156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1C8DDB-9F03-4EC4-85E6-0B95E2BFB984}"/>
                </a:ext>
              </a:extLst>
            </p:cNvPr>
            <p:cNvSpPr/>
            <p:nvPr/>
          </p:nvSpPr>
          <p:spPr>
            <a:xfrm>
              <a:off x="3084479" y="1844935"/>
              <a:ext cx="4230000" cy="10152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0E4AF00-6F2A-4CC2-A206-690D57EA6BA8}"/>
                </a:ext>
              </a:extLst>
            </p:cNvPr>
            <p:cNvSpPr txBox="1"/>
            <p:nvPr/>
          </p:nvSpPr>
          <p:spPr>
            <a:xfrm>
              <a:off x="3082933" y="1844472"/>
              <a:ext cx="423154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6000" kern="12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+mn-cs"/>
                </a:rPr>
                <a:t>目录</a:t>
              </a:r>
              <a:endParaRPr lang="zh-CN" altLang="zh-CN" sz="6000" dirty="0">
                <a:effectLst/>
                <a:latin typeface="+mj-ea"/>
                <a:ea typeface="+mj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4D2704-D5FB-4C67-B2F3-FBFF89546864}"/>
              </a:ext>
            </a:extLst>
          </p:cNvPr>
          <p:cNvGrpSpPr/>
          <p:nvPr/>
        </p:nvGrpSpPr>
        <p:grpSpPr>
          <a:xfrm>
            <a:off x="3582098" y="2651173"/>
            <a:ext cx="4231545" cy="730151"/>
            <a:chOff x="1258125" y="2921168"/>
            <a:chExt cx="4231545" cy="73015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B70D84-94D2-4C59-B90B-09A37F132E48}"/>
                </a:ext>
              </a:extLst>
            </p:cNvPr>
            <p:cNvSpPr/>
            <p:nvPr/>
          </p:nvSpPr>
          <p:spPr>
            <a:xfrm>
              <a:off x="1438123" y="2941656"/>
              <a:ext cx="4051547" cy="7092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242058-4B79-4037-88E7-69526018BE46}"/>
                </a:ext>
              </a:extLst>
            </p:cNvPr>
            <p:cNvSpPr/>
            <p:nvPr/>
          </p:nvSpPr>
          <p:spPr>
            <a:xfrm>
              <a:off x="1258125" y="2942119"/>
              <a:ext cx="180000" cy="70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3FD73A-F8AA-4AFE-83A0-FD0C1997176B}"/>
                </a:ext>
              </a:extLst>
            </p:cNvPr>
            <p:cNvSpPr txBox="1"/>
            <p:nvPr/>
          </p:nvSpPr>
          <p:spPr>
            <a:xfrm>
              <a:off x="1421364" y="2921168"/>
              <a:ext cx="4068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春节习俗</a:t>
              </a:r>
              <a:endParaRPr lang="en-US" altLang="zh-CN" sz="40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BE626D7-C9B0-4DF9-B07C-13A0B56A8D38}"/>
              </a:ext>
            </a:extLst>
          </p:cNvPr>
          <p:cNvGrpSpPr/>
          <p:nvPr/>
        </p:nvGrpSpPr>
        <p:grpSpPr>
          <a:xfrm>
            <a:off x="3582098" y="3377770"/>
            <a:ext cx="4231545" cy="730151"/>
            <a:chOff x="1258125" y="2921168"/>
            <a:chExt cx="4231545" cy="73015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CD3ED8C-E3EF-4F58-A114-72D81132AF05}"/>
                </a:ext>
              </a:extLst>
            </p:cNvPr>
            <p:cNvSpPr/>
            <p:nvPr/>
          </p:nvSpPr>
          <p:spPr>
            <a:xfrm>
              <a:off x="1438123" y="2941656"/>
              <a:ext cx="4051547" cy="7092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134B-8387-4843-AA7B-CBE76C37E17F}"/>
                </a:ext>
              </a:extLst>
            </p:cNvPr>
            <p:cNvSpPr/>
            <p:nvPr/>
          </p:nvSpPr>
          <p:spPr>
            <a:xfrm>
              <a:off x="1258125" y="2942119"/>
              <a:ext cx="180000" cy="70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5BFF21B-21E6-4D95-8818-F724E3AF75FD}"/>
                </a:ext>
              </a:extLst>
            </p:cNvPr>
            <p:cNvSpPr txBox="1"/>
            <p:nvPr/>
          </p:nvSpPr>
          <p:spPr>
            <a:xfrm>
              <a:off x="1421364" y="2921168"/>
              <a:ext cx="4068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春节习俗时间轴</a:t>
              </a:r>
              <a:endParaRPr lang="en-US" altLang="zh-CN" sz="40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E68B6F7-358B-41A8-85CB-0F6938B50D38}"/>
              </a:ext>
            </a:extLst>
          </p:cNvPr>
          <p:cNvGrpSpPr/>
          <p:nvPr/>
        </p:nvGrpSpPr>
        <p:grpSpPr>
          <a:xfrm>
            <a:off x="3582098" y="4124392"/>
            <a:ext cx="4231545" cy="730151"/>
            <a:chOff x="1258125" y="2921168"/>
            <a:chExt cx="4231545" cy="73015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A46E5D-2024-4C06-877D-967FF90D9584}"/>
                </a:ext>
              </a:extLst>
            </p:cNvPr>
            <p:cNvSpPr/>
            <p:nvPr/>
          </p:nvSpPr>
          <p:spPr>
            <a:xfrm>
              <a:off x="1438123" y="2941656"/>
              <a:ext cx="4051547" cy="7092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6FFBC3-DC64-439E-AD3A-3DAFEEDE6298}"/>
                </a:ext>
              </a:extLst>
            </p:cNvPr>
            <p:cNvSpPr/>
            <p:nvPr/>
          </p:nvSpPr>
          <p:spPr>
            <a:xfrm>
              <a:off x="1258125" y="2942119"/>
              <a:ext cx="180000" cy="70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C211582-D122-442D-ADBC-C8B53B4B2721}"/>
                </a:ext>
              </a:extLst>
            </p:cNvPr>
            <p:cNvSpPr txBox="1"/>
            <p:nvPr/>
          </p:nvSpPr>
          <p:spPr>
            <a:xfrm>
              <a:off x="1421364" y="2921168"/>
              <a:ext cx="4068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年的古诗</a:t>
              </a:r>
            </a:p>
          </p:txBody>
        </p:sp>
      </p:grpSp>
      <p:sp>
        <p:nvSpPr>
          <p:cNvPr id="7" name="矩形 6">
            <a:hlinkClick r:id="" action="ppaction://customshow?id=0&amp;return=true"/>
            <a:extLst>
              <a:ext uri="{FF2B5EF4-FFF2-40B4-BE49-F238E27FC236}">
                <a16:creationId xmlns:a16="http://schemas.microsoft.com/office/drawing/2014/main" id="{013DB7FA-6705-46B5-AFB4-AFBBADA53FEE}"/>
              </a:ext>
            </a:extLst>
          </p:cNvPr>
          <p:cNvSpPr/>
          <p:nvPr/>
        </p:nvSpPr>
        <p:spPr>
          <a:xfrm>
            <a:off x="3582097" y="1960220"/>
            <a:ext cx="4229999" cy="686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hlinkClick r:id="" action="ppaction://customshow?id=1&amp;return=true"/>
            <a:extLst>
              <a:ext uri="{FF2B5EF4-FFF2-40B4-BE49-F238E27FC236}">
                <a16:creationId xmlns:a16="http://schemas.microsoft.com/office/drawing/2014/main" id="{52E7D2E1-27CE-44DF-A7DC-547330E8FFA2}"/>
              </a:ext>
            </a:extLst>
          </p:cNvPr>
          <p:cNvSpPr/>
          <p:nvPr/>
        </p:nvSpPr>
        <p:spPr>
          <a:xfrm>
            <a:off x="3582096" y="2667642"/>
            <a:ext cx="422999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hlinkClick r:id="" action="ppaction://customshow?id=2&amp;return=true"/>
            <a:extLst>
              <a:ext uri="{FF2B5EF4-FFF2-40B4-BE49-F238E27FC236}">
                <a16:creationId xmlns:a16="http://schemas.microsoft.com/office/drawing/2014/main" id="{655A0F1E-1AB3-43AB-99BE-4763073A2197}"/>
              </a:ext>
            </a:extLst>
          </p:cNvPr>
          <p:cNvSpPr/>
          <p:nvPr/>
        </p:nvSpPr>
        <p:spPr>
          <a:xfrm>
            <a:off x="3585479" y="3397330"/>
            <a:ext cx="4226615" cy="70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hlinkClick r:id="" action="ppaction://customshow?id=3&amp;return=true"/>
            <a:extLst>
              <a:ext uri="{FF2B5EF4-FFF2-40B4-BE49-F238E27FC236}">
                <a16:creationId xmlns:a16="http://schemas.microsoft.com/office/drawing/2014/main" id="{F6D9E588-EAC1-4DA6-9A98-E2C7E0501BDB}"/>
              </a:ext>
            </a:extLst>
          </p:cNvPr>
          <p:cNvSpPr/>
          <p:nvPr/>
        </p:nvSpPr>
        <p:spPr>
          <a:xfrm>
            <a:off x="3582096" y="4124855"/>
            <a:ext cx="4226614" cy="72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86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447E84-CED0-469D-A02E-A1CC37116BF3}"/>
              </a:ext>
            </a:extLst>
          </p:cNvPr>
          <p:cNvGrpSpPr/>
          <p:nvPr/>
        </p:nvGrpSpPr>
        <p:grpSpPr>
          <a:xfrm>
            <a:off x="0" y="322361"/>
            <a:ext cx="2916000" cy="584775"/>
            <a:chOff x="547007" y="708718"/>
            <a:chExt cx="2916000" cy="58477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72C5F3-6351-4D20-8350-527F02C6FF20}"/>
                </a:ext>
              </a:extLst>
            </p:cNvPr>
            <p:cNvSpPr txBox="1"/>
            <p:nvPr/>
          </p:nvSpPr>
          <p:spPr>
            <a:xfrm>
              <a:off x="547007" y="708718"/>
              <a:ext cx="2909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>
                  <a:latin typeface="+mn-ea"/>
                </a:rPr>
                <a:t>年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429588D-397C-443F-8514-9CD73DCC136D}"/>
                </a:ext>
              </a:extLst>
            </p:cNvPr>
            <p:cNvSpPr/>
            <p:nvPr/>
          </p:nvSpPr>
          <p:spPr>
            <a:xfrm>
              <a:off x="547007" y="710293"/>
              <a:ext cx="2916000" cy="583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098079" y="-2029817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656722" y="3936831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85AF40-3A0C-4BCB-A5AE-7930C40FC8BE}"/>
              </a:ext>
            </a:extLst>
          </p:cNvPr>
          <p:cNvGrpSpPr/>
          <p:nvPr/>
        </p:nvGrpSpPr>
        <p:grpSpPr>
          <a:xfrm>
            <a:off x="1258125" y="2921168"/>
            <a:ext cx="9512511" cy="1036151"/>
            <a:chOff x="1258125" y="2921168"/>
            <a:chExt cx="9512511" cy="103615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1F6552-1CB1-4463-A32D-9A93CADCD055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A7E7310-3D66-497C-8479-70781ED2BA00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3AB48A-BACE-4325-8C14-0F744894AF17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latin typeface="+mj-ea"/>
                  <a:ea typeface="+mj-ea"/>
                </a:rPr>
                <a:t>你知道那些关于年的故事？</a:t>
              </a:r>
              <a:endParaRPr lang="en-US" altLang="zh-CN" sz="6000" dirty="0"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7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825971" y="-2107600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177620" y="5251922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10CE17-122B-4132-8810-5F11EFDDB9AC}"/>
              </a:ext>
            </a:extLst>
          </p:cNvPr>
          <p:cNvGrpSpPr/>
          <p:nvPr/>
        </p:nvGrpSpPr>
        <p:grpSpPr>
          <a:xfrm>
            <a:off x="-1" y="322361"/>
            <a:ext cx="2916001" cy="1005326"/>
            <a:chOff x="-1" y="322361"/>
            <a:chExt cx="2916001" cy="100532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447E84-CED0-469D-A02E-A1CC37116BF3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72C5F3-6351-4D20-8350-527F02C6FF20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29588D-397C-443F-8514-9CD73DCC136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E85AF40-3A0C-4BCB-A5AE-7930C40FC8BE}"/>
                </a:ext>
              </a:extLst>
            </p:cNvPr>
            <p:cNvGrpSpPr/>
            <p:nvPr/>
          </p:nvGrpSpPr>
          <p:grpSpPr>
            <a:xfrm>
              <a:off x="-1" y="927114"/>
              <a:ext cx="1343610" cy="400573"/>
              <a:chOff x="1258125" y="2941146"/>
              <a:chExt cx="1343610" cy="40057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61F6552-1CB1-4463-A32D-9A93CADCD055}"/>
                  </a:ext>
                </a:extLst>
              </p:cNvPr>
              <p:cNvSpPr/>
              <p:nvPr/>
            </p:nvSpPr>
            <p:spPr>
              <a:xfrm>
                <a:off x="1401383" y="2941656"/>
                <a:ext cx="1200352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A7E7310-3D66-497C-8479-70781ED2BA00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3AB48A-BACE-4325-8C14-0F744894AF17}"/>
                  </a:ext>
                </a:extLst>
              </p:cNvPr>
              <p:cNvSpPr txBox="1"/>
              <p:nvPr/>
            </p:nvSpPr>
            <p:spPr>
              <a:xfrm>
                <a:off x="1393003" y="2941146"/>
                <a:ext cx="1208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年的故事</a:t>
                </a:r>
                <a:endParaRPr lang="en-US" altLang="zh-CN" sz="2000" dirty="0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57C27D-923E-43D2-82B3-3E92B2BED85B}"/>
              </a:ext>
            </a:extLst>
          </p:cNvPr>
          <p:cNvGrpSpPr/>
          <p:nvPr/>
        </p:nvGrpSpPr>
        <p:grpSpPr>
          <a:xfrm>
            <a:off x="2099998" y="1793013"/>
            <a:ext cx="7992003" cy="3996000"/>
            <a:chOff x="2099998" y="1793013"/>
            <a:chExt cx="7992003" cy="399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22AA6B-8289-48D5-BA28-A054AA70897A}"/>
                </a:ext>
              </a:extLst>
            </p:cNvPr>
            <p:cNvSpPr/>
            <p:nvPr/>
          </p:nvSpPr>
          <p:spPr>
            <a:xfrm>
              <a:off x="2100000" y="1793013"/>
              <a:ext cx="7992000" cy="39960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98387D-248F-4711-B4F2-3A41D7CE86FB}"/>
                </a:ext>
              </a:extLst>
            </p:cNvPr>
            <p:cNvSpPr txBox="1"/>
            <p:nvPr/>
          </p:nvSpPr>
          <p:spPr>
            <a:xfrm>
              <a:off x="2100001" y="1793013"/>
              <a:ext cx="799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传说在很遥远的上古时代，有一个人口凡多的部落。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63E162-F743-4E61-9D50-8F35D669E305}"/>
                </a:ext>
              </a:extLst>
            </p:cNvPr>
            <p:cNvSpPr txBox="1"/>
            <p:nvPr/>
          </p:nvSpPr>
          <p:spPr>
            <a:xfrm>
              <a:off x="2099999" y="2191566"/>
              <a:ext cx="7992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有一天傍晚时分，这个部落里突然跑来了一只怪兽，怪兽看到人就吃，看到饭菜也吃，看到牛羊鸡鸭自然也一并吃掉，在他一阵猛烈的扫荡以后，部落被搞的七零八落，怪兽却在天就要亮的时候逃走了。当时天色已经黑了，人们都十分慌乱，并未瞧见怪兽的模样具体是怎么样的，只知道他身躯庞大，咆哮时发出的声音就像年一样，于是部落的人就管这只怪兽叫“年”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76BB8C-952F-4F26-AA34-7E1827F34C06}"/>
                </a:ext>
              </a:extLst>
            </p:cNvPr>
            <p:cNvSpPr txBox="1"/>
            <p:nvPr/>
          </p:nvSpPr>
          <p:spPr>
            <a:xfrm>
              <a:off x="2099998" y="4130558"/>
              <a:ext cx="7992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以后每过三百六十五天，“年”就会跑到这个部落来捣乱一次，给这个部落的人们带来非常惨重的损失。因此人们将三百六十五天叫做“一年”，指的就是“年”来一回的时间。不过，每一次“年”都是在天黑之后来，又在天亮之前逃走。大部分人都没有看到他具体长什么模样，因为它会定期而来，慢慢地，有些比较胆大的人便在他要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4846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974944" y="-3060432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240995" y="5058429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E6DE7C-B61F-4ABA-93A4-B9856CADB02D}"/>
              </a:ext>
            </a:extLst>
          </p:cNvPr>
          <p:cNvGrpSpPr/>
          <p:nvPr/>
        </p:nvGrpSpPr>
        <p:grpSpPr>
          <a:xfrm>
            <a:off x="2099998" y="1793013"/>
            <a:ext cx="7992003" cy="3996000"/>
            <a:chOff x="2099998" y="1793013"/>
            <a:chExt cx="7992003" cy="399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22AA6B-8289-48D5-BA28-A054AA70897A}"/>
                </a:ext>
              </a:extLst>
            </p:cNvPr>
            <p:cNvSpPr/>
            <p:nvPr/>
          </p:nvSpPr>
          <p:spPr>
            <a:xfrm>
              <a:off x="2100000" y="1793013"/>
              <a:ext cx="7992000" cy="39960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98387D-248F-4711-B4F2-3A41D7CE86FB}"/>
                </a:ext>
              </a:extLst>
            </p:cNvPr>
            <p:cNvSpPr txBox="1"/>
            <p:nvPr/>
          </p:nvSpPr>
          <p:spPr>
            <a:xfrm>
              <a:off x="2100001" y="1793013"/>
              <a:ext cx="799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到来的时候躲藏好，偷偷的将这只怪物的模样看个仔细，只见她长着一张血盆大口，眼睛仿佛两个铜铃，头像还有一根很怪异的大犄角。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63E162-F743-4E61-9D50-8F35D669E305}"/>
                </a:ext>
              </a:extLst>
            </p:cNvPr>
            <p:cNvSpPr txBox="1"/>
            <p:nvPr/>
          </p:nvSpPr>
          <p:spPr>
            <a:xfrm>
              <a:off x="2126857" y="2500899"/>
              <a:ext cx="796514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有一次，“年”又到这个部落来，吞吃了许许多多的人，但有一家人却毫发无损。这是为什么呢？原来这家人在这天嫁女儿，家门口悬挂上了红帘子，全家人都穿上了红衣服，还有几个小孩子在门外放爆竹。人们将这些前因后果联系起来后一想，终于猜到，“年”这只怪兽虽然特别凶残厉害，但是他害怕见光，害怕红色，害怕爆炸的声响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76BB8C-952F-4F26-AA34-7E1827F34C06}"/>
                </a:ext>
              </a:extLst>
            </p:cNvPr>
            <p:cNvSpPr txBox="1"/>
            <p:nvPr/>
          </p:nvSpPr>
          <p:spPr>
            <a:xfrm>
              <a:off x="2099998" y="4438129"/>
              <a:ext cx="799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于是，一些聪明的人每隔三百六十五天，在“年”即将抵达部落的时候，就悬挂好红帘子，贴上红纸，换上红衣，到了夜里有人放爆竹，有人敲响锣鼓，甚至摔碗碟，弄出十分巨大的声响。人们为了吓走“年”这只怪兽，会一齐在固定的时间大喊大叫道：“过年啦！过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888304-7CF4-4454-B4E4-A22D052CEF3A}"/>
              </a:ext>
            </a:extLst>
          </p:cNvPr>
          <p:cNvGrpSpPr/>
          <p:nvPr/>
        </p:nvGrpSpPr>
        <p:grpSpPr>
          <a:xfrm>
            <a:off x="-1" y="322361"/>
            <a:ext cx="2916001" cy="1005326"/>
            <a:chOff x="-1" y="322361"/>
            <a:chExt cx="2916001" cy="100532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447E84-CED0-469D-A02E-A1CC37116BF3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72C5F3-6351-4D20-8350-527F02C6FF20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29588D-397C-443F-8514-9CD73DCC136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CD4F21F-13DB-444A-9964-D248B9F35248}"/>
                </a:ext>
              </a:extLst>
            </p:cNvPr>
            <p:cNvGrpSpPr/>
            <p:nvPr/>
          </p:nvGrpSpPr>
          <p:grpSpPr>
            <a:xfrm>
              <a:off x="-1" y="927114"/>
              <a:ext cx="1343610" cy="400573"/>
              <a:chOff x="1258125" y="2941146"/>
              <a:chExt cx="1343610" cy="400573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7B3C387-953F-49ED-BBF8-B7ADA09F4D77}"/>
                  </a:ext>
                </a:extLst>
              </p:cNvPr>
              <p:cNvSpPr/>
              <p:nvPr/>
            </p:nvSpPr>
            <p:spPr>
              <a:xfrm>
                <a:off x="1401383" y="2941656"/>
                <a:ext cx="1200352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3BE7A5B-FE1D-48D1-868B-5007E5F6CCB4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C6D55DF-D9F4-4944-8D9E-0CB66D80DF94}"/>
                  </a:ext>
                </a:extLst>
              </p:cNvPr>
              <p:cNvSpPr txBox="1"/>
              <p:nvPr/>
            </p:nvSpPr>
            <p:spPr>
              <a:xfrm>
                <a:off x="1393003" y="2941146"/>
                <a:ext cx="1208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年的故事</a:t>
                </a:r>
                <a:endParaRPr lang="en-US" altLang="zh-CN" sz="20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336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961772" y="-2453417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774417" y="535219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FA8B4B-07C3-47D6-B668-A270DF1C0E92}"/>
              </a:ext>
            </a:extLst>
          </p:cNvPr>
          <p:cNvGrpSpPr/>
          <p:nvPr/>
        </p:nvGrpSpPr>
        <p:grpSpPr>
          <a:xfrm>
            <a:off x="2099998" y="1793013"/>
            <a:ext cx="7992003" cy="3996000"/>
            <a:chOff x="2099998" y="1793013"/>
            <a:chExt cx="7992003" cy="399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22AA6B-8289-48D5-BA28-A054AA70897A}"/>
                </a:ext>
              </a:extLst>
            </p:cNvPr>
            <p:cNvSpPr/>
            <p:nvPr/>
          </p:nvSpPr>
          <p:spPr>
            <a:xfrm>
              <a:off x="2100000" y="1793013"/>
              <a:ext cx="7992000" cy="39960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98387D-248F-4711-B4F2-3A41D7CE86FB}"/>
                </a:ext>
              </a:extLst>
            </p:cNvPr>
            <p:cNvSpPr txBox="1"/>
            <p:nvPr/>
          </p:nvSpPr>
          <p:spPr>
            <a:xfrm>
              <a:off x="2100001" y="1793013"/>
              <a:ext cx="79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年啦！”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63E162-F743-4E61-9D50-8F35D669E305}"/>
                </a:ext>
              </a:extLst>
            </p:cNvPr>
            <p:cNvSpPr txBox="1"/>
            <p:nvPr/>
          </p:nvSpPr>
          <p:spPr>
            <a:xfrm>
              <a:off x="2113428" y="2162345"/>
              <a:ext cx="79651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说来也挺奇怪，从此之后，“年”再也没来过这个部落捣乱，也不知道跑哪里去了。但是，“过年”的习俗却一直在这个部落中流传下来。以后，每隔三百六十五天，人们便会挂红、贴红、穿红，放爆竹、敲锣打鼓，并大叫道：“过年啦，过年啦！”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76BB8C-952F-4F26-AA34-7E1827F34C06}"/>
                </a:ext>
              </a:extLst>
            </p:cNvPr>
            <p:cNvSpPr txBox="1"/>
            <p:nvPr/>
          </p:nvSpPr>
          <p:spPr>
            <a:xfrm>
              <a:off x="2099998" y="3485784"/>
              <a:ext cx="799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那时，这种呼喊是为了彼此提醒，现在，已经成为一种单纯的喜庆口号了。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E242A4-E7D1-4CE0-AF12-606FEA693A57}"/>
              </a:ext>
            </a:extLst>
          </p:cNvPr>
          <p:cNvGrpSpPr/>
          <p:nvPr/>
        </p:nvGrpSpPr>
        <p:grpSpPr>
          <a:xfrm>
            <a:off x="-1" y="322361"/>
            <a:ext cx="2916001" cy="1005326"/>
            <a:chOff x="-1" y="322361"/>
            <a:chExt cx="2916001" cy="100532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447E84-CED0-469D-A02E-A1CC37116BF3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72C5F3-6351-4D20-8350-527F02C6FF20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29588D-397C-443F-8514-9CD73DCC136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7147FB0-2688-48D1-90A1-CA434751D322}"/>
                </a:ext>
              </a:extLst>
            </p:cNvPr>
            <p:cNvGrpSpPr/>
            <p:nvPr/>
          </p:nvGrpSpPr>
          <p:grpSpPr>
            <a:xfrm>
              <a:off x="-1" y="927114"/>
              <a:ext cx="1343610" cy="400573"/>
              <a:chOff x="1258125" y="2941146"/>
              <a:chExt cx="1343610" cy="400573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DA024B7-27BA-468D-8741-9D8C2DAB427E}"/>
                  </a:ext>
                </a:extLst>
              </p:cNvPr>
              <p:cNvSpPr/>
              <p:nvPr/>
            </p:nvSpPr>
            <p:spPr>
              <a:xfrm>
                <a:off x="1401383" y="2941656"/>
                <a:ext cx="1200352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01A3D8A-CCA9-4D67-BDD1-2E0EE7290C40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DDABFF-0EEF-444D-8BF3-60EECF6C2B31}"/>
                  </a:ext>
                </a:extLst>
              </p:cNvPr>
              <p:cNvSpPr txBox="1"/>
              <p:nvPr/>
            </p:nvSpPr>
            <p:spPr>
              <a:xfrm>
                <a:off x="1393003" y="2941146"/>
                <a:ext cx="1208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年的故事</a:t>
                </a:r>
                <a:endParaRPr lang="en-US" altLang="zh-CN" sz="20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041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799601" y="-2107600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559813" y="410855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447E84-CED0-469D-A02E-A1CC37116BF3}"/>
              </a:ext>
            </a:extLst>
          </p:cNvPr>
          <p:cNvGrpSpPr/>
          <p:nvPr/>
        </p:nvGrpSpPr>
        <p:grpSpPr>
          <a:xfrm>
            <a:off x="0" y="322361"/>
            <a:ext cx="2916000" cy="584775"/>
            <a:chOff x="547007" y="708718"/>
            <a:chExt cx="2916000" cy="58477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72C5F3-6351-4D20-8350-527F02C6FF20}"/>
                </a:ext>
              </a:extLst>
            </p:cNvPr>
            <p:cNvSpPr txBox="1"/>
            <p:nvPr/>
          </p:nvSpPr>
          <p:spPr>
            <a:xfrm>
              <a:off x="547007" y="708718"/>
              <a:ext cx="2909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>
                  <a:latin typeface="+mn-ea"/>
                </a:rPr>
                <a:t>年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429588D-397C-443F-8514-9CD73DCC136D}"/>
                </a:ext>
              </a:extLst>
            </p:cNvPr>
            <p:cNvSpPr/>
            <p:nvPr/>
          </p:nvSpPr>
          <p:spPr>
            <a:xfrm>
              <a:off x="547007" y="710293"/>
              <a:ext cx="2916000" cy="583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280312B-D281-480B-A532-3D52D4E6320B}"/>
              </a:ext>
            </a:extLst>
          </p:cNvPr>
          <p:cNvGrpSpPr/>
          <p:nvPr/>
        </p:nvGrpSpPr>
        <p:grpSpPr>
          <a:xfrm>
            <a:off x="962437" y="2910924"/>
            <a:ext cx="10267125" cy="1036151"/>
            <a:chOff x="1258125" y="2921168"/>
            <a:chExt cx="10267125" cy="103615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F04B0A-B9F6-4577-8B68-6DEA08235860}"/>
                </a:ext>
              </a:extLst>
            </p:cNvPr>
            <p:cNvSpPr/>
            <p:nvPr/>
          </p:nvSpPr>
          <p:spPr>
            <a:xfrm>
              <a:off x="1438125" y="2941656"/>
              <a:ext cx="10087125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A4FFF0-A521-4901-88A9-DB202D533C27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3C4D595-7B89-4FBA-BAEF-6DA4966DF41F}"/>
                </a:ext>
              </a:extLst>
            </p:cNvPr>
            <p:cNvSpPr txBox="1"/>
            <p:nvPr/>
          </p:nvSpPr>
          <p:spPr>
            <a:xfrm>
              <a:off x="1421363" y="2921168"/>
              <a:ext cx="10103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/>
                <a:t>你知道那些关于春节的习俗？</a:t>
              </a:r>
              <a:endParaRPr lang="en-US" altLang="zh-CN" sz="6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000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10997491" y="-1051583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699667" y="3287460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2400" cy="420551"/>
              <a:chOff x="1258125" y="2921168"/>
              <a:chExt cx="138240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240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00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</a:t>
                </a:r>
                <a:endParaRPr lang="en-US" altLang="zh-CN" sz="2000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CAE1377-87A7-426A-A971-F524629E395E}"/>
              </a:ext>
            </a:extLst>
          </p:cNvPr>
          <p:cNvGrpSpPr/>
          <p:nvPr/>
        </p:nvGrpSpPr>
        <p:grpSpPr>
          <a:xfrm>
            <a:off x="1339744" y="2034000"/>
            <a:ext cx="9512511" cy="1036151"/>
            <a:chOff x="1258125" y="2921168"/>
            <a:chExt cx="9512511" cy="103615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8188F9-5D9C-47C1-B7AB-02F3B56B7BCA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324472F-D987-4E84-8BE6-A38BE0E639BC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D696BE-095F-406D-8607-010854290BFF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/>
                <a:t>除夕要做什么？</a:t>
              </a:r>
              <a:endParaRPr lang="en-US" altLang="zh-CN" sz="60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1C35B39-6050-407E-BC9F-A4B1FF0A147E}"/>
              </a:ext>
            </a:extLst>
          </p:cNvPr>
          <p:cNvGrpSpPr/>
          <p:nvPr/>
        </p:nvGrpSpPr>
        <p:grpSpPr>
          <a:xfrm>
            <a:off x="1803600" y="3429000"/>
            <a:ext cx="1382400" cy="420551"/>
            <a:chOff x="1258125" y="2921168"/>
            <a:chExt cx="1382400" cy="42055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A10DDB2-AADF-4AFF-95ED-27D295657765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2D89989-AC2F-445E-99A1-6245EBF8B2C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B4874E8-3228-476D-8A2A-C66E4E329715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A.</a:t>
              </a:r>
              <a:r>
                <a:rPr lang="zh-CN" altLang="en-US" sz="2000" dirty="0"/>
                <a:t>送穷鬼</a:t>
              </a:r>
              <a:endParaRPr lang="en-US" altLang="zh-CN" sz="20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914D24C-FDF5-4F57-90BF-FD61978F43DE}"/>
              </a:ext>
            </a:extLst>
          </p:cNvPr>
          <p:cNvGrpSpPr/>
          <p:nvPr/>
        </p:nvGrpSpPr>
        <p:grpSpPr>
          <a:xfrm>
            <a:off x="5293800" y="3434598"/>
            <a:ext cx="1605600" cy="420551"/>
            <a:chOff x="1258125" y="2921168"/>
            <a:chExt cx="1605600" cy="42055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4F3F9B-A803-4B21-A319-389BF6E8865C}"/>
                </a:ext>
              </a:extLst>
            </p:cNvPr>
            <p:cNvSpPr/>
            <p:nvPr/>
          </p:nvSpPr>
          <p:spPr>
            <a:xfrm>
              <a:off x="1438125" y="2941657"/>
              <a:ext cx="14256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514E7B7-6F95-45C8-959E-E96B8633C185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DA5317C-7580-4490-BBE2-B578A28DB873}"/>
                </a:ext>
              </a:extLst>
            </p:cNvPr>
            <p:cNvSpPr txBox="1"/>
            <p:nvPr/>
          </p:nvSpPr>
          <p:spPr>
            <a:xfrm>
              <a:off x="1420125" y="2921168"/>
              <a:ext cx="14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B.</a:t>
              </a:r>
              <a:r>
                <a:rPr lang="zh-CN" altLang="en-US" sz="2000" dirty="0"/>
                <a:t>吃年夜饭</a:t>
              </a:r>
              <a:endParaRPr lang="en-US" altLang="zh-CN" sz="20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DE5A37F-373B-42CB-8C9E-9BF2B7A7BC0E}"/>
              </a:ext>
            </a:extLst>
          </p:cNvPr>
          <p:cNvGrpSpPr/>
          <p:nvPr/>
        </p:nvGrpSpPr>
        <p:grpSpPr>
          <a:xfrm>
            <a:off x="9007200" y="3424585"/>
            <a:ext cx="1382400" cy="420551"/>
            <a:chOff x="1258125" y="2921168"/>
            <a:chExt cx="1382400" cy="42055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D38378-2275-467F-9DF4-35A6902DC733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E93A7C-01A6-4E61-8499-0AFF5446B44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93F8D4-C92F-458F-876F-C7A1E3600552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C.</a:t>
              </a:r>
              <a:r>
                <a:rPr lang="zh-CN" altLang="en-US" sz="2000" dirty="0"/>
                <a:t>吃汤圆</a:t>
              </a:r>
              <a:endParaRPr lang="en-US" altLang="zh-CN" sz="2000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B1BDD2E-F5FF-4B08-BFE5-8AF359081AEB}"/>
              </a:ext>
            </a:extLst>
          </p:cNvPr>
          <p:cNvSpPr/>
          <p:nvPr/>
        </p:nvSpPr>
        <p:spPr>
          <a:xfrm>
            <a:off x="1339743" y="1700054"/>
            <a:ext cx="9512511" cy="370800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直接点选项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67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10490303" y="-2501013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447176" y="535219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2400" cy="420551"/>
              <a:chOff x="1258125" y="2921168"/>
              <a:chExt cx="138240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240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00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</a:t>
                </a:r>
                <a:endParaRPr lang="en-US" altLang="zh-CN" sz="2000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CAE1377-87A7-426A-A971-F524629E395E}"/>
              </a:ext>
            </a:extLst>
          </p:cNvPr>
          <p:cNvGrpSpPr/>
          <p:nvPr/>
        </p:nvGrpSpPr>
        <p:grpSpPr>
          <a:xfrm>
            <a:off x="1339744" y="2034000"/>
            <a:ext cx="9512511" cy="1036151"/>
            <a:chOff x="1258125" y="2921168"/>
            <a:chExt cx="9512511" cy="103615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8188F9-5D9C-47C1-B7AB-02F3B56B7BCA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324472F-D987-4E84-8BE6-A38BE0E639BC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D696BE-095F-406D-8607-010854290BFF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/>
                <a:t>正月十五是什么节日？</a:t>
              </a:r>
              <a:endParaRPr lang="en-US" altLang="zh-CN" sz="60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1C35B39-6050-407E-BC9F-A4B1FF0A147E}"/>
              </a:ext>
            </a:extLst>
          </p:cNvPr>
          <p:cNvGrpSpPr/>
          <p:nvPr/>
        </p:nvGrpSpPr>
        <p:grpSpPr>
          <a:xfrm>
            <a:off x="1803600" y="3429000"/>
            <a:ext cx="1382400" cy="420551"/>
            <a:chOff x="1258125" y="2921168"/>
            <a:chExt cx="1382400" cy="42055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A10DDB2-AADF-4AFF-95ED-27D295657765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2D89989-AC2F-445E-99A1-6245EBF8B2C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B4874E8-3228-476D-8A2A-C66E4E329715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A.</a:t>
              </a:r>
              <a:r>
                <a:rPr lang="zh-CN" altLang="en-US" sz="2000" dirty="0"/>
                <a:t>送穷鬼</a:t>
              </a:r>
              <a:endParaRPr lang="en-US" altLang="zh-CN" sz="20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914D24C-FDF5-4F57-90BF-FD61978F43DE}"/>
              </a:ext>
            </a:extLst>
          </p:cNvPr>
          <p:cNvGrpSpPr/>
          <p:nvPr/>
        </p:nvGrpSpPr>
        <p:grpSpPr>
          <a:xfrm>
            <a:off x="5392820" y="3424585"/>
            <a:ext cx="1407560" cy="420551"/>
            <a:chOff x="1258125" y="2921168"/>
            <a:chExt cx="1380264" cy="42055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4F3F9B-A803-4B21-A319-389BF6E8865C}"/>
                </a:ext>
              </a:extLst>
            </p:cNvPr>
            <p:cNvSpPr/>
            <p:nvPr/>
          </p:nvSpPr>
          <p:spPr>
            <a:xfrm>
              <a:off x="1438125" y="2941657"/>
              <a:ext cx="1200264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514E7B7-6F95-45C8-959E-E96B8633C185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DA5317C-7580-4490-BBE2-B578A28DB873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B.</a:t>
              </a:r>
              <a:r>
                <a:rPr lang="zh-CN" altLang="en-US" sz="2000" dirty="0"/>
                <a:t>中秋</a:t>
              </a:r>
              <a:r>
                <a:rPr lang="zh-CN" alt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节</a:t>
              </a:r>
              <a:endParaRPr lang="zh-CN" altLang="en-US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DE5A37F-373B-42CB-8C9E-9BF2B7A7BC0E}"/>
              </a:ext>
            </a:extLst>
          </p:cNvPr>
          <p:cNvGrpSpPr/>
          <p:nvPr/>
        </p:nvGrpSpPr>
        <p:grpSpPr>
          <a:xfrm>
            <a:off x="9007200" y="3424585"/>
            <a:ext cx="1382400" cy="420551"/>
            <a:chOff x="1258125" y="2921168"/>
            <a:chExt cx="1382400" cy="42055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D38378-2275-467F-9DF4-35A6902DC733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E93A7C-01A6-4E61-8499-0AFF5446B44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93F8D4-C92F-458F-876F-C7A1E3600552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C.</a:t>
              </a:r>
              <a:r>
                <a:rPr lang="zh-CN" altLang="en-US" sz="2000" dirty="0"/>
                <a:t>元宵节</a:t>
              </a:r>
              <a:endParaRPr lang="zh-CN" altLang="en-US" sz="2000" b="0" i="0" dirty="0">
                <a:solidFill>
                  <a:srgbClr val="C8C3B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B1BDD2E-F5FF-4B08-BFE5-8AF359081AEB}"/>
              </a:ext>
            </a:extLst>
          </p:cNvPr>
          <p:cNvSpPr/>
          <p:nvPr/>
        </p:nvSpPr>
        <p:spPr>
          <a:xfrm>
            <a:off x="1339743" y="1700054"/>
            <a:ext cx="9512511" cy="370800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直接点选项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6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966</Words>
  <Application>Microsoft Office PowerPoint</Application>
  <PresentationFormat>宽屏</PresentationFormat>
  <Paragraphs>123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4</vt:i4>
      </vt:variant>
    </vt:vector>
  </HeadingPairs>
  <TitlesOfParts>
    <vt:vector size="30" baseType="lpstr">
      <vt:lpstr>等线</vt:lpstr>
      <vt:lpstr>华文行楷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年的故事</vt:lpstr>
      <vt:lpstr>春节习俗</vt:lpstr>
      <vt:lpstr>春节习俗时间轴</vt:lpstr>
      <vt:lpstr>年的古诗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黄 子轩</cp:lastModifiedBy>
  <cp:revision>173</cp:revision>
  <dcterms:created xsi:type="dcterms:W3CDTF">2019-06-19T02:08:00Z</dcterms:created>
  <dcterms:modified xsi:type="dcterms:W3CDTF">2022-03-11T04:51:36Z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F763AB6F4D5848EA89DD9D42154496D9</vt:lpwstr>
  </property>
</Properties>
</file>