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3169-42B3-40D5-B587-9BA3F3333660}" type="datetimeFigureOut">
              <a:rPr lang="zh-CN" altLang="en-US" smtClean="0"/>
              <a:t>2015/11/13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10EE-BDE6-4EB3-AF12-F8DE34C47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938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3169-42B3-40D5-B587-9BA3F3333660}" type="datetimeFigureOut">
              <a:rPr lang="zh-CN" altLang="en-US" smtClean="0"/>
              <a:t>2015/11/13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10EE-BDE6-4EB3-AF12-F8DE34C47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24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3169-42B3-40D5-B587-9BA3F3333660}" type="datetimeFigureOut">
              <a:rPr lang="zh-CN" altLang="en-US" smtClean="0"/>
              <a:t>2015/11/13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10EE-BDE6-4EB3-AF12-F8DE34C473F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4194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3169-42B3-40D5-B587-9BA3F3333660}" type="datetimeFigureOut">
              <a:rPr lang="zh-CN" altLang="en-US" smtClean="0"/>
              <a:t>2015/11/13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10EE-BDE6-4EB3-AF12-F8DE34C47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599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3169-42B3-40D5-B587-9BA3F3333660}" type="datetimeFigureOut">
              <a:rPr lang="zh-CN" altLang="en-US" smtClean="0"/>
              <a:t>2015/11/13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10EE-BDE6-4EB3-AF12-F8DE34C473F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6057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3169-42B3-40D5-B587-9BA3F3333660}" type="datetimeFigureOut">
              <a:rPr lang="zh-CN" altLang="en-US" smtClean="0"/>
              <a:t>2015/11/13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10EE-BDE6-4EB3-AF12-F8DE34C47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0302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3169-42B3-40D5-B587-9BA3F3333660}" type="datetimeFigureOut">
              <a:rPr lang="zh-CN" altLang="en-US" smtClean="0"/>
              <a:t>2015/11/13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10EE-BDE6-4EB3-AF12-F8DE34C47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457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3169-42B3-40D5-B587-9BA3F3333660}" type="datetimeFigureOut">
              <a:rPr lang="zh-CN" altLang="en-US" smtClean="0"/>
              <a:t>2015/11/13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10EE-BDE6-4EB3-AF12-F8DE34C47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35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3169-42B3-40D5-B587-9BA3F3333660}" type="datetimeFigureOut">
              <a:rPr lang="zh-CN" altLang="en-US" smtClean="0"/>
              <a:t>2015/11/13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10EE-BDE6-4EB3-AF12-F8DE34C47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3169-42B3-40D5-B587-9BA3F3333660}" type="datetimeFigureOut">
              <a:rPr lang="zh-CN" altLang="en-US" smtClean="0"/>
              <a:t>2015/11/13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10EE-BDE6-4EB3-AF12-F8DE34C47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28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3169-42B3-40D5-B587-9BA3F3333660}" type="datetimeFigureOut">
              <a:rPr lang="zh-CN" altLang="en-US" smtClean="0"/>
              <a:t>2015/11/13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10EE-BDE6-4EB3-AF12-F8DE34C47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06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3169-42B3-40D5-B587-9BA3F3333660}" type="datetimeFigureOut">
              <a:rPr lang="zh-CN" altLang="en-US" smtClean="0"/>
              <a:t>2015/11/13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10EE-BDE6-4EB3-AF12-F8DE34C47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712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3169-42B3-40D5-B587-9BA3F3333660}" type="datetimeFigureOut">
              <a:rPr lang="zh-CN" altLang="en-US" smtClean="0"/>
              <a:t>2015/11/13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10EE-BDE6-4EB3-AF12-F8DE34C47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263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3169-42B3-40D5-B587-9BA3F3333660}" type="datetimeFigureOut">
              <a:rPr lang="zh-CN" altLang="en-US" smtClean="0"/>
              <a:t>2015/11/13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10EE-BDE6-4EB3-AF12-F8DE34C47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247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3169-42B3-40D5-B587-9BA3F3333660}" type="datetimeFigureOut">
              <a:rPr lang="zh-CN" altLang="en-US" smtClean="0"/>
              <a:t>2015/11/13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10EE-BDE6-4EB3-AF12-F8DE34C47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229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3169-42B3-40D5-B587-9BA3F3333660}" type="datetimeFigureOut">
              <a:rPr lang="zh-CN" altLang="en-US" smtClean="0"/>
              <a:t>2015/11/13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10EE-BDE6-4EB3-AF12-F8DE34C47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49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83169-42B3-40D5-B587-9BA3F3333660}" type="datetimeFigureOut">
              <a:rPr lang="zh-CN" altLang="en-US" smtClean="0"/>
              <a:t>2015/11/13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BCF10EE-BDE6-4EB3-AF12-F8DE34C47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992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46409" y="430653"/>
            <a:ext cx="6815669" cy="62493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左侧菜单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623" y="2052134"/>
            <a:ext cx="7023780" cy="312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68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banner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37" y="1562562"/>
            <a:ext cx="900112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766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大广告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当进入网页自动打开，</a:t>
            </a:r>
            <a:r>
              <a:rPr lang="en-US" altLang="zh-CN" dirty="0" smtClean="0"/>
              <a:t>10</a:t>
            </a:r>
            <a:r>
              <a:rPr lang="zh-CN" altLang="en-US" dirty="0" smtClean="0"/>
              <a:t>秒后自动关闭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3171" y="1930400"/>
            <a:ext cx="6903701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548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右侧菜单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鼠标经过隐藏菜单自动向左划出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4435" y="1930400"/>
            <a:ext cx="3232570" cy="48265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076832"/>
            <a:ext cx="7715556" cy="325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249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生活服务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鼠标经过时自动划出隐藏菜单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5897" y="2969722"/>
            <a:ext cx="4377531" cy="388827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746" y="2302991"/>
            <a:ext cx="348615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799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换一批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473147"/>
            <a:ext cx="11029993" cy="20227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983" y="1719852"/>
            <a:ext cx="7024044" cy="259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404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楼层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当滚动到一定位置的时候，楼层菜单会自动显示和隐藏</a:t>
            </a:r>
            <a:endParaRPr lang="en-US" altLang="zh-CN" dirty="0" smtClean="0"/>
          </a:p>
          <a:p>
            <a:r>
              <a:rPr lang="zh-CN" altLang="en-US" dirty="0" smtClean="0"/>
              <a:t>鼠标经过一个楼层，会显示这个楼层相应的效果</a:t>
            </a:r>
            <a:endParaRPr lang="en-US" altLang="zh-CN" dirty="0" smtClean="0"/>
          </a:p>
          <a:p>
            <a:r>
              <a:rPr lang="zh-CN" altLang="en-US" dirty="0" smtClean="0"/>
              <a:t>每到一个楼层，这个楼层就会显示相应的文字，</a:t>
            </a:r>
            <a:endParaRPr lang="en-US" altLang="zh-CN" dirty="0"/>
          </a:p>
          <a:p>
            <a:r>
              <a:rPr lang="zh-CN" altLang="en-US" dirty="0" smtClean="0"/>
              <a:t>字体颜色也会随之改变</a:t>
            </a:r>
            <a:endParaRPr lang="en-US" altLang="zh-CN" dirty="0" smtClean="0"/>
          </a:p>
          <a:p>
            <a:r>
              <a:rPr lang="zh-CN" altLang="en-US" dirty="0" smtClean="0"/>
              <a:t>点击楼层，网页会缓慢的移动到相应的位置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015" y="928844"/>
            <a:ext cx="1791987" cy="5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80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用到的技术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技术</a:t>
            </a:r>
            <a:endParaRPr lang="en-US" altLang="zh-CN" dirty="0" smtClean="0"/>
          </a:p>
          <a:p>
            <a:r>
              <a:rPr lang="en-US" altLang="zh-CN" dirty="0" err="1" smtClean="0"/>
              <a:t>Jquerry</a:t>
            </a:r>
            <a:r>
              <a:rPr lang="zh-CN" altLang="en-US" dirty="0" smtClean="0"/>
              <a:t>技术</a:t>
            </a:r>
            <a:endParaRPr lang="en-US" altLang="zh-CN" dirty="0" smtClean="0"/>
          </a:p>
          <a:p>
            <a:r>
              <a:rPr lang="en-US" altLang="zh-CN" dirty="0" err="1" smtClean="0"/>
              <a:t>Css</a:t>
            </a:r>
            <a:r>
              <a:rPr lang="zh-CN" altLang="en-US" dirty="0" smtClean="0"/>
              <a:t>技术</a:t>
            </a:r>
            <a:endParaRPr lang="en-US" altLang="zh-CN" dirty="0" smtClean="0"/>
          </a:p>
          <a:p>
            <a:r>
              <a:rPr lang="en-US" altLang="zh-CN" dirty="0" smtClean="0"/>
              <a:t>HTML</a:t>
            </a:r>
            <a:r>
              <a:rPr lang="zh-CN" altLang="en-US" dirty="0" smtClean="0"/>
              <a:t>技术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6579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做这个项目有哪些心得？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让我体会到了真正工作的流程</a:t>
            </a:r>
            <a:endParaRPr lang="en-US" altLang="zh-CN" dirty="0" smtClean="0"/>
          </a:p>
          <a:p>
            <a:r>
              <a:rPr lang="zh-CN" altLang="en-US" dirty="0" smtClean="0"/>
              <a:t>使我的切图技术更加进步，拥有了宝贵的工作经验</a:t>
            </a:r>
            <a:endParaRPr lang="en-US" altLang="zh-CN" dirty="0" smtClean="0"/>
          </a:p>
          <a:p>
            <a:r>
              <a:rPr lang="zh-CN" altLang="en-US" dirty="0" smtClean="0"/>
              <a:t>让我掌握了更多的知识点，对知识点更加熟悉</a:t>
            </a:r>
            <a:endParaRPr lang="en-US" altLang="zh-CN" dirty="0" smtClean="0"/>
          </a:p>
          <a:p>
            <a:r>
              <a:rPr lang="zh-CN" altLang="en-US" dirty="0" smtClean="0"/>
              <a:t>让我扩展了很多知识点</a:t>
            </a:r>
            <a:endParaRPr lang="en-US" altLang="zh-CN" dirty="0" smtClean="0"/>
          </a:p>
          <a:p>
            <a:r>
              <a:rPr lang="zh-CN" altLang="en-US" dirty="0" smtClean="0"/>
              <a:t>增加了我的调错能力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7981742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</TotalTime>
  <Words>145</Words>
  <Application>Microsoft Office PowerPoint</Application>
  <PresentationFormat>宽屏</PresentationFormat>
  <Paragraphs>23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方正姚体</vt:lpstr>
      <vt:lpstr>华文新魏</vt:lpstr>
      <vt:lpstr>Arial</vt:lpstr>
      <vt:lpstr>Trebuchet MS</vt:lpstr>
      <vt:lpstr>Wingdings 3</vt:lpstr>
      <vt:lpstr>平面</vt:lpstr>
      <vt:lpstr>左侧菜单</vt:lpstr>
      <vt:lpstr>banner</vt:lpstr>
      <vt:lpstr>大广告 当进入网页自动打开，10秒后自动关闭</vt:lpstr>
      <vt:lpstr>右侧菜单 鼠标经过隐藏菜单自动向左划出</vt:lpstr>
      <vt:lpstr>生活服务 鼠标经过时自动划出隐藏菜单</vt:lpstr>
      <vt:lpstr>换一批 </vt:lpstr>
      <vt:lpstr>楼层 </vt:lpstr>
      <vt:lpstr>用到的技术</vt:lpstr>
      <vt:lpstr>做这个项目有哪些心得？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左侧菜单</dc:title>
  <dc:creator>sun</dc:creator>
  <cp:lastModifiedBy>sun</cp:lastModifiedBy>
  <cp:revision>4</cp:revision>
  <dcterms:created xsi:type="dcterms:W3CDTF">2015-11-13T06:53:31Z</dcterms:created>
  <dcterms:modified xsi:type="dcterms:W3CDTF">2015-11-13T07:22:01Z</dcterms:modified>
</cp:coreProperties>
</file>