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74" r:id="rId5"/>
    <p:sldId id="276" r:id="rId6"/>
    <p:sldId id="269" r:id="rId7"/>
    <p:sldId id="270" r:id="rId8"/>
    <p:sldId id="271" r:id="rId9"/>
    <p:sldId id="273" r:id="rId10"/>
    <p:sldId id="272" r:id="rId11"/>
    <p:sldId id="275" r:id="rId12"/>
    <p:sldId id="278" r:id="rId13"/>
    <p:sldId id="277" r:id="rId14"/>
    <p:sldId id="279" r:id="rId15"/>
    <p:sldId id="282" r:id="rId16"/>
    <p:sldId id="280" r:id="rId17"/>
    <p:sldId id="281" r:id="rId18"/>
    <p:sldId id="284" r:id="rId19"/>
    <p:sldId id="283" r:id="rId20"/>
    <p:sldId id="285" r:id="rId21"/>
    <p:sldId id="286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10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C0BF-6E48-5B4C-A187-4339E3A6C17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6275B-92C1-D243-972F-6DD06CC126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0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4084-0AE8-1E46-A359-16D9852397C8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B8FAF-F7F9-BE40-B9CB-6AFE81B5E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1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8FAF-F7F9-BE40-B9CB-6AFE81B5E4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8FAF-F7F9-BE40-B9CB-6AFE81B5E4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8FAF-F7F9-BE40-B9CB-6AFE81B5E4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拉斯帕尔马斯</a:t>
            </a:r>
          </a:p>
          <a:p>
            <a:r>
              <a:rPr lang="zh-CN" altLang="en-US" dirty="0"/>
              <a:t>西班牙的城市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8FAF-F7F9-BE40-B9CB-6AFE81B5E4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拉斯帕尔马斯</a:t>
            </a:r>
          </a:p>
          <a:p>
            <a:r>
              <a:rPr lang="zh-CN" altLang="en-US" dirty="0"/>
              <a:t>西班牙的城市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8FAF-F7F9-BE40-B9CB-6AFE81B5E4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rp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619" y="-47621"/>
            <a:ext cx="9364862" cy="7026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68" y="2130425"/>
            <a:ext cx="6187958" cy="1470025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68" y="3600450"/>
            <a:ext cx="5663406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182-C9BC-9448-B046-FB57BF1CEDAD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pic>
        <p:nvPicPr>
          <p:cNvPr id="12" name="Picture 11" descr="telenav_rgb_k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210" y="515324"/>
            <a:ext cx="2178050" cy="35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8BE0-BC75-2C4D-A364-C42CD14DC1BF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2866-A52F-CE43-A86A-3064D605D3E7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300"/>
            <a:ext cx="4038600" cy="51228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300"/>
            <a:ext cx="4038600" cy="51228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79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79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6CE1-08A6-6B49-B102-BA4228F18545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8F2B-29FD-E848-B33C-3BD8F6B71EED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elenav_rgb_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6497"/>
            <a:ext cx="8597899" cy="705704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4C4-6FE1-3947-A033-6F169257F575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_3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50974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50974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17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41474"/>
            <a:ext cx="4040188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17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41474"/>
            <a:ext cx="4041775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1548-E8FD-A746-8A37-72195C907B97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6CE1-08A6-6B49-B102-BA4228F18545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8F2B-29FD-E848-B33C-3BD8F6B71EED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97900" cy="61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4052" y="6356350"/>
            <a:ext cx="724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11BC-FBF2-EF43-ABB1-4D3A54155E26}" type="datetime1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5948" y="6356350"/>
            <a:ext cx="2107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© 2012 Telenav,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02" y="6356350"/>
            <a:ext cx="395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33A4-AAEB-C843-9C5C-FB5D4458F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1600"/>
          </a:xfrm>
          <a:prstGeom prst="rect">
            <a:avLst/>
          </a:prstGeom>
          <a:solidFill>
            <a:srgbClr val="FFD200"/>
          </a:solidFill>
          <a:ln w="9525" cap="flat" cmpd="sng" algn="ctr">
            <a:solidFill>
              <a:srgbClr val="FFD2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QGIS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Plugins -- POPULARs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smtClean="0"/>
              <a:t>plugins.qgis.org/plugins/popular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7" y="1948688"/>
            <a:ext cx="7149662" cy="396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11134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Filter target features</a:t>
            </a:r>
          </a:p>
          <a:p>
            <a:r>
              <a:rPr lang="en-US" altLang="zh-CN" dirty="0"/>
              <a:t>Improve render efficiency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6" y="2299757"/>
            <a:ext cx="3169920" cy="38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24" y="2299757"/>
            <a:ext cx="4514097" cy="38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3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Properties – SCALE VISIBILITY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8" y="1484718"/>
            <a:ext cx="3980938" cy="398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41" y="1475417"/>
            <a:ext cx="3990239" cy="399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Properties – SCALE VISIBILITY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16" y="889000"/>
            <a:ext cx="6119980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Properties – STYLE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36" y="1460924"/>
            <a:ext cx="4712407" cy="403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1" y="1479402"/>
            <a:ext cx="4014157" cy="401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2" y="274638"/>
            <a:ext cx="2558783" cy="200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Properties – STYLE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2" y="1355696"/>
            <a:ext cx="4670750" cy="29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48" y="2050052"/>
            <a:ext cx="2968447" cy="233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65" y="4294469"/>
            <a:ext cx="2635811" cy="20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03634" y="572568"/>
            <a:ext cx="17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Symbol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9810" y="2640650"/>
            <a:ext cx="22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Categorized </a:t>
            </a:r>
            <a:r>
              <a:rPr lang="en-US" altLang="zh-CN" dirty="0"/>
              <a:t>styles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9810" y="4888194"/>
            <a:ext cx="203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Graduated styles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Properties – LABLE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2" y="1595786"/>
            <a:ext cx="4014157" cy="401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8" y="1595786"/>
            <a:ext cx="3762427" cy="376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Properties – LABLE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7071"/>
            <a:ext cx="3964457" cy="339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82" y="1504163"/>
            <a:ext cx="3944485" cy="33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8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How to find the city boundary geometry gaps?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Input:  RDF data</a:t>
            </a:r>
          </a:p>
          <a:p>
            <a:r>
              <a:rPr lang="en-US" altLang="zh-CN" dirty="0" smtClean="0"/>
              <a:t>Output: The city geometry gaps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26" y="1489650"/>
            <a:ext cx="4426722" cy="353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9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-- 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Extract city boundary from </a:t>
            </a:r>
            <a:r>
              <a:rPr lang="en-US" altLang="zh-CN" dirty="0" err="1" smtClean="0"/>
              <a:t>rdf</a:t>
            </a:r>
            <a:endParaRPr lang="en-US" altLang="zh-CN" dirty="0" smtClean="0"/>
          </a:p>
          <a:p>
            <a:r>
              <a:rPr lang="en-US" altLang="zh-CN" dirty="0" smtClean="0"/>
              <a:t>Merge all city boundary to get the country boundary</a:t>
            </a:r>
          </a:p>
          <a:p>
            <a:r>
              <a:rPr lang="en-US" altLang="zh-CN" dirty="0" smtClean="0"/>
              <a:t>Calculate difference set between country and city boundary</a:t>
            </a:r>
          </a:p>
          <a:p>
            <a:r>
              <a:rPr lang="en-US" altLang="zh-CN" dirty="0" smtClean="0"/>
              <a:t>The difference set is the city geometry gaps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AGENDA</a:t>
            </a:r>
            <a:endParaRPr lang="ro-RO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4C4-6FE1-3947-A033-6F169257F575}" type="datetime1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Telenav</a:t>
            </a:r>
            <a:r>
              <a:rPr lang="en-US" dirty="0" smtClean="0"/>
              <a:t>,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597900" cy="50466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altLang="zh-CN" dirty="0"/>
              <a:t>Data </a:t>
            </a:r>
            <a:r>
              <a:rPr lang="en-US" altLang="zh-CN" dirty="0" smtClean="0"/>
              <a:t>Loading</a:t>
            </a:r>
            <a:endParaRPr lang="en-US" dirty="0" smtClean="0"/>
          </a:p>
          <a:p>
            <a:r>
              <a:rPr lang="en-US" dirty="0" smtClean="0"/>
              <a:t>Plugins</a:t>
            </a:r>
            <a:endParaRPr lang="en-US" altLang="zh-CN" dirty="0"/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-- </a:t>
            </a:r>
            <a:r>
              <a:rPr lang="en-US" altLang="zh-CN" dirty="0"/>
              <a:t>Using POSTGIS WITH QGIS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7" y="977826"/>
            <a:ext cx="5459361" cy="23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8" y="3436913"/>
            <a:ext cx="3784043" cy="295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10" y="3303563"/>
            <a:ext cx="3638355" cy="312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-- Using POSTGIS WITH QGIS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1" y="1159053"/>
            <a:ext cx="75565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1" y="2809370"/>
            <a:ext cx="3771960" cy="30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2" y="2472925"/>
            <a:ext cx="2602274" cy="374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0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Introduction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 &amp; </a:t>
            </a:r>
            <a:r>
              <a:rPr lang="en-US" altLang="zh-CN" dirty="0"/>
              <a:t>o</a:t>
            </a:r>
            <a:r>
              <a:rPr lang="en-US" altLang="zh-CN" dirty="0" smtClean="0"/>
              <a:t>pen source </a:t>
            </a:r>
            <a:r>
              <a:rPr lang="en-US" altLang="zh-CN" dirty="0"/>
              <a:t>Geographic Information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Quantum </a:t>
            </a:r>
            <a:r>
              <a:rPr lang="en-US" altLang="zh-CN" dirty="0"/>
              <a:t>GIS  since </a:t>
            </a:r>
            <a:r>
              <a:rPr lang="en-US" altLang="zh-CN" dirty="0" smtClean="0"/>
              <a:t>2002</a:t>
            </a:r>
          </a:p>
          <a:p>
            <a:r>
              <a:rPr lang="en-US" altLang="zh-CN" dirty="0" smtClean="0"/>
              <a:t>QGIS 2.0 release on June 2013</a:t>
            </a:r>
          </a:p>
          <a:p>
            <a:r>
              <a:rPr lang="en-US" altLang="zh-CN" dirty="0" smtClean="0"/>
              <a:t>Latest version Las Palmas 2016</a:t>
            </a:r>
          </a:p>
          <a:p>
            <a:r>
              <a:rPr lang="en-US" altLang="zh-CN" dirty="0" smtClean="0"/>
              <a:t>Multiple OS platform support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QGIS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77" y="1508347"/>
            <a:ext cx="22955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" y="4169189"/>
            <a:ext cx="6991691" cy="100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3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Loading</a:t>
            </a:r>
            <a:br>
              <a:rPr lang="en-US" altLang="zh-CN" dirty="0"/>
            </a:b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</a:p>
          <a:p>
            <a:r>
              <a:rPr lang="en-US" altLang="zh-CN" dirty="0" smtClean="0"/>
              <a:t>Raster</a:t>
            </a:r>
          </a:p>
          <a:p>
            <a:r>
              <a:rPr lang="en-US" altLang="zh-CN" dirty="0" smtClean="0"/>
              <a:t>SQLite</a:t>
            </a:r>
          </a:p>
          <a:p>
            <a:r>
              <a:rPr lang="en-US" altLang="zh-CN" dirty="0" err="1" smtClean="0"/>
              <a:t>PostGIS</a:t>
            </a:r>
            <a:endParaRPr lang="en-US" altLang="zh-CN" dirty="0" smtClean="0"/>
          </a:p>
          <a:p>
            <a:r>
              <a:rPr lang="en-US" altLang="zh-CN" dirty="0" smtClean="0"/>
              <a:t>CSV/Delimited Text File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Telenav</a:t>
            </a:r>
            <a:r>
              <a:rPr lang="en-US" dirty="0" smtClean="0"/>
              <a:t>, Proprietary and Confidential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44" y="755548"/>
            <a:ext cx="5143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Loading – FROM GQIS FILE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Telenav</a:t>
            </a:r>
            <a:r>
              <a:rPr lang="en-US" dirty="0" smtClean="0"/>
              <a:t>, Proprietary and Confidential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8" y="1515810"/>
            <a:ext cx="6765421" cy="42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1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Plugins -- Installation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" y="1079500"/>
            <a:ext cx="7299451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Plugins -- POPULARs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OpenLayers</a:t>
            </a:r>
            <a:r>
              <a:rPr lang="en-US" altLang="zh-CN" dirty="0" smtClean="0"/>
              <a:t> Plugin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9" y="1780355"/>
            <a:ext cx="7719509" cy="420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Plugins -- POPULARs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1" y="1631731"/>
            <a:ext cx="7446748" cy="4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Zoom To Coordinates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3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Lat</a:t>
            </a:r>
            <a:r>
              <a:rPr lang="en-US" altLang="zh-CN" dirty="0" smtClean="0"/>
              <a:t> Lon Tools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045"/>
            <a:ext cx="8597900" cy="614362"/>
          </a:xfrm>
        </p:spPr>
        <p:txBody>
          <a:bodyPr/>
          <a:lstStyle/>
          <a:p>
            <a:r>
              <a:rPr lang="en-US" altLang="zh-CN" dirty="0"/>
              <a:t>Plugins -- POPULARs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Telenav, Proprietary and Confidential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0" y="1818509"/>
            <a:ext cx="7179022" cy="391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6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lenav_Scout_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200"/>
      </a:accent1>
      <a:accent2>
        <a:srgbClr val="ADAFB2"/>
      </a:accent2>
      <a:accent3>
        <a:srgbClr val="807F8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386</Words>
  <Application>Microsoft Office PowerPoint</Application>
  <PresentationFormat>全屏显示(4:3)</PresentationFormat>
  <Paragraphs>140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QGIS In Practice</vt:lpstr>
      <vt:lpstr>AGENDA</vt:lpstr>
      <vt:lpstr>Introduction</vt:lpstr>
      <vt:lpstr>Data Loading </vt:lpstr>
      <vt:lpstr>Data Loading – FROM GQIS FILE </vt:lpstr>
      <vt:lpstr>Plugins -- Installation </vt:lpstr>
      <vt:lpstr>Plugins -- POPULARs</vt:lpstr>
      <vt:lpstr>Plugins -- POPULARs</vt:lpstr>
      <vt:lpstr>Plugins -- POPULARs</vt:lpstr>
      <vt:lpstr>Plugins -- POPULARs</vt:lpstr>
      <vt:lpstr>Filter</vt:lpstr>
      <vt:lpstr>Properties – SCALE VISIBILITY </vt:lpstr>
      <vt:lpstr>Properties – SCALE VISIBILITY </vt:lpstr>
      <vt:lpstr>Properties – STYLE</vt:lpstr>
      <vt:lpstr>Properties – STYLE</vt:lpstr>
      <vt:lpstr>Properties – LABLE</vt:lpstr>
      <vt:lpstr>Properties – LABLE</vt:lpstr>
      <vt:lpstr>Example</vt:lpstr>
      <vt:lpstr>Example -- Basic IDEA</vt:lpstr>
      <vt:lpstr>Example -- Using POSTGIS WITH QGIS</vt:lpstr>
      <vt:lpstr>Example -- Using POSTGIS WITH QGIS</vt:lpstr>
      <vt:lpstr>Q &amp; A</vt:lpstr>
    </vt:vector>
  </TitlesOfParts>
  <Company>ATTIK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Wang</dc:creator>
  <cp:lastModifiedBy>Wu, Ligang (Michael)</cp:lastModifiedBy>
  <cp:revision>275</cp:revision>
  <dcterms:created xsi:type="dcterms:W3CDTF">2011-12-20T22:24:15Z</dcterms:created>
  <dcterms:modified xsi:type="dcterms:W3CDTF">2017-10-26T08:58:27Z</dcterms:modified>
</cp:coreProperties>
</file>