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2207-869E-47EC-86E5-38F350BABD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0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2207-869E-47EC-86E5-38F350BABD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1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2207-869E-47EC-86E5-38F350BABD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9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2207-869E-47EC-86E5-38F350BABD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74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2207-869E-47EC-86E5-38F350BABD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2207-869E-47EC-86E5-38F350BABD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8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2207-869E-47EC-86E5-38F350BABD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4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2207-869E-47EC-86E5-38F350BABD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2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2207-869E-47EC-86E5-38F350BABD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73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2207-869E-47EC-86E5-38F350BABD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4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2207-869E-47EC-86E5-38F350BABD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2207-869E-47EC-86E5-38F350BABD73}" type="datetimeFigureOut">
              <a:rPr lang="zh-CN" altLang="en-US" smtClean="0"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54DA7-A8BA-49B1-BABF-52ACDF91E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code review </a:t>
            </a:r>
            <a:r>
              <a:rPr lang="en-US" altLang="zh-CN" dirty="0" err="1" smtClean="0"/>
              <a:t>shichao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/>
          </a:p>
          <a:p>
            <a:pPr algn="r"/>
            <a:r>
              <a:rPr lang="en-US" altLang="zh-CN" dirty="0" err="1" smtClean="0"/>
              <a:t>Navagation</a:t>
            </a:r>
            <a:endParaRPr lang="en-US" altLang="zh-CN" dirty="0" smtClean="0"/>
          </a:p>
          <a:p>
            <a:pPr algn="r"/>
            <a:r>
              <a:rPr lang="en-US" altLang="zh-CN" b="1" dirty="0"/>
              <a:t>b</a:t>
            </a:r>
            <a:r>
              <a:rPr lang="en-US" altLang="zh-CN" b="1" dirty="0" smtClean="0"/>
              <a:t>egin at 2017.07.04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9822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6791"/>
          </a:xfrm>
        </p:spPr>
        <p:txBody>
          <a:bodyPr>
            <a:norm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elf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3870"/>
            <a:ext cx="10515600" cy="3006257"/>
          </a:xfrm>
        </p:spPr>
        <p:txBody>
          <a:bodyPr/>
          <a:lstStyle/>
          <a:p>
            <a:r>
              <a:rPr lang="en-US" altLang="zh-CN" dirty="0" smtClean="0"/>
              <a:t>Things that have been done before</a:t>
            </a:r>
          </a:p>
          <a:p>
            <a:pPr lvl="1"/>
            <a:r>
              <a:rPr lang="en-US" altLang="zh-CN" dirty="0" err="1"/>
              <a:t>r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 statistic.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pipline</a:t>
            </a:r>
            <a:r>
              <a:rPr lang="en-US" altLang="zh-CN" dirty="0" smtClean="0"/>
              <a:t> similarity, </a:t>
            </a:r>
            <a:r>
              <a:rPr lang="en-US" altLang="zh-CN" b="1" dirty="0" err="1" smtClean="0"/>
              <a:t>tablespace</a:t>
            </a:r>
            <a:r>
              <a:rPr lang="en-US" altLang="zh-CN" b="1" dirty="0" smtClean="0"/>
              <a:t> checker</a:t>
            </a:r>
          </a:p>
          <a:p>
            <a:pPr lvl="1"/>
            <a:r>
              <a:rPr lang="en-US" altLang="zh-CN" dirty="0" err="1" smtClean="0"/>
              <a:t>rdf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axf</a:t>
            </a:r>
            <a:r>
              <a:rPr lang="en-US" altLang="zh-CN" dirty="0" smtClean="0"/>
              <a:t> data import.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postgres</a:t>
            </a:r>
            <a:r>
              <a:rPr lang="en-US" altLang="zh-CN" dirty="0" smtClean="0"/>
              <a:t> data backup for </a:t>
            </a:r>
            <a:r>
              <a:rPr lang="en-US" altLang="zh-CN" dirty="0" err="1" smtClean="0"/>
              <a:t>csv</a:t>
            </a:r>
            <a:r>
              <a:rPr lang="en-US" altLang="zh-CN" dirty="0" smtClean="0"/>
              <a:t> file</a:t>
            </a:r>
          </a:p>
          <a:p>
            <a:pPr lvl="1"/>
            <a:r>
              <a:rPr lang="en-US" altLang="zh-CN" dirty="0" err="1" smtClean="0"/>
              <a:t>VDE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E.g</a:t>
            </a:r>
            <a:r>
              <a:rPr lang="en-US" altLang="zh-CN" dirty="0" smtClean="0"/>
              <a:t> improve for </a:t>
            </a:r>
            <a:r>
              <a:rPr lang="en-US" altLang="zh-CN" dirty="0" smtClean="0"/>
              <a:t>parse XML </a:t>
            </a:r>
            <a:r>
              <a:rPr lang="en-US" altLang="zh-CN" dirty="0" err="1" smtClean="0"/>
              <a:t>fiels</a:t>
            </a:r>
            <a:r>
              <a:rPr lang="en-US" altLang="zh-CN" dirty="0" smtClean="0"/>
              <a:t>, object serialization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3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ain 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18527"/>
          </a:xfrm>
        </p:spPr>
        <p:txBody>
          <a:bodyPr/>
          <a:lstStyle/>
          <a:p>
            <a:r>
              <a:rPr lang="en-US" altLang="zh-CN" dirty="0" err="1" smtClean="0"/>
              <a:t>tablespace</a:t>
            </a:r>
            <a:r>
              <a:rPr lang="en-US" altLang="zh-CN" dirty="0" smtClean="0"/>
              <a:t> checker for </a:t>
            </a:r>
            <a:r>
              <a:rPr lang="en-US" altLang="zh-CN" dirty="0" err="1" smtClean="0"/>
              <a:t>rdf</a:t>
            </a:r>
            <a:r>
              <a:rPr lang="en-US" altLang="zh-CN" dirty="0" smtClean="0"/>
              <a:t> import</a:t>
            </a:r>
          </a:p>
          <a:p>
            <a:pPr lvl="1"/>
            <a:r>
              <a:rPr lang="en-US" altLang="zh-CN" dirty="0" smtClean="0"/>
              <a:t>background and destination</a:t>
            </a:r>
          </a:p>
          <a:p>
            <a:pPr lvl="1"/>
            <a:r>
              <a:rPr lang="en-US" altLang="zh-CN" dirty="0" smtClean="0"/>
              <a:t>how to solve this problem, and troubles faced</a:t>
            </a:r>
          </a:p>
          <a:p>
            <a:pPr lvl="1"/>
            <a:r>
              <a:rPr lang="en-US" altLang="zh-CN" dirty="0" smtClean="0"/>
              <a:t>way I provide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83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tablespace</a:t>
            </a:r>
            <a:r>
              <a:rPr lang="en-US" altLang="zh-CN" dirty="0" smtClean="0"/>
              <a:t> checker for </a:t>
            </a:r>
            <a:r>
              <a:rPr lang="en-US" altLang="zh-CN" dirty="0" err="1" smtClean="0"/>
              <a:t>rdf</a:t>
            </a:r>
            <a:r>
              <a:rPr lang="en-US" altLang="zh-CN" dirty="0" smtClean="0"/>
              <a:t> 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pPr lvl="1"/>
            <a:r>
              <a:rPr lang="en-US" altLang="zh-CN" dirty="0" err="1" smtClean="0"/>
              <a:t>rdf</a:t>
            </a:r>
            <a:r>
              <a:rPr lang="en-US" altLang="zh-CN" dirty="0" smtClean="0"/>
              <a:t> data in </a:t>
            </a:r>
            <a:r>
              <a:rPr lang="en-US" altLang="zh-CN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</a:rPr>
              <a:t>link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en-US" altLang="zh-CN" dirty="0" smtClean="0"/>
              <a:t>process of import </a:t>
            </a:r>
            <a:endParaRPr lang="en-US" altLang="zh-CN" dirty="0"/>
          </a:p>
          <a:p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>
                <a:solidFill>
                  <a:srgbClr val="7030A0"/>
                </a:solidFill>
              </a:rPr>
              <a:t>destination</a:t>
            </a:r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error may happen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space of database my not enough</a:t>
            </a:r>
          </a:p>
          <a:p>
            <a:pPr marL="685800" lvl="2">
              <a:spcBef>
                <a:spcPts val="1000"/>
              </a:spcBef>
            </a:pP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676273" y="2817387"/>
            <a:ext cx="2839453" cy="856648"/>
            <a:chOff x="3060834" y="3250524"/>
            <a:chExt cx="2839453" cy="856648"/>
          </a:xfrm>
        </p:grpSpPr>
        <p:sp>
          <p:nvSpPr>
            <p:cNvPr id="6" name="流程图: 多文档 5"/>
            <p:cNvSpPr/>
            <p:nvPr/>
          </p:nvSpPr>
          <p:spPr>
            <a:xfrm>
              <a:off x="3060834" y="3250524"/>
              <a:ext cx="1520792" cy="856648"/>
            </a:xfrm>
            <a:prstGeom prst="flowChartMultidocumen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rgbClr val="7030A0"/>
                  </a:solidFill>
                </a:rPr>
                <a:t>directory structure of </a:t>
              </a:r>
              <a:r>
                <a:rPr lang="en-US" altLang="zh-CN" sz="1200" dirty="0" err="1" smtClean="0">
                  <a:solidFill>
                    <a:srgbClr val="7030A0"/>
                  </a:solidFill>
                </a:rPr>
                <a:t>rdf</a:t>
              </a:r>
              <a:r>
                <a:rPr lang="en-US" altLang="zh-CN" sz="1200" dirty="0" smtClean="0">
                  <a:solidFill>
                    <a:srgbClr val="7030A0"/>
                  </a:solidFill>
                </a:rPr>
                <a:t> data</a:t>
              </a:r>
              <a:endParaRPr lang="zh-CN" alt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7" name="流程图: 磁盘 6"/>
            <p:cNvSpPr/>
            <p:nvPr/>
          </p:nvSpPr>
          <p:spPr>
            <a:xfrm>
              <a:off x="5284269" y="3250524"/>
              <a:ext cx="616018" cy="856647"/>
            </a:xfrm>
            <a:prstGeom prst="flowChartMagneticDisk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rgbClr val="7030A0"/>
                  </a:solidFill>
                </a:rPr>
                <a:t>db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9" name="直接箭头连接符 8"/>
            <p:cNvCxnSpPr>
              <a:stCxn id="6" idx="3"/>
              <a:endCxn id="7" idx="2"/>
            </p:cNvCxnSpPr>
            <p:nvPr/>
          </p:nvCxnSpPr>
          <p:spPr>
            <a:xfrm>
              <a:off x="4581626" y="3678848"/>
              <a:ext cx="7026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95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9118" cy="1328921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 smtClean="0"/>
              <a:t>how to solve this problem</a:t>
            </a:r>
            <a:r>
              <a:rPr lang="en-US" altLang="zh-CN" sz="4400" dirty="0" smtClean="0"/>
              <a:t>,</a:t>
            </a:r>
            <a:r>
              <a:rPr lang="en-US" altLang="zh-CN" sz="4400" dirty="0" smtClean="0"/>
              <a:t> troubles faced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just one solution </a:t>
            </a:r>
          </a:p>
          <a:p>
            <a:pPr lvl="1"/>
            <a:r>
              <a:rPr lang="en-US" altLang="zh-CN" dirty="0" smtClean="0"/>
              <a:t>find out how much space left on database server</a:t>
            </a:r>
          </a:p>
          <a:p>
            <a:pPr lvl="1"/>
            <a:r>
              <a:rPr lang="en-US" altLang="zh-CN" dirty="0" smtClean="0"/>
              <a:t>how many space this task need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troubles faces</a:t>
            </a:r>
          </a:p>
          <a:p>
            <a:pPr lvl="1"/>
            <a:r>
              <a:rPr lang="en-US" altLang="zh-CN" dirty="0" smtClean="0"/>
              <a:t>machine of run is not the machine of database, then how know the remote machine space left</a:t>
            </a:r>
          </a:p>
          <a:p>
            <a:pPr lvl="1"/>
            <a:r>
              <a:rPr lang="en-US" altLang="zh-CN" dirty="0" smtClean="0"/>
              <a:t>how to find physical storage location of selected </a:t>
            </a:r>
            <a:r>
              <a:rPr lang="en-US" altLang="zh-CN" dirty="0" err="1" smtClean="0"/>
              <a:t>tablespace</a:t>
            </a:r>
            <a:endParaRPr lang="en-US" altLang="zh-CN" dirty="0" smtClean="0"/>
          </a:p>
          <a:p>
            <a:pPr lvl="1"/>
            <a:r>
              <a:rPr lang="en-US" altLang="zh-CN" dirty="0"/>
              <a:t>h</a:t>
            </a:r>
            <a:r>
              <a:rPr lang="en-US" altLang="zh-CN" dirty="0" smtClean="0"/>
              <a:t>ow to find this task need database space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506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 smtClean="0"/>
              <a:t>way I provide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find physical storage location of selected </a:t>
            </a:r>
            <a:r>
              <a:rPr lang="en-US" altLang="zh-CN" dirty="0" err="1" smtClean="0"/>
              <a:t>tablespace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how know the remote machine space left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how to find this task need database space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90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189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code review shichao</vt:lpstr>
      <vt:lpstr>self introduction</vt:lpstr>
      <vt:lpstr>main content</vt:lpstr>
      <vt:lpstr>tablespace checker for rdf import</vt:lpstr>
      <vt:lpstr>how to solve this problem, troubles faced</vt:lpstr>
      <vt:lpstr>way I provide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 shichao</dc:title>
  <dc:creator>HP</dc:creator>
  <cp:lastModifiedBy>HP</cp:lastModifiedBy>
  <cp:revision>15</cp:revision>
  <dcterms:created xsi:type="dcterms:W3CDTF">2017-09-16T14:25:53Z</dcterms:created>
  <dcterms:modified xsi:type="dcterms:W3CDTF">2017-09-16T16:27:32Z</dcterms:modified>
</cp:coreProperties>
</file>