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5CA-FDF2-4BC6-933B-A65D66B62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3692C-19DD-489A-9A76-4E562BA4C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84BC0-D723-40FF-B268-EACDF5B8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3B4C-9AB7-4DF9-AD0B-2C1D3319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7B66-3FA3-4916-B840-10000C72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49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0376-80C0-4C16-959E-8F09EC13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80F9B-5B25-4DDE-B052-2945F41C1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4EE6-78CD-4D3E-970E-FFD53C22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10170-179B-476B-BC83-E8F8960E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E4F9-84E6-4AB8-84F4-DE5A2AF0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78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ECDF4-10AD-400C-96C7-2C0D49F8C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54BA-0C4A-4546-99DC-2CD65D266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3E971-4876-4D3A-ACD5-DF0BE05E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D839-91CD-4555-8A73-1285C6CE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41E3-3F1D-490A-9D83-3AEF7FA6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7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7B83-2CD3-4395-BC61-2C2A97BB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76C1-18C3-469B-91B3-71B9B526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1619-4743-475E-86DA-D6CBB29D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9A28-255C-43D5-A654-A1EF02AB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C42-D2E4-400C-B0E2-669B87E2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54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535E-3CFF-4FBA-823C-9E63151D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790A-2CEC-4821-B0DB-36A2352D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A6B7-18D5-44C9-B53B-C34B616E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BBA1-5572-4E83-B935-B8D476B6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9BBE-9DE6-4118-876A-A3954341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94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BC0E-7E73-48EE-BBE9-519372D1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9975-CCD2-4F88-9E97-2D53A15EE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E81B3-0059-4CBF-B24F-3A19B9D1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1A151-B0C7-418F-9EFD-BC793BA2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B4D8-DBAB-4894-95E2-71363A0B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B47D1-7672-4803-8A47-350AB1CB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06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896B-1B64-4BD9-AB8A-69FA425C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23F9E-67BF-45AB-B636-F07E1507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E6A2-8C9E-472E-82AB-C5037A71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04674-EAB2-4877-8420-BB59FDC6A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4FFB3-EB95-4CF4-BE41-DCBF6A77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05718-F90D-4F60-A640-72C1395C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5909F-4839-442C-A809-F58E41BD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7DBE0-CF50-4E91-9BAC-0E12352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76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14F-FED8-4F6B-AEFB-9F139786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B828C-489C-4598-AE5C-255510D9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BBE79-4117-4ADB-BDFE-43DD2859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34AAB-9AF8-41AB-9CAE-FEE5DBCB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3290-E982-44AF-93F0-98912B6F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33D23-C917-4049-8628-879C73CF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2E79F-AAB4-4183-99F8-6C012F97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B337-0DC8-4D15-B45E-4A4E17E5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C3BD-8247-4AC3-96E8-528F5314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A63C-9EF6-4F93-863E-D90FBA43B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75B7F-F2A5-43A8-89A9-A3CA7A3B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8DEC-C308-41E0-ABBF-7CA2C600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0373-34B3-411C-ADB7-89AA7C42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90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58A5-D58B-4B0E-8BE8-8E4B9FBD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9E4FD-6BC1-4D9C-BA45-E3936BD0B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10643-AA7F-4074-A680-80FD87F3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AE421-648F-4EA6-A267-FFD7276C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B73C8-7C00-4D1C-B521-08A1CDBB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1ACE7-6210-4954-A6BE-3A3CF257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27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6F137-5DD7-4406-9E9F-93F4546B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45DE-54F5-46AB-9CF0-BB5E090A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6651-396F-4F7F-956B-0F1ED9042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39C7-7287-4BF7-A8A4-60A689332250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C08D-E0A5-47C3-9E23-9DD53F106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D602-B59F-4284-B1CD-1403A0032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9BAB-DACE-4526-8E72-48BBF69B75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11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245D-91D8-432A-BBAA-0FEDFD39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dirty="0"/>
              <a:t>Final Project</a:t>
            </a:r>
            <a:br>
              <a:rPr lang="en-AU" dirty="0"/>
            </a:br>
            <a:r>
              <a:rPr lang="en-AU" dirty="0"/>
              <a:t>Scientific Input and Output Analysis</a:t>
            </a:r>
            <a:br>
              <a:rPr lang="en-AU" dirty="0"/>
            </a:br>
            <a:r>
              <a:rPr lang="en-AU" dirty="0"/>
              <a:t>By: Chao Wang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D22D5-D4DA-48D0-9F1B-5C4EF8961F04}"/>
              </a:ext>
            </a:extLst>
          </p:cNvPr>
          <p:cNvSpPr txBox="1"/>
          <p:nvPr/>
        </p:nvSpPr>
        <p:spPr>
          <a:xfrm>
            <a:off x="4441568" y="3018383"/>
            <a:ext cx="75252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Data downloaded from data.worldbank.org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Courier New" panose="02070309020205020404" pitchFamily="49" charset="0"/>
              </a:rPr>
              <a:t>https://data.worldbank.org/indicator/IP.JRN.ARTC.SC?end=2018&amp;start=2000&amp;view=chart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Courier New" panose="02070309020205020404" pitchFamily="49" charset="0"/>
              </a:rPr>
              <a:t>https://data.worldbank.org/indicator/SP.POP.SCIE.RD.P6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Courier New" panose="02070309020205020404" pitchFamily="49" charset="0"/>
              </a:rPr>
              <a:t>https://data.worldbank.org/indicator/GB.XPD.RSDV.GD.ZS?end=2018&amp;start=2018&amp;view=map&amp;year=2010</a:t>
            </a:r>
          </a:p>
        </p:txBody>
      </p:sp>
      <p:pic>
        <p:nvPicPr>
          <p:cNvPr id="1026" name="Picture 2" descr="Number of Scientific and Technical Journal Articles by Country (TOP 10  COUNTRIES, 2000 - 2020) - YouTube">
            <a:extLst>
              <a:ext uri="{FF2B5EF4-FFF2-40B4-BE49-F238E27FC236}">
                <a16:creationId xmlns:a16="http://schemas.microsoft.com/office/drawing/2014/main" id="{9860A180-758E-4C73-910E-B7C02FB9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2" y="3018383"/>
            <a:ext cx="3666067" cy="20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9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F392-FC35-44CD-A188-50AC9F01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64931-3380-43D1-BC50-2085DCACF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86" r="78109" b="12442"/>
          <a:stretch/>
        </p:blipFill>
        <p:spPr>
          <a:xfrm>
            <a:off x="1175084" y="1867077"/>
            <a:ext cx="1895375" cy="1014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6624D-7FF1-4E74-BB15-83163FBC4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21"/>
          <a:stretch/>
        </p:blipFill>
        <p:spPr>
          <a:xfrm>
            <a:off x="5910414" y="541514"/>
            <a:ext cx="5305425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3553BC-CDF4-4630-A775-38C5409325F8}"/>
              </a:ext>
            </a:extLst>
          </p:cNvPr>
          <p:cNvSpPr txBox="1"/>
          <p:nvPr/>
        </p:nvSpPr>
        <p:spPr>
          <a:xfrm>
            <a:off x="530457" y="3734780"/>
            <a:ext cx="3432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Pandas and </a:t>
            </a:r>
            <a:r>
              <a:rPr lang="en-AU" dirty="0" err="1"/>
              <a:t>numpy</a:t>
            </a:r>
            <a:r>
              <a:rPr lang="en-AU" dirty="0"/>
              <a:t> are used to drop nan value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Openpyxl</a:t>
            </a:r>
            <a:r>
              <a:rPr lang="en-AU" dirty="0"/>
              <a:t> is used to save as excel format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92D5EA-4A4F-4F8F-B108-4A9C35D48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469" y="1974176"/>
            <a:ext cx="5385313" cy="48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325B-24EE-4E87-8F61-DA8060FA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F6351-3757-4750-B8DE-3A296F87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690688"/>
            <a:ext cx="8239125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A3E9D-2311-4A61-975B-BA2BE943E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707"/>
          <a:stretch/>
        </p:blipFill>
        <p:spPr>
          <a:xfrm>
            <a:off x="1976437" y="2753962"/>
            <a:ext cx="8724900" cy="524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262F4A-3299-4F46-B8A0-12FF6D80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9" y="3502026"/>
            <a:ext cx="8534400" cy="704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006C8-B5AB-43DE-8FD4-D4030B819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4346608"/>
            <a:ext cx="8724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6146-A513-4C36-A4D6-A3DD318E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BF100-6079-4181-93A8-A5400BF7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31" y="1664535"/>
            <a:ext cx="2876550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783E1-F56A-43BB-B134-D68985DE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12" y="653882"/>
            <a:ext cx="6660883" cy="4524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A562B-2B1F-4F39-A5CF-B2E3532D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33" y="5651683"/>
            <a:ext cx="3162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EFC7-4C2D-43ED-A657-FE2E079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5E67A-AFB7-4C3B-94E5-31A48082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68" y="1481475"/>
            <a:ext cx="4396376" cy="2906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79A33-13DD-4C47-B4E0-F83246A5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429172"/>
            <a:ext cx="3733800" cy="2371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D845B2-95F4-4DEA-BE17-A56116A4BEB2}"/>
              </a:ext>
            </a:extLst>
          </p:cNvPr>
          <p:cNvSpPr txBox="1"/>
          <p:nvPr/>
        </p:nvSpPr>
        <p:spPr>
          <a:xfrm>
            <a:off x="8005134" y="1059840"/>
            <a:ext cx="277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Linear Regression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9CE0F-2EFD-4E4C-84EA-C8D54980D75C}"/>
              </a:ext>
            </a:extLst>
          </p:cNvPr>
          <p:cNvSpPr txBox="1"/>
          <p:nvPr/>
        </p:nvSpPr>
        <p:spPr>
          <a:xfrm>
            <a:off x="3209740" y="5911107"/>
            <a:ext cx="414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y=86526.594X-1.72x10</a:t>
            </a:r>
            <a:r>
              <a:rPr lang="en-AU" baseline="30000" dirty="0"/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761DED-6530-4AB0-9B7C-D5D77EE12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847" y="3965864"/>
            <a:ext cx="3676650" cy="2314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74FE36-F8C2-4C48-9499-D664238B1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579" y="4539507"/>
            <a:ext cx="386715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A47E48-4223-4586-A688-CC815F8A6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579" y="6305550"/>
            <a:ext cx="1543050" cy="552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FDC177-7C71-4D67-8CBF-3211C5134FBF}"/>
              </a:ext>
            </a:extLst>
          </p:cNvPr>
          <p:cNvSpPr txBox="1"/>
          <p:nvPr/>
        </p:nvSpPr>
        <p:spPr>
          <a:xfrm>
            <a:off x="6671733" y="6420006"/>
            <a:ext cx="552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2030 the number of publication :3,648,985.82</a:t>
            </a:r>
          </a:p>
        </p:txBody>
      </p:sp>
    </p:spTree>
    <p:extLst>
      <p:ext uri="{BB962C8B-B14F-4D97-AF65-F5344CB8AC3E}">
        <p14:creationId xmlns:p14="http://schemas.microsoft.com/office/powerpoint/2010/main" val="319867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AE01-F247-43B2-BB73-0BEAA81F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Tableau public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72902-A43E-439E-90E2-DDCBD9A22791}"/>
              </a:ext>
            </a:extLst>
          </p:cNvPr>
          <p:cNvSpPr txBox="1"/>
          <p:nvPr/>
        </p:nvSpPr>
        <p:spPr>
          <a:xfrm>
            <a:off x="5499100" y="12290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https://public.tableau.com/app/profile/chao7078/viz/finalproject_16343892167190/Story1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24127-308C-4AFE-AAC4-3B83F56BEC7A}"/>
              </a:ext>
            </a:extLst>
          </p:cNvPr>
          <p:cNvSpPr txBox="1"/>
          <p:nvPr/>
        </p:nvSpPr>
        <p:spPr>
          <a:xfrm>
            <a:off x="1117599" y="15060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Tableau public is used for visualisation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9E5D0-1B94-4508-AB5B-5D557645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34" y="1949563"/>
            <a:ext cx="7434500" cy="448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Final Project Scientific Input and Output Analysis By: Chao Wang</vt:lpstr>
      <vt:lpstr>Data Cleaning</vt:lpstr>
      <vt:lpstr>Data Cleaning</vt:lpstr>
      <vt:lpstr>Data Cleaning</vt:lpstr>
      <vt:lpstr>Machine learning</vt:lpstr>
      <vt:lpstr>Tableau public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Scientific Input and Output Analysis By: Chao Wang</dc:title>
  <dc:creator>Chao Wang</dc:creator>
  <cp:lastModifiedBy>Chao Wang</cp:lastModifiedBy>
  <cp:revision>2</cp:revision>
  <dcterms:created xsi:type="dcterms:W3CDTF">2021-10-18T06:03:27Z</dcterms:created>
  <dcterms:modified xsi:type="dcterms:W3CDTF">2021-10-18T09:38:24Z</dcterms:modified>
</cp:coreProperties>
</file>