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67" autoAdjust="0"/>
  </p:normalViewPr>
  <p:slideViewPr>
    <p:cSldViewPr snapToGrid="0" snapToObjects="1">
      <p:cViewPr>
        <p:scale>
          <a:sx n="95" d="100"/>
          <a:sy n="95" d="100"/>
        </p:scale>
        <p:origin x="-1488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A706-2B45-CB4E-AFDC-2CAB92480398}" type="datetimeFigureOut">
              <a:rPr kumimoji="1" lang="zh-CN" altLang="en-US" smtClean="0"/>
              <a:t>16/9/20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416C-96A1-1F43-A4FF-152949964C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58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A706-2B45-CB4E-AFDC-2CAB92480398}" type="datetimeFigureOut">
              <a:rPr kumimoji="1" lang="zh-CN" altLang="en-US" smtClean="0"/>
              <a:t>16/9/20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416C-96A1-1F43-A4FF-152949964C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294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A706-2B45-CB4E-AFDC-2CAB92480398}" type="datetimeFigureOut">
              <a:rPr kumimoji="1" lang="zh-CN" altLang="en-US" smtClean="0"/>
              <a:t>16/9/20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416C-96A1-1F43-A4FF-152949964C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56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A706-2B45-CB4E-AFDC-2CAB92480398}" type="datetimeFigureOut">
              <a:rPr kumimoji="1" lang="zh-CN" altLang="en-US" smtClean="0"/>
              <a:t>16/9/20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416C-96A1-1F43-A4FF-152949964C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60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A706-2B45-CB4E-AFDC-2CAB92480398}" type="datetimeFigureOut">
              <a:rPr kumimoji="1" lang="zh-CN" altLang="en-US" smtClean="0"/>
              <a:t>16/9/20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416C-96A1-1F43-A4FF-152949964C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6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A706-2B45-CB4E-AFDC-2CAB92480398}" type="datetimeFigureOut">
              <a:rPr kumimoji="1" lang="zh-CN" altLang="en-US" smtClean="0"/>
              <a:t>16/9/20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416C-96A1-1F43-A4FF-152949964C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06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A706-2B45-CB4E-AFDC-2CAB92480398}" type="datetimeFigureOut">
              <a:rPr kumimoji="1" lang="zh-CN" altLang="en-US" smtClean="0"/>
              <a:t>16/9/20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416C-96A1-1F43-A4FF-152949964C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63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A706-2B45-CB4E-AFDC-2CAB92480398}" type="datetimeFigureOut">
              <a:rPr kumimoji="1" lang="zh-CN" altLang="en-US" smtClean="0"/>
              <a:t>16/9/20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416C-96A1-1F43-A4FF-152949964C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073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A706-2B45-CB4E-AFDC-2CAB92480398}" type="datetimeFigureOut">
              <a:rPr kumimoji="1" lang="zh-CN" altLang="en-US" smtClean="0"/>
              <a:t>16/9/20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416C-96A1-1F43-A4FF-152949964C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82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A706-2B45-CB4E-AFDC-2CAB92480398}" type="datetimeFigureOut">
              <a:rPr kumimoji="1" lang="zh-CN" altLang="en-US" smtClean="0"/>
              <a:t>16/9/20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416C-96A1-1F43-A4FF-152949964C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89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A706-2B45-CB4E-AFDC-2CAB92480398}" type="datetimeFigureOut">
              <a:rPr kumimoji="1" lang="zh-CN" altLang="en-US" smtClean="0"/>
              <a:t>16/9/20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416C-96A1-1F43-A4FF-152949964C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16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A706-2B45-CB4E-AFDC-2CAB92480398}" type="datetimeFigureOut">
              <a:rPr kumimoji="1" lang="zh-CN" altLang="en-US" smtClean="0"/>
              <a:t>16/9/20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4416C-96A1-1F43-A4FF-152949964C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926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Estimate spot-instance price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95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Spot-instance-price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Amazon use spot-instance to sell their spare </a:t>
            </a:r>
            <a:r>
              <a:rPr lang="en-US" altLang="zh-CN" dirty="0"/>
              <a:t>capacity </a:t>
            </a:r>
            <a:endParaRPr lang="en-US" altLang="zh-CN" dirty="0"/>
          </a:p>
          <a:p>
            <a:r>
              <a:rPr kumimoji="1" lang="en-US" altLang="zh-CN" dirty="0" smtClean="0"/>
              <a:t>Clients bid p</a:t>
            </a:r>
            <a:r>
              <a:rPr kumimoji="1" lang="en-US" altLang="zh-CN" baseline="-25000" dirty="0" smtClean="0"/>
              <a:t>c</a:t>
            </a:r>
            <a:endParaRPr kumimoji="1" lang="en-US" altLang="zh-CN" dirty="0" smtClean="0"/>
          </a:p>
          <a:p>
            <a:r>
              <a:rPr kumimoji="1" lang="en-US" altLang="zh-CN" dirty="0" smtClean="0"/>
              <a:t>Spot-instance </a:t>
            </a:r>
            <a:r>
              <a:rPr kumimoji="1" lang="en-US" altLang="zh-CN" dirty="0" err="1" smtClean="0"/>
              <a:t>p</a:t>
            </a:r>
            <a:r>
              <a:rPr kumimoji="1" lang="en-US" altLang="zh-CN" baseline="-25000" dirty="0" err="1" smtClean="0"/>
              <a:t>s</a:t>
            </a:r>
            <a:endParaRPr kumimoji="1" lang="en-US" altLang="zh-CN" baseline="-25000" dirty="0" smtClean="0"/>
          </a:p>
          <a:p>
            <a:r>
              <a:rPr kumimoji="1" lang="en-US" altLang="zh-CN" dirty="0" smtClean="0"/>
              <a:t>If p</a:t>
            </a:r>
            <a:r>
              <a:rPr kumimoji="1" lang="en-US" altLang="zh-CN" baseline="-25000" dirty="0" smtClean="0"/>
              <a:t>c</a:t>
            </a:r>
            <a:r>
              <a:rPr kumimoji="1" lang="en-US" altLang="zh-CN" dirty="0" smtClean="0"/>
              <a:t> &gt; </a:t>
            </a:r>
            <a:r>
              <a:rPr kumimoji="1" lang="en-US" altLang="zh-CN" dirty="0" err="1" smtClean="0"/>
              <a:t>p</a:t>
            </a:r>
            <a:r>
              <a:rPr kumimoji="1" lang="en-US" altLang="zh-CN" baseline="-25000" dirty="0" err="1" smtClean="0"/>
              <a:t>s</a:t>
            </a:r>
            <a:r>
              <a:rPr kumimoji="1" lang="en-US" altLang="zh-CN" baseline="-25000" dirty="0"/>
              <a:t> </a:t>
            </a:r>
            <a:r>
              <a:rPr kumimoji="1" lang="en-US" altLang="zh-CN" dirty="0" smtClean="0"/>
              <a:t> your instance start; else you wait</a:t>
            </a:r>
            <a:endParaRPr kumimoji="1" lang="en-US" altLang="zh-CN" baseline="-25000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80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Time</a:t>
            </a:r>
          </a:p>
          <a:p>
            <a:pPr lvl="1"/>
            <a:r>
              <a:rPr kumimoji="1" lang="en-US" altLang="zh-CN" dirty="0" smtClean="0"/>
              <a:t>Start at 2</a:t>
            </a:r>
            <a:r>
              <a:rPr kumimoji="1" lang="is-IS" altLang="zh-CN" dirty="0" smtClean="0"/>
              <a:t>016-06-20T07:08:09</a:t>
            </a:r>
          </a:p>
          <a:p>
            <a:pPr lvl="1"/>
            <a:r>
              <a:rPr kumimoji="1" lang="en-US" altLang="zh-CN" dirty="0" smtClean="0"/>
              <a:t>E</a:t>
            </a:r>
            <a:r>
              <a:rPr kumimoji="1" lang="is-IS" altLang="zh-CN" dirty="0" smtClean="0"/>
              <a:t>nd at 2016-09-20T08:09:10</a:t>
            </a:r>
          </a:p>
          <a:p>
            <a:r>
              <a:rPr kumimoji="1" lang="is-IS" altLang="zh-CN" dirty="0" smtClean="0"/>
              <a:t>Region: us-east 1a,1b,1c,1d,1e</a:t>
            </a:r>
          </a:p>
          <a:p>
            <a:pPr lvl="1"/>
            <a:r>
              <a:rPr kumimoji="1" lang="is-IS" altLang="zh-CN" dirty="0" smtClean="0"/>
              <a:t>1b is empty</a:t>
            </a:r>
            <a:endParaRPr kumimoji="1" lang="is-IS" altLang="zh-CN" dirty="0"/>
          </a:p>
          <a:p>
            <a:r>
              <a:rPr kumimoji="1" lang="is-IS" altLang="zh-CN" dirty="0" smtClean="0"/>
              <a:t>Instance type</a:t>
            </a:r>
          </a:p>
          <a:p>
            <a:pPr lvl="1"/>
            <a:r>
              <a:rPr kumimoji="1" lang="en-US" altLang="zh-CN" dirty="0" smtClean="0"/>
              <a:t>d2.8xlarge g2.xlarge m3.medium m4.xlarge r3.large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72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Preprocess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Reverse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</a:p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ampling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minutes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43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Mean</a:t>
            </a:r>
          </a:p>
          <a:p>
            <a:r>
              <a:rPr kumimoji="1" lang="zh-CN" altLang="zh-CN" dirty="0" smtClean="0"/>
              <a:t>R</a:t>
            </a:r>
            <a:r>
              <a:rPr kumimoji="1" lang="en-US" altLang="zh-CN" dirty="0" smtClean="0"/>
              <a:t>egress</a:t>
            </a:r>
          </a:p>
          <a:p>
            <a:r>
              <a:rPr kumimoji="1" lang="zh-CN" altLang="zh-CN" dirty="0" smtClean="0"/>
              <a:t>A</a:t>
            </a:r>
            <a:r>
              <a:rPr kumimoji="1" lang="en-US" altLang="zh-CN" dirty="0" smtClean="0"/>
              <a:t>R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70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 err="1"/>
              <a:t>E</a:t>
            </a:r>
            <a:r>
              <a:rPr kumimoji="1" lang="en-US" altLang="zh-CN" dirty="0" err="1" smtClean="0"/>
              <a:t>valute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num1 is the </a:t>
            </a:r>
            <a:r>
              <a:rPr lang="en-US" altLang="zh-CN" dirty="0" err="1"/>
              <a:t>num</a:t>
            </a:r>
            <a:r>
              <a:rPr lang="en-US" altLang="zh-CN" dirty="0"/>
              <a:t> (</a:t>
            </a:r>
            <a:r>
              <a:rPr lang="en-US" altLang="zh-CN" dirty="0" err="1"/>
              <a:t>Ypred</a:t>
            </a:r>
            <a:r>
              <a:rPr lang="en-US" altLang="zh-CN" dirty="0"/>
              <a:t>-Y)/Y&gt;base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num2 is the </a:t>
            </a:r>
            <a:r>
              <a:rPr lang="en-US" altLang="zh-CN" dirty="0" err="1"/>
              <a:t>num</a:t>
            </a:r>
            <a:r>
              <a:rPr lang="en-US" altLang="zh-CN" dirty="0"/>
              <a:t> (Y1-Y0)/Y0&gt;base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num3 is the </a:t>
            </a:r>
            <a:r>
              <a:rPr lang="en-US" altLang="zh-CN" dirty="0" err="1"/>
              <a:t>num</a:t>
            </a:r>
            <a:r>
              <a:rPr lang="en-US" altLang="zh-CN" dirty="0"/>
              <a:t> when (</a:t>
            </a:r>
            <a:r>
              <a:rPr lang="en-US" altLang="zh-CN" dirty="0" err="1"/>
              <a:t>Ypred</a:t>
            </a:r>
            <a:r>
              <a:rPr lang="en-US" altLang="zh-CN" dirty="0"/>
              <a:t>-Y)/Y&gt;base and (Y1-Y0)/Y0&gt;base</a:t>
            </a:r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09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15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166</Words>
  <Application>Microsoft Macintosh PowerPoint</Application>
  <PresentationFormat>全屏显示(4:3)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Estimate spot-instance price</vt:lpstr>
      <vt:lpstr>Spot-instance-price</vt:lpstr>
      <vt:lpstr>Data </vt:lpstr>
      <vt:lpstr>Data Preprocess</vt:lpstr>
      <vt:lpstr>Methods </vt:lpstr>
      <vt:lpstr>Evalute</vt:lpstr>
      <vt:lpstr>Result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 spot-instance price</dc:title>
  <dc:creator>晓晨 王</dc:creator>
  <cp:lastModifiedBy>晓晨 王</cp:lastModifiedBy>
  <cp:revision>7</cp:revision>
  <dcterms:created xsi:type="dcterms:W3CDTF">2016-09-20T09:26:39Z</dcterms:created>
  <dcterms:modified xsi:type="dcterms:W3CDTF">2016-09-20T10:00:41Z</dcterms:modified>
</cp:coreProperties>
</file>