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9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B616-1FFC-45A4-B91D-79F733D960B0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Regular Expression Review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Backreferencing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 to a match that was made earlier in the regex</a:t>
            </a:r>
          </a:p>
          <a:p>
            <a:r>
              <a:rPr lang="en-US" sz="2800" dirty="0" smtClean="0"/>
              <a:t>Ex1: Replace all words in &lt;&gt; in a file, with just words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en-US" sz="2400" b="1" dirty="0" smtClean="0">
                <a:solidFill>
                  <a:srgbClr val="00B050"/>
                </a:solidFill>
              </a:rPr>
              <a:t>cat file.txt | </a:t>
            </a:r>
            <a:r>
              <a:rPr lang="en-US" sz="2400" b="1" dirty="0" err="1" smtClean="0">
                <a:solidFill>
                  <a:srgbClr val="00B050"/>
                </a:solidFill>
              </a:rPr>
              <a:t>sed</a:t>
            </a:r>
            <a:r>
              <a:rPr lang="en-US" sz="2400" b="1" dirty="0" smtClean="0">
                <a:solidFill>
                  <a:srgbClr val="00B050"/>
                </a:solidFill>
              </a:rPr>
              <a:t> 's/&lt;\(.*\)&gt;/\1/g'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Ex2: Find all lines in a file that start and end with the same word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pl-PL" sz="2400" b="1" dirty="0">
                <a:solidFill>
                  <a:srgbClr val="00B050"/>
                </a:solidFill>
              </a:rPr>
              <a:t>cat test2 | grep "^\([A-Za-z]\+\).*\1</a:t>
            </a:r>
            <a:r>
              <a:rPr lang="pl-PL" sz="2400" b="1" dirty="0" smtClean="0">
                <a:solidFill>
                  <a:srgbClr val="00B050"/>
                </a:solidFill>
              </a:rPr>
              <a:t>$"</a:t>
            </a:r>
            <a:endParaRPr lang="pl-P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/>
              <a:t> Matches </a:t>
            </a:r>
            <a:r>
              <a:rPr lang="en-US" b="1" dirty="0" smtClean="0"/>
              <a:t>Lines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cho “To be or not to be” | </a:t>
            </a:r>
            <a:r>
              <a:rPr lang="en-US" dirty="0" err="1" smtClean="0"/>
              <a:t>grep</a:t>
            </a:r>
            <a:r>
              <a:rPr lang="en-US" dirty="0" smtClean="0"/>
              <a:t> “.*be$”</a:t>
            </a:r>
          </a:p>
          <a:p>
            <a:pPr lvl="1"/>
            <a:r>
              <a:rPr lang="en-US" dirty="0" smtClean="0"/>
              <a:t>Output: “To be or not to be”</a:t>
            </a:r>
          </a:p>
          <a:p>
            <a:pPr lvl="1"/>
            <a:endParaRPr lang="en-US" dirty="0"/>
          </a:p>
          <a:p>
            <a:r>
              <a:rPr lang="en-US" dirty="0" smtClean="0"/>
              <a:t>echo –e “To be or\</a:t>
            </a:r>
            <a:r>
              <a:rPr lang="en-US" dirty="0" err="1" smtClean="0"/>
              <a:t>nnot</a:t>
            </a:r>
            <a:r>
              <a:rPr lang="en-US" dirty="0"/>
              <a:t> </a:t>
            </a:r>
            <a:r>
              <a:rPr lang="en-US" dirty="0" smtClean="0"/>
              <a:t>to be” | </a:t>
            </a:r>
            <a:r>
              <a:rPr lang="en-US" dirty="0" err="1" smtClean="0"/>
              <a:t>grep</a:t>
            </a:r>
            <a:r>
              <a:rPr lang="en-US" dirty="0" smtClean="0"/>
              <a:t> “T.*e$”</a:t>
            </a:r>
          </a:p>
          <a:p>
            <a:pPr lvl="1"/>
            <a:r>
              <a:rPr lang="en-US" dirty="0" smtClean="0"/>
              <a:t>Output: Nothing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Reasons: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Neither “To be or” nor “not to be” match the regular expression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‘.’ character often matches any single character except newline character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sameln</a:t>
            </a:r>
            <a:r>
              <a:rPr lang="en-US" dirty="0" smtClean="0"/>
              <a:t> that does the following:</a:t>
            </a:r>
          </a:p>
          <a:p>
            <a:pPr lvl="1"/>
            <a:r>
              <a:rPr lang="en-US" dirty="0" smtClean="0"/>
              <a:t>User provides a directory name as an argument </a:t>
            </a:r>
          </a:p>
          <a:p>
            <a:pPr lvl="1"/>
            <a:r>
              <a:rPr lang="en-US" dirty="0" smtClean="0"/>
              <a:t>Finds all regular files in directory and ignores all other types (directories, </a:t>
            </a:r>
            <a:r>
              <a:rPr lang="en-US" dirty="0" err="1" smtClean="0"/>
              <a:t>symlinks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If 2 or more files have the same content (</a:t>
            </a:r>
            <a:r>
              <a:rPr lang="en-US" dirty="0" err="1" smtClean="0"/>
              <a:t>cmp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Keep the file whose name is alphabetically first or starts with a dot</a:t>
            </a:r>
          </a:p>
          <a:p>
            <a:pPr lvl="2"/>
            <a:r>
              <a:rPr lang="en-US" dirty="0" smtClean="0"/>
              <a:t>Replace duplicates with hard links (</a:t>
            </a:r>
            <a:r>
              <a:rPr lang="en-US" dirty="0" err="1" smtClean="0"/>
              <a:t>ln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File names may contain special characters!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029200"/>
          </a:xfrm>
        </p:spPr>
        <p:txBody>
          <a:bodyPr>
            <a:normAutofit fontScale="47500" lnSpcReduction="20000"/>
          </a:bodyPr>
          <a:lstStyle/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#!/bin/bash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dir</a:t>
            </a:r>
            <a:r>
              <a:rPr lang="en-US" dirty="0" smtClean="0"/>
              <a:t>=$1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RESULT=`</a:t>
            </a:r>
            <a:r>
              <a:rPr lang="en-US" dirty="0" err="1" smtClean="0"/>
              <a:t>ls</a:t>
            </a:r>
            <a:r>
              <a:rPr lang="en-US" dirty="0" smtClean="0"/>
              <a:t> -a $</a:t>
            </a:r>
            <a:r>
              <a:rPr lang="en-US" dirty="0" err="1" smtClean="0"/>
              <a:t>dir</a:t>
            </a:r>
            <a:r>
              <a:rPr lang="en-US" dirty="0" smtClean="0"/>
              <a:t>`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declare -a ARRAY 			#”man declare” –a option declares an array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let count=0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for FILE in $RESULT</a:t>
            </a:r>
            <a:br>
              <a:rPr lang="en-US" dirty="0" smtClean="0"/>
            </a:br>
            <a:r>
              <a:rPr lang="en-US" dirty="0" smtClean="0"/>
              <a:t>do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if [ ! –L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then</a:t>
            </a:r>
            <a:endParaRPr lang="en-US" dirty="0"/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	  	if [ -f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  <a:br>
              <a:rPr lang="en-US" dirty="0" smtClean="0"/>
            </a:br>
            <a:r>
              <a:rPr lang="en-US" dirty="0" smtClean="0"/>
              <a:t>   	then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	echo </a:t>
            </a:r>
            <a:r>
              <a:rPr lang="en-US" dirty="0"/>
              <a:t>"$</a:t>
            </a:r>
            <a:r>
              <a:rPr lang="en-US" dirty="0" err="1"/>
              <a:t>dir</a:t>
            </a:r>
            <a:r>
              <a:rPr lang="en-US" dirty="0"/>
              <a:t>/$FILE is </a:t>
            </a:r>
            <a:r>
              <a:rPr lang="en-US" dirty="0" smtClean="0"/>
              <a:t>a regular file."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 	</a:t>
            </a:r>
            <a:r>
              <a:rPr lang="en-US" dirty="0" smtClean="0"/>
              <a:t>	ARRAY</a:t>
            </a:r>
            <a:r>
              <a:rPr lang="en-US" dirty="0"/>
              <a:t>[$count</a:t>
            </a:r>
            <a:r>
              <a:rPr lang="en-US" dirty="0" smtClean="0"/>
              <a:t>]="$</a:t>
            </a:r>
            <a:r>
              <a:rPr lang="en-US" dirty="0" err="1"/>
              <a:t>dir</a:t>
            </a:r>
            <a:r>
              <a:rPr lang="en-US" dirty="0"/>
              <a:t>/$</a:t>
            </a:r>
            <a:r>
              <a:rPr lang="en-US" dirty="0" smtClean="0"/>
              <a:t>FILE"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	</a:t>
            </a:r>
            <a:r>
              <a:rPr lang="en-US" dirty="0" smtClean="0"/>
              <a:t>	let count=count+1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else</a:t>
            </a:r>
            <a:br>
              <a:rPr lang="en-US" dirty="0" smtClean="0"/>
            </a:br>
            <a:r>
              <a:rPr lang="en-US" dirty="0" smtClean="0"/>
              <a:t>        		echo "$</a:t>
            </a:r>
            <a:r>
              <a:rPr lang="en-US" dirty="0" err="1" smtClean="0"/>
              <a:t>dir</a:t>
            </a:r>
            <a:r>
              <a:rPr lang="en-US" dirty="0" smtClean="0"/>
              <a:t>/$FILE is NOT a regular file.”</a:t>
            </a:r>
            <a:br>
              <a:rPr lang="en-US" dirty="0" smtClean="0"/>
            </a:br>
            <a:r>
              <a:rPr lang="en-US" dirty="0" smtClean="0"/>
              <a:t>    	fi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fi</a:t>
            </a:r>
            <a:br>
              <a:rPr lang="en-US" dirty="0" smtClean="0"/>
            </a:br>
            <a:r>
              <a:rPr lang="en-US" dirty="0" smtClean="0"/>
              <a:t>done</a:t>
            </a:r>
            <a:br>
              <a:rPr lang="en-US" dirty="0" smtClean="0"/>
            </a:br>
            <a:r>
              <a:rPr lang="en-US" dirty="0" smtClean="0"/>
              <a:t>echo “There are $count regular files.”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Checking Hard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: data structure that stores information about files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File Size, etc.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is identified </a:t>
            </a:r>
            <a:r>
              <a:rPr lang="en-US" dirty="0"/>
              <a:t>by a unique </a:t>
            </a:r>
            <a:r>
              <a:rPr lang="en-US" dirty="0" err="1"/>
              <a:t>inode</a:t>
            </a:r>
            <a:r>
              <a:rPr lang="en-US" dirty="0"/>
              <a:t> number within the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Check a file’s </a:t>
            </a:r>
            <a:r>
              <a:rPr lang="en-US" dirty="0" err="1" smtClean="0"/>
              <a:t>inode</a:t>
            </a:r>
            <a:r>
              <a:rPr lang="en-US" dirty="0" smtClean="0"/>
              <a:t> number: </a:t>
            </a:r>
            <a:r>
              <a:rPr lang="en-US" dirty="0" err="1" smtClean="0"/>
              <a:t>ls</a:t>
            </a:r>
            <a:r>
              <a:rPr lang="en-US" dirty="0" smtClean="0"/>
              <a:t> –i filename</a:t>
            </a:r>
          </a:p>
          <a:p>
            <a:r>
              <a:rPr lang="en-US" b="1" dirty="0" smtClean="0"/>
              <a:t>How do you check if two files are hard-linked?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inode</a:t>
            </a:r>
            <a:r>
              <a:rPr lang="en-US" dirty="0" smtClean="0"/>
              <a:t>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over an array in bash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"</a:t>
            </a:r>
            <a:r>
              <a:rPr lang="en-US" dirty="0" smtClean="0"/>
              <a:t>${</a:t>
            </a:r>
            <a:r>
              <a:rPr lang="en-US" dirty="0" err="1" smtClean="0"/>
              <a:t>arrayName</a:t>
            </a:r>
            <a:r>
              <a:rPr lang="en-US" dirty="0" smtClean="0"/>
              <a:t>[@]}"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 Basic Concepts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Quantification</a:t>
            </a:r>
          </a:p>
          <a:p>
            <a:pPr lvl="1"/>
            <a:r>
              <a:rPr lang="en-US" dirty="0" smtClean="0"/>
              <a:t>How many times of previous expression?</a:t>
            </a:r>
          </a:p>
          <a:p>
            <a:pPr lvl="1"/>
            <a:r>
              <a:rPr lang="en-US" dirty="0" smtClean="0"/>
              <a:t>Most common quantifiers: ?, *, +</a:t>
            </a:r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Which subset of previous expression?</a:t>
            </a:r>
          </a:p>
          <a:p>
            <a:pPr lvl="1"/>
            <a:r>
              <a:rPr lang="en-US" dirty="0" smtClean="0"/>
              <a:t>Grouping operator: ()</a:t>
            </a:r>
          </a:p>
          <a:p>
            <a:r>
              <a:rPr lang="en-US" dirty="0" smtClean="0"/>
              <a:t>Alternation</a:t>
            </a:r>
          </a:p>
          <a:p>
            <a:pPr lvl="1"/>
            <a:r>
              <a:rPr lang="en-US" dirty="0" smtClean="0"/>
              <a:t>Which choices?</a:t>
            </a:r>
          </a:p>
          <a:p>
            <a:pPr lvl="1"/>
            <a:r>
              <a:rPr lang="en-US" dirty="0" smtClean="0"/>
              <a:t>Operators: [] and |</a:t>
            </a:r>
          </a:p>
          <a:p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Characters: ^ and $</a:t>
            </a:r>
          </a:p>
        </p:txBody>
      </p:sp>
    </p:spTree>
    <p:extLst>
      <p:ext uri="{BB962C8B-B14F-4D97-AF65-F5344CB8AC3E}">
        <p14:creationId xmlns:p14="http://schemas.microsoft.com/office/powerpoint/2010/main" val="21342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strings would match the regular expression: </a:t>
            </a:r>
            <a:r>
              <a:rPr lang="en-US" dirty="0" err="1" smtClean="0"/>
              <a:t>aab?b</a:t>
            </a:r>
            <a:endParaRPr lang="en-US" dirty="0"/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aabb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aabbb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aab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“favorite” and “</a:t>
            </a:r>
            <a:r>
              <a:rPr lang="en-US" dirty="0" err="1" smtClean="0"/>
              <a:t>favourite</a:t>
            </a:r>
            <a:r>
              <a:rPr lang="en-US" dirty="0" smtClean="0"/>
              <a:t>”?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favou?rite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3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</a:t>
            </a:r>
            <a:r>
              <a:rPr lang="en-US" dirty="0" err="1"/>
              <a:t>G</a:t>
            </a:r>
            <a:r>
              <a:rPr lang="en-US" dirty="0" err="1" smtClean="0"/>
              <a:t>gle</a:t>
            </a:r>
            <a:r>
              <a:rPr lang="en-US" dirty="0" smtClean="0"/>
              <a:t>”, “</a:t>
            </a:r>
            <a:r>
              <a:rPr lang="en-US" dirty="0" err="1"/>
              <a:t>G</a:t>
            </a:r>
            <a:r>
              <a:rPr lang="en-US" dirty="0" err="1" smtClean="0"/>
              <a:t>ogle</a:t>
            </a:r>
            <a:r>
              <a:rPr lang="en-US" dirty="0" smtClean="0"/>
              <a:t>” and “</a:t>
            </a:r>
            <a:r>
              <a:rPr lang="en-US" dirty="0"/>
              <a:t>G</a:t>
            </a:r>
            <a:r>
              <a:rPr lang="en-US" dirty="0" smtClean="0"/>
              <a:t>oogle”?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“Go*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one would match “</a:t>
            </a:r>
            <a:r>
              <a:rPr lang="en-US" dirty="0" err="1" smtClean="0"/>
              <a:t>Gogle</a:t>
            </a:r>
            <a:r>
              <a:rPr lang="en-US" dirty="0" smtClean="0"/>
              <a:t>”, “Google” and “</a:t>
            </a:r>
            <a:r>
              <a:rPr lang="en-US" dirty="0" err="1" smtClean="0"/>
              <a:t>Gooogle</a:t>
            </a:r>
            <a:r>
              <a:rPr lang="en-US" dirty="0" smtClean="0"/>
              <a:t>” but not “</a:t>
            </a:r>
            <a:r>
              <a:rPr lang="en-US" dirty="0" err="1" smtClean="0"/>
              <a:t>Ggle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Go+gle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9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regular expression would match any version of the word “Google” that has an even number of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“G(</a:t>
            </a:r>
            <a:r>
              <a:rPr lang="en-US" dirty="0" err="1" smtClean="0">
                <a:solidFill>
                  <a:srgbClr val="00B050"/>
                </a:solidFill>
              </a:rPr>
              <a:t>oo</a:t>
            </a:r>
            <a:r>
              <a:rPr lang="en-US" dirty="0" smtClean="0">
                <a:solidFill>
                  <a:srgbClr val="00B050"/>
                </a:solidFill>
              </a:rPr>
              <a:t>)+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regular expression would match any version of the word “Google” that has fewer than 7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“Go{0,6}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line(s) would this regular expression match? “^</a:t>
            </a:r>
            <a:r>
              <a:rPr lang="en-US" dirty="0" err="1" smtClean="0"/>
              <a:t>T.+e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A. The</a:t>
            </a:r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Te</a:t>
            </a:r>
            <a:endParaRPr lang="en-US" dirty="0" smtClean="0"/>
          </a:p>
          <a:p>
            <a:pPr lvl="1"/>
            <a:r>
              <a:rPr lang="en-US" dirty="0" smtClean="0"/>
              <a:t>C. Three</a:t>
            </a:r>
          </a:p>
          <a:p>
            <a:pPr lvl="1"/>
            <a:r>
              <a:rPr lang="en-US" dirty="0" smtClean="0"/>
              <a:t>D. Then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regular expression(s) would match the words “Ted”, “Ned” and “</a:t>
            </a:r>
            <a:r>
              <a:rPr lang="en-US" dirty="0" err="1" smtClean="0"/>
              <a:t>Sed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A. (T|N|S)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B. [T N S]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C. .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D. [L-U]?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E. *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regular expression would match all subdirectories within a directory?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err="1" smtClean="0">
                <a:solidFill>
                  <a:srgbClr val="00B050"/>
                </a:solidFill>
              </a:rPr>
              <a:t>ls</a:t>
            </a:r>
            <a:r>
              <a:rPr lang="en-US" dirty="0" smtClean="0">
                <a:solidFill>
                  <a:srgbClr val="00B050"/>
                </a:solidFill>
              </a:rPr>
              <a:t> –l | </a:t>
            </a:r>
            <a:r>
              <a:rPr lang="en-US" dirty="0" err="1" smtClean="0">
                <a:solidFill>
                  <a:srgbClr val="00B050"/>
                </a:solidFill>
              </a:rPr>
              <a:t>grep</a:t>
            </a:r>
            <a:r>
              <a:rPr lang="en-US" dirty="0" smtClean="0">
                <a:solidFill>
                  <a:srgbClr val="00B050"/>
                </a:solidFill>
              </a:rPr>
              <a:t> “^d”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584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Backreferencing</vt:lpstr>
      <vt:lpstr>grep Matches Lines!</vt:lpstr>
      <vt:lpstr>Homework 2</vt:lpstr>
      <vt:lpstr>Sample Code</vt:lpstr>
      <vt:lpstr>Checking Hard Links</vt:lpstr>
      <vt:lpstr>Homework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Review</dc:title>
  <dc:creator>Lauren</dc:creator>
  <cp:lastModifiedBy>SAMY, LAUREN</cp:lastModifiedBy>
  <cp:revision>63</cp:revision>
  <dcterms:created xsi:type="dcterms:W3CDTF">2012-10-10T00:59:07Z</dcterms:created>
  <dcterms:modified xsi:type="dcterms:W3CDTF">2015-01-14T22:51:36Z</dcterms:modified>
</cp:coreProperties>
</file>