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60" r:id="rId9"/>
    <p:sldId id="261" r:id="rId10"/>
    <p:sldId id="258" r:id="rId11"/>
    <p:sldId id="262" r:id="rId12"/>
    <p:sldId id="263" r:id="rId13"/>
    <p:sldId id="264" r:id="rId14"/>
    <p:sldId id="275" r:id="rId15"/>
    <p:sldId id="265" r:id="rId16"/>
    <p:sldId id="269" r:id="rId17"/>
    <p:sldId id="266" r:id="rId18"/>
    <p:sldId id="271" r:id="rId19"/>
    <p:sldId id="26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434" autoAdjust="0"/>
  </p:normalViewPr>
  <p:slideViewPr>
    <p:cSldViewPr>
      <p:cViewPr varScale="1">
        <p:scale>
          <a:sx n="110" d="100"/>
          <a:sy n="110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CFF8-6813-44D0-A259-6CE86DE0BE5D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02A5-6CCD-48AB-9973-037698E1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B38-EF3D-4338-B14B-AFA8E90D9B0E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Modifying Programs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configure</a:t>
            </a:r>
            <a:endParaRPr lang="en-US" sz="2200" dirty="0" smtClean="0"/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cript that checks details about the machine before installation</a:t>
            </a:r>
          </a:p>
          <a:p>
            <a:pPr lvl="2"/>
            <a:r>
              <a:rPr lang="en-US" sz="2200" dirty="0" smtClean="0"/>
              <a:t>Dependency between packages</a:t>
            </a:r>
          </a:p>
          <a:p>
            <a:pPr lvl="1"/>
            <a:r>
              <a:rPr lang="en-US" sz="2200" dirty="0" smtClean="0"/>
              <a:t>Creates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</a:t>
            </a:r>
          </a:p>
          <a:p>
            <a:r>
              <a:rPr lang="en-US" sz="2200" b="1" dirty="0"/>
              <a:t>m</a:t>
            </a:r>
            <a:r>
              <a:rPr lang="en-US" sz="2200" b="1" dirty="0" smtClean="0"/>
              <a:t>ake</a:t>
            </a:r>
          </a:p>
          <a:p>
            <a:pPr lvl="1"/>
            <a:r>
              <a:rPr lang="en-US" sz="2200" dirty="0" smtClean="0"/>
              <a:t>Requires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 to run</a:t>
            </a:r>
          </a:p>
          <a:p>
            <a:pPr lvl="1"/>
            <a:r>
              <a:rPr lang="en-US" sz="2200" dirty="0" smtClean="0"/>
              <a:t>Compiles all the program code and creates </a:t>
            </a:r>
            <a:r>
              <a:rPr lang="en-US" sz="2200" dirty="0" err="1" smtClean="0"/>
              <a:t>executables</a:t>
            </a:r>
            <a:r>
              <a:rPr lang="en-US" sz="2200" dirty="0" smtClean="0"/>
              <a:t> in current temporary directory</a:t>
            </a:r>
            <a:endParaRPr lang="en-US" sz="2200" dirty="0"/>
          </a:p>
          <a:p>
            <a:r>
              <a:rPr lang="en-US" sz="2200" b="1" dirty="0"/>
              <a:t>m</a:t>
            </a:r>
            <a:r>
              <a:rPr lang="en-US" sz="2200" b="1" dirty="0" smtClean="0"/>
              <a:t>ake install</a:t>
            </a:r>
          </a:p>
          <a:p>
            <a:pPr lvl="1"/>
            <a:r>
              <a:rPr lang="en-US" sz="2200" dirty="0" smtClean="0"/>
              <a:t>make utility searches for a label named install within the 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, and executes only that section of it</a:t>
            </a:r>
          </a:p>
          <a:p>
            <a:pPr lvl="1"/>
            <a:r>
              <a:rPr lang="en-US" sz="2200" dirty="0" err="1" smtClean="0"/>
              <a:t>executables</a:t>
            </a:r>
            <a:r>
              <a:rPr lang="en-US" sz="2200" dirty="0" smtClean="0"/>
              <a:t> are copied into the final directories (system directories)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73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Coreutils</a:t>
            </a:r>
            <a:r>
              <a:rPr lang="en-US" dirty="0" smtClean="0"/>
              <a:t> 7.6 has a problem</a:t>
            </a:r>
          </a:p>
          <a:p>
            <a:pPr lvl="1"/>
            <a:r>
              <a:rPr lang="en-US" dirty="0" smtClean="0"/>
              <a:t>Different users see different date formats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–l /bin/bash</a:t>
            </a:r>
          </a:p>
          <a:p>
            <a:pPr lvl="2"/>
            <a:r>
              <a:rPr lang="en-US" sz="2200" dirty="0" smtClean="0"/>
              <a:t>-</a:t>
            </a:r>
            <a:r>
              <a:rPr lang="en-US" sz="2200" dirty="0" err="1" smtClean="0"/>
              <a:t>rwxr</a:t>
            </a:r>
            <a:r>
              <a:rPr lang="en-US" sz="2200" dirty="0" smtClean="0"/>
              <a:t>-</a:t>
            </a:r>
            <a:r>
              <a:rPr lang="en-US" sz="2200" dirty="0" err="1" smtClean="0"/>
              <a:t>xr</a:t>
            </a:r>
            <a:r>
              <a:rPr lang="en-US" sz="2200" dirty="0" smtClean="0"/>
              <a:t>-x 1 root </a:t>
            </a:r>
            <a:r>
              <a:rPr lang="en-US" sz="2200" dirty="0" err="1" smtClean="0"/>
              <a:t>root</a:t>
            </a:r>
            <a:r>
              <a:rPr lang="en-US" sz="2200" dirty="0" smtClean="0"/>
              <a:t> 729040 </a:t>
            </a:r>
            <a:r>
              <a:rPr lang="en-US" sz="2200" b="1" dirty="0" smtClean="0"/>
              <a:t>2009-03-02 06:22 </a:t>
            </a:r>
            <a:r>
              <a:rPr lang="en-US" sz="2200" dirty="0" smtClean="0"/>
              <a:t>/bin/bash</a:t>
            </a:r>
          </a:p>
          <a:p>
            <a:pPr lvl="2"/>
            <a:r>
              <a:rPr lang="en-US" sz="2200" dirty="0" smtClean="0"/>
              <a:t>-</a:t>
            </a:r>
            <a:r>
              <a:rPr lang="en-US" sz="2200" dirty="0" err="1" smtClean="0"/>
              <a:t>rwxr</a:t>
            </a:r>
            <a:r>
              <a:rPr lang="en-US" sz="2200" dirty="0" smtClean="0"/>
              <a:t>-</a:t>
            </a:r>
            <a:r>
              <a:rPr lang="en-US" sz="2200" dirty="0" err="1" smtClean="0"/>
              <a:t>xr</a:t>
            </a:r>
            <a:r>
              <a:rPr lang="en-US" sz="2200" dirty="0" smtClean="0"/>
              <a:t>-x 1 root </a:t>
            </a:r>
            <a:r>
              <a:rPr lang="en-US" sz="2200" dirty="0" err="1" smtClean="0"/>
              <a:t>root</a:t>
            </a:r>
            <a:r>
              <a:rPr lang="en-US" sz="2200" dirty="0" smtClean="0"/>
              <a:t> 729040  </a:t>
            </a:r>
            <a:r>
              <a:rPr lang="en-US" sz="2200" b="1" dirty="0" smtClean="0"/>
              <a:t>Mar  2   2009</a:t>
            </a:r>
            <a:r>
              <a:rPr lang="en-US" sz="2200" dirty="0" smtClean="0"/>
              <a:t>  /bin/bash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Why? </a:t>
            </a:r>
          </a:p>
          <a:p>
            <a:pPr lvl="1"/>
            <a:r>
              <a:rPr lang="en-US" sz="2600" dirty="0" smtClean="0"/>
              <a:t>Different locales</a:t>
            </a:r>
          </a:p>
          <a:p>
            <a:r>
              <a:rPr lang="en-US" sz="3000" dirty="0" smtClean="0"/>
              <a:t>Want the traditional Unix format for all users</a:t>
            </a:r>
          </a:p>
          <a:p>
            <a:r>
              <a:rPr lang="en-US" sz="3000" dirty="0" smtClean="0"/>
              <a:t>Fix the </a:t>
            </a:r>
            <a:r>
              <a:rPr lang="en-US" sz="3000" dirty="0" err="1" smtClean="0"/>
              <a:t>ls</a:t>
            </a:r>
            <a:r>
              <a:rPr lang="en-US" sz="3000" dirty="0" smtClean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2919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Set Up (Step 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coreutils-7.6 </a:t>
            </a:r>
            <a:r>
              <a:rPr lang="en-US" dirty="0" smtClean="0"/>
              <a:t>to </a:t>
            </a:r>
            <a:r>
              <a:rPr lang="en-US" dirty="0"/>
              <a:t>your home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Use ‘</a:t>
            </a:r>
            <a:r>
              <a:rPr lang="en-US" dirty="0" err="1" smtClean="0"/>
              <a:t>wget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and Unzip it</a:t>
            </a:r>
          </a:p>
          <a:p>
            <a:pPr lvl="1"/>
            <a:r>
              <a:rPr lang="en-US" dirty="0" smtClean="0"/>
              <a:t>tar –</a:t>
            </a:r>
            <a:r>
              <a:rPr lang="en-US" dirty="0" err="1" smtClean="0"/>
              <a:t>xzvf</a:t>
            </a:r>
            <a:r>
              <a:rPr lang="en-US" dirty="0" smtClean="0"/>
              <a:t> coreutils-7.6.tar.gz </a:t>
            </a:r>
            <a:endParaRPr lang="en-US" dirty="0"/>
          </a:p>
          <a:p>
            <a:r>
              <a:rPr lang="en-US" dirty="0" smtClean="0"/>
              <a:t>Make a directory </a:t>
            </a:r>
            <a:r>
              <a:rPr lang="en-US" dirty="0" err="1" smtClean="0"/>
              <a:t>coreutilsInstall</a:t>
            </a:r>
            <a:r>
              <a:rPr lang="en-US" dirty="0" smtClean="0"/>
              <a:t> in your home directory (this is where you’ll be installing </a:t>
            </a:r>
            <a:r>
              <a:rPr lang="en-US" dirty="0" err="1" smtClean="0"/>
              <a:t>coreutils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coreutilsInstall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</a:t>
            </a:r>
            <a:r>
              <a:rPr lang="en-US" b="1" dirty="0" err="1" smtClean="0"/>
              <a:t>coreutils</a:t>
            </a:r>
            <a:r>
              <a:rPr lang="en-US" b="1" dirty="0" smtClean="0"/>
              <a:t> (Step 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into coreutils-7.6 directory. This is what you just unzipped.</a:t>
            </a:r>
          </a:p>
          <a:p>
            <a:r>
              <a:rPr lang="en-US" dirty="0" smtClean="0"/>
              <a:t>Read the INSTALL file on how to configure “make”, especially </a:t>
            </a:r>
            <a:r>
              <a:rPr lang="en-US" b="1" dirty="0" smtClean="0"/>
              <a:t>--prefix </a:t>
            </a:r>
            <a:r>
              <a:rPr lang="en-US" dirty="0" smtClean="0"/>
              <a:t>flag</a:t>
            </a:r>
          </a:p>
          <a:p>
            <a:r>
              <a:rPr lang="en-US" dirty="0" smtClean="0"/>
              <a:t>Run </a:t>
            </a:r>
            <a:r>
              <a:rPr lang="en-US" dirty="0"/>
              <a:t>the configure script </a:t>
            </a:r>
            <a:r>
              <a:rPr lang="en-US" dirty="0" smtClean="0"/>
              <a:t>using the prefix flag so </a:t>
            </a:r>
            <a:r>
              <a:rPr lang="en-US" dirty="0"/>
              <a:t>that when everything is done, </a:t>
            </a:r>
            <a:r>
              <a:rPr lang="en-US" dirty="0" err="1"/>
              <a:t>coreutils</a:t>
            </a:r>
            <a:r>
              <a:rPr lang="en-US" dirty="0"/>
              <a:t> will be installed in the directory ~/</a:t>
            </a:r>
            <a:r>
              <a:rPr lang="en-US" dirty="0" err="1"/>
              <a:t>coreutilsInstall</a:t>
            </a:r>
            <a:r>
              <a:rPr lang="en-US" dirty="0"/>
              <a:t> </a:t>
            </a:r>
          </a:p>
          <a:p>
            <a:r>
              <a:rPr lang="en-US" dirty="0" smtClean="0"/>
              <a:t>Compile it: make</a:t>
            </a:r>
          </a:p>
          <a:p>
            <a:r>
              <a:rPr lang="en-US" dirty="0" smtClean="0"/>
              <a:t>Install it: make install </a:t>
            </a:r>
            <a:r>
              <a:rPr lang="en-US" dirty="0" smtClean="0">
                <a:solidFill>
                  <a:srgbClr val="FF0000"/>
                </a:solidFill>
              </a:rPr>
              <a:t>(won’t work on Linux server without proper prefix!)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Reproduce Bug (Step 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 by running the version of ‘</a:t>
            </a:r>
            <a:r>
              <a:rPr lang="en-US" dirty="0" err="1" smtClean="0"/>
              <a:t>ls</a:t>
            </a:r>
            <a:r>
              <a:rPr lang="en-US" dirty="0" smtClean="0"/>
              <a:t>’ in </a:t>
            </a:r>
            <a:r>
              <a:rPr lang="en-US" dirty="0" err="1" smtClean="0"/>
              <a:t>coreutils</a:t>
            </a:r>
            <a:r>
              <a:rPr lang="en-US" dirty="0" smtClean="0"/>
              <a:t> 7.6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patch is a piece </a:t>
            </a:r>
            <a:r>
              <a:rPr lang="en-US" dirty="0"/>
              <a:t>of software designed to fix </a:t>
            </a:r>
            <a:r>
              <a:rPr lang="en-US" dirty="0" smtClean="0"/>
              <a:t>problems</a:t>
            </a:r>
            <a:r>
              <a:rPr lang="en-US" baseline="30000" dirty="0"/>
              <a:t> </a:t>
            </a:r>
            <a:r>
              <a:rPr lang="en-US" dirty="0" smtClean="0"/>
              <a:t>with or update a computer program</a:t>
            </a:r>
          </a:p>
          <a:p>
            <a:r>
              <a:rPr lang="en-US" dirty="0" smtClean="0"/>
              <a:t>It’s a diff file that includes the changes made to a file</a:t>
            </a:r>
          </a:p>
          <a:p>
            <a:r>
              <a:rPr lang="en-US" dirty="0"/>
              <a:t>A person who has the original </a:t>
            </a:r>
            <a:r>
              <a:rPr lang="en-US" dirty="0" smtClean="0"/>
              <a:t>(buggy) file </a:t>
            </a:r>
            <a:r>
              <a:rPr lang="en-US" dirty="0"/>
              <a:t>can </a:t>
            </a:r>
            <a:r>
              <a:rPr lang="en-US" dirty="0" smtClean="0"/>
              <a:t>use the </a:t>
            </a:r>
            <a:r>
              <a:rPr lang="en-US" dirty="0"/>
              <a:t>patch command with the diff file to add the changes to their original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Applying a Patch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6" y="1219200"/>
            <a:ext cx="6348767" cy="265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33" y="3842456"/>
            <a:ext cx="6070149" cy="26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 Unified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iff –u </a:t>
            </a:r>
            <a:r>
              <a:rPr lang="en-US" dirty="0" err="1" smtClean="0"/>
              <a:t>original_file</a:t>
            </a:r>
            <a:r>
              <a:rPr lang="en-US" dirty="0" smtClean="0"/>
              <a:t> 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--- path/to/</a:t>
            </a:r>
            <a:r>
              <a:rPr lang="en-US" dirty="0" err="1" smtClean="0"/>
              <a:t>original_file</a:t>
            </a:r>
            <a:endParaRPr lang="en-US" dirty="0" smtClean="0"/>
          </a:p>
          <a:p>
            <a:r>
              <a:rPr lang="en-US" dirty="0" smtClean="0"/>
              <a:t>+++ path/to/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@@ -</a:t>
            </a:r>
            <a:r>
              <a:rPr lang="en-US" dirty="0" err="1" smtClean="0"/>
              <a:t>l,s</a:t>
            </a:r>
            <a:r>
              <a:rPr lang="en-US" dirty="0" smtClean="0"/>
              <a:t> +</a:t>
            </a:r>
            <a:r>
              <a:rPr lang="en-US" dirty="0" err="1" smtClean="0"/>
              <a:t>l,s</a:t>
            </a:r>
            <a:r>
              <a:rPr lang="en-US" dirty="0" smtClean="0"/>
              <a:t> @@</a:t>
            </a:r>
          </a:p>
          <a:p>
            <a:pPr lvl="1"/>
            <a:r>
              <a:rPr lang="en-US" dirty="0" smtClean="0"/>
              <a:t>@@: beginning of a hunk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: beginning line number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: number of lines the change hunk applies to for each file</a:t>
            </a:r>
          </a:p>
          <a:p>
            <a:pPr lvl="1"/>
            <a:r>
              <a:rPr lang="en-US" dirty="0" smtClean="0"/>
              <a:t>A line with a:</a:t>
            </a:r>
          </a:p>
          <a:p>
            <a:pPr lvl="2"/>
            <a:r>
              <a:rPr lang="en-US" dirty="0" smtClean="0"/>
              <a:t>- sign was deleted from the original</a:t>
            </a:r>
          </a:p>
          <a:p>
            <a:pPr lvl="2"/>
            <a:r>
              <a:rPr lang="en-US" dirty="0" smtClean="0"/>
              <a:t>+ sign was added to the original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stayed the same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267200" cy="6821714"/>
          </a:xfrm>
        </p:spPr>
      </p:pic>
    </p:spTree>
    <p:extLst>
      <p:ext uri="{BB962C8B-B14F-4D97-AF65-F5344CB8AC3E}">
        <p14:creationId xmlns:p14="http://schemas.microsoft.com/office/powerpoint/2010/main" val="2064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Patching and Building (Steps 4 &amp; 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cd coreutils-7.6</a:t>
            </a:r>
          </a:p>
          <a:p>
            <a:r>
              <a:rPr lang="en-US" sz="4000" dirty="0" smtClean="0"/>
              <a:t>vim or </a:t>
            </a:r>
            <a:r>
              <a:rPr lang="en-US" sz="4000" dirty="0" err="1" smtClean="0"/>
              <a:t>emacs</a:t>
            </a:r>
            <a:r>
              <a:rPr lang="en-US" sz="4000" dirty="0" smtClean="0"/>
              <a:t> </a:t>
            </a:r>
            <a:r>
              <a:rPr lang="en-US" sz="4000" dirty="0" err="1" smtClean="0"/>
              <a:t>patch_file</a:t>
            </a:r>
            <a:r>
              <a:rPr lang="en-US" sz="4000" dirty="0" smtClean="0"/>
              <a:t>: copy and paste the patch content</a:t>
            </a:r>
          </a:p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patch</a:t>
            </a:r>
            <a:r>
              <a:rPr lang="en-US" sz="4000" dirty="0" smtClean="0"/>
              <a:t> –</a:t>
            </a:r>
            <a:r>
              <a:rPr lang="en-US" sz="4000" dirty="0" err="1" smtClean="0"/>
              <a:t>p</a:t>
            </a:r>
            <a:r>
              <a:rPr lang="en-US" sz="4000" b="1" dirty="0" err="1" smtClean="0"/>
              <a:t>num</a:t>
            </a:r>
            <a:r>
              <a:rPr lang="en-US" sz="4000" dirty="0" smtClean="0"/>
              <a:t> &lt; </a:t>
            </a:r>
            <a:r>
              <a:rPr lang="en-US" sz="4000" dirty="0" err="1" smtClean="0"/>
              <a:t>patch_file</a:t>
            </a:r>
            <a:r>
              <a:rPr lang="en-US" sz="4000" dirty="0" smtClean="0"/>
              <a:t>  </a:t>
            </a:r>
          </a:p>
          <a:p>
            <a:pPr lvl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‘man</a:t>
            </a:r>
            <a:r>
              <a:rPr lang="en-US" sz="4000" dirty="0" smtClean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patch</a:t>
            </a:r>
            <a:r>
              <a:rPr lang="en-US" sz="4000" dirty="0" smtClean="0"/>
              <a:t>’ to find out what </a:t>
            </a:r>
            <a:r>
              <a:rPr lang="en-US" sz="4000" dirty="0" err="1" smtClean="0"/>
              <a:t>p</a:t>
            </a:r>
            <a:r>
              <a:rPr lang="en-US" sz="4000" b="1" dirty="0" err="1" smtClean="0"/>
              <a:t>num</a:t>
            </a:r>
            <a:r>
              <a:rPr lang="en-US" sz="4000" dirty="0" smtClean="0"/>
              <a:t> does and how to use it</a:t>
            </a:r>
          </a:p>
          <a:p>
            <a:r>
              <a:rPr lang="en-US" sz="4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4400" dirty="0" smtClean="0"/>
              <a:t> into the coreutils-7.6 directory and type make to rebuild patched </a:t>
            </a:r>
            <a:r>
              <a:rPr lang="en-US" sz="4400" dirty="0" err="1" smtClean="0"/>
              <a:t>ls.c</a:t>
            </a:r>
            <a:r>
              <a:rPr lang="en-US" sz="4400" dirty="0" smtClean="0"/>
              <a:t>. </a:t>
            </a:r>
            <a:r>
              <a:rPr lang="en-US" sz="4400" dirty="0" smtClean="0">
                <a:solidFill>
                  <a:srgbClr val="FF0000"/>
                </a:solidFill>
              </a:rPr>
              <a:t>Don’t install!!</a:t>
            </a:r>
          </a:p>
        </p:txBody>
      </p:sp>
    </p:spTree>
    <p:extLst>
      <p:ext uri="{BB962C8B-B14F-4D97-AF65-F5344CB8AC3E}">
        <p14:creationId xmlns:p14="http://schemas.microsoft.com/office/powerpoint/2010/main" val="2542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Install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Installshield</a:t>
            </a:r>
            <a:endParaRPr lang="en-US" dirty="0"/>
          </a:p>
          <a:p>
            <a:pPr lvl="1"/>
            <a:r>
              <a:rPr lang="en-US" dirty="0" smtClean="0"/>
              <a:t>Microsoft/Windows Installer</a:t>
            </a:r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rpm(</a:t>
            </a:r>
            <a:r>
              <a:rPr lang="en-US" dirty="0" err="1" smtClean="0"/>
              <a:t>Redhat</a:t>
            </a:r>
            <a:r>
              <a:rPr lang="en-US" dirty="0" smtClean="0"/>
              <a:t> Package Management)</a:t>
            </a:r>
          </a:p>
          <a:p>
            <a:pPr lvl="2"/>
            <a:r>
              <a:rPr lang="en-US" dirty="0" err="1" smtClean="0"/>
              <a:t>RedHat</a:t>
            </a:r>
            <a:r>
              <a:rPr lang="en-US" dirty="0" smtClean="0"/>
              <a:t> Linux (.rpm)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pt-get(Advanced Package Tool)</a:t>
            </a:r>
          </a:p>
          <a:p>
            <a:pPr lvl="2"/>
            <a:r>
              <a:rPr lang="en-US" dirty="0" err="1" smtClean="0"/>
              <a:t>Debian</a:t>
            </a:r>
            <a:r>
              <a:rPr lang="en-US" dirty="0" smtClean="0"/>
              <a:t> Linux, Ubuntu Linux (.deb)</a:t>
            </a:r>
          </a:p>
          <a:p>
            <a:pPr lvl="1"/>
            <a:r>
              <a:rPr lang="en-US" b="1" dirty="0" smtClean="0"/>
              <a:t>Good </a:t>
            </a:r>
            <a:r>
              <a:rPr lang="en-US" b="1" dirty="0"/>
              <a:t>old build </a:t>
            </a:r>
            <a:r>
              <a:rPr lang="en-US" b="1" dirty="0" smtClean="0"/>
              <a:t>process</a:t>
            </a:r>
          </a:p>
          <a:p>
            <a:pPr lvl="2"/>
            <a:r>
              <a:rPr lang="en-US" b="1" dirty="0" smtClean="0"/>
              <a:t>configure</a:t>
            </a:r>
            <a:r>
              <a:rPr lang="en-US" b="1" dirty="0"/>
              <a:t>, make, make </a:t>
            </a:r>
            <a:r>
              <a:rPr lang="en-US" b="1" dirty="0" smtClean="0"/>
              <a:t>install </a:t>
            </a:r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7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Fix (Step 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the following: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ls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Installed unmodified </a:t>
            </a:r>
            <a:r>
              <a:rPr lang="en-US" dirty="0" err="1" smtClean="0"/>
              <a:t>ls</a:t>
            </a:r>
            <a:r>
              <a:rPr lang="en-US" dirty="0" smtClean="0"/>
              <a:t> does NOT work</a:t>
            </a:r>
          </a:p>
          <a:p>
            <a:r>
              <a:rPr lang="en-US" dirty="0" smtClean="0"/>
              <a:t>Test on:</a:t>
            </a:r>
          </a:p>
          <a:p>
            <a:pPr lvl="1"/>
            <a:r>
              <a:rPr lang="en-US" dirty="0" smtClean="0"/>
              <a:t>1) a file that has been recently modified</a:t>
            </a:r>
          </a:p>
          <a:p>
            <a:pPr lvl="2"/>
            <a:r>
              <a:rPr lang="en-US" dirty="0" smtClean="0"/>
              <a:t>Make a change to an existing file or create a new file</a:t>
            </a:r>
          </a:p>
          <a:p>
            <a:pPr lvl="1"/>
            <a:r>
              <a:rPr lang="en-US" dirty="0" smtClean="0"/>
              <a:t>2) a file that is at least a year old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ouch –t 201401210959.30 </a:t>
            </a:r>
            <a:r>
              <a:rPr lang="en-US" i="1" dirty="0" err="1" smtClean="0"/>
              <a:t>test_file</a:t>
            </a:r>
            <a:r>
              <a:rPr lang="en-US" i="1" dirty="0" smtClean="0"/>
              <a:t> </a:t>
            </a:r>
          </a:p>
          <a:p>
            <a:pPr lvl="2"/>
            <a:endParaRPr lang="en-US" i="1" dirty="0"/>
          </a:p>
          <a:p>
            <a:r>
              <a:rPr lang="en-US" dirty="0" smtClean="0"/>
              <a:t>Answer Q1 and Q2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Decompressing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Generally, </a:t>
            </a:r>
            <a:r>
              <a:rPr lang="en-US" dirty="0"/>
              <a:t>you would get Linux software in the </a:t>
            </a:r>
            <a:r>
              <a:rPr lang="en-US" dirty="0" err="1"/>
              <a:t>tarball</a:t>
            </a:r>
            <a:r>
              <a:rPr lang="en-US" dirty="0"/>
              <a:t> format (.</a:t>
            </a:r>
            <a:r>
              <a:rPr lang="en-US" dirty="0" err="1"/>
              <a:t>tgz</a:t>
            </a:r>
            <a:r>
              <a:rPr lang="en-US" dirty="0" smtClean="0"/>
              <a:t>) or (.</a:t>
            </a:r>
            <a:r>
              <a:rPr lang="en-US" dirty="0" err="1" smtClean="0"/>
              <a:t>gz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Decompress file in current directory:</a:t>
            </a:r>
            <a:endParaRPr lang="en-US" dirty="0"/>
          </a:p>
          <a:p>
            <a:r>
              <a:rPr lang="en-US" dirty="0" smtClean="0"/>
              <a:t>tar –</a:t>
            </a:r>
            <a:r>
              <a:rPr lang="en-US" dirty="0" err="1" smtClean="0"/>
              <a:t>xzvf</a:t>
            </a:r>
            <a:r>
              <a:rPr lang="en-US" dirty="0" smtClean="0"/>
              <a:t> filename.tar.gz</a:t>
            </a:r>
          </a:p>
          <a:p>
            <a:pPr lvl="1"/>
            <a:r>
              <a:rPr lang="en-US" dirty="0"/>
              <a:t>Option –x: --</a:t>
            </a:r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Option –z: --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1"/>
            <a:r>
              <a:rPr lang="en-US" dirty="0" smtClean="0"/>
              <a:t>Option –v: --verbose</a:t>
            </a:r>
          </a:p>
          <a:p>
            <a:pPr lvl="1"/>
            <a:r>
              <a:rPr lang="en-US" dirty="0" smtClean="0"/>
              <a:t>Option –f: --file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648200" cy="5987084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600200" y="1905000"/>
            <a:ext cx="381000" cy="4191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5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Command-Line Compilation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shop.cpp 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includes </a:t>
            </a:r>
            <a:r>
              <a:rPr lang="en-US" dirty="0" err="1" smtClean="0"/>
              <a:t>shoppingList.h</a:t>
            </a:r>
            <a:r>
              <a:rPr lang="en-US" dirty="0" smtClean="0"/>
              <a:t> and </a:t>
            </a:r>
            <a:r>
              <a:rPr lang="en-US" dirty="0" err="1" smtClean="0"/>
              <a:t>item.h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hoppingList.cpp </a:t>
            </a:r>
          </a:p>
          <a:p>
            <a:pPr lvl="1"/>
            <a:r>
              <a:rPr lang="en-US" dirty="0" smtClean="0"/>
              <a:t>#includes </a:t>
            </a:r>
            <a:r>
              <a:rPr lang="en-US" dirty="0" err="1"/>
              <a:t>s</a:t>
            </a:r>
            <a:r>
              <a:rPr lang="en-US" dirty="0" err="1" smtClean="0"/>
              <a:t>hoppingList.h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tem.cpp</a:t>
            </a:r>
          </a:p>
          <a:p>
            <a:pPr lvl="1"/>
            <a:r>
              <a:rPr lang="en-US" dirty="0" smtClean="0"/>
              <a:t>#includes </a:t>
            </a:r>
            <a:r>
              <a:rPr lang="en-US" dirty="0" err="1"/>
              <a:t>i</a:t>
            </a:r>
            <a:r>
              <a:rPr lang="en-US" dirty="0" err="1" smtClean="0"/>
              <a:t>tem.h</a:t>
            </a:r>
            <a:endParaRPr lang="en-US" dirty="0"/>
          </a:p>
          <a:p>
            <a:r>
              <a:rPr lang="en-US" dirty="0" smtClean="0"/>
              <a:t>How to compile?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g</a:t>
            </a:r>
            <a:r>
              <a:rPr lang="en-US" sz="2400" b="1" dirty="0" smtClean="0">
                <a:solidFill>
                  <a:srgbClr val="00B050"/>
                </a:solidFill>
              </a:rPr>
              <a:t>++ -Wall shoppingList.cpp item.cpp shop.cpp –o shop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 change one of the header or source files?</a:t>
            </a:r>
          </a:p>
          <a:p>
            <a:pPr lvl="1"/>
            <a:r>
              <a:rPr lang="en-US" dirty="0" smtClean="0"/>
              <a:t>Rerun command to generate new executable</a:t>
            </a:r>
          </a:p>
          <a:p>
            <a:r>
              <a:rPr lang="en-US" b="1" dirty="0" smtClean="0"/>
              <a:t>We only made a small change to item.cpp?</a:t>
            </a:r>
          </a:p>
          <a:p>
            <a:pPr lvl="1"/>
            <a:r>
              <a:rPr lang="en-US" dirty="0" smtClean="0"/>
              <a:t>not efficient to recompile shoppinglist.cpp and shop.cpp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Solution: avoid waste by producing a separate object code file for each source file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++ -Wall –c item.cpp… (for each source file)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item.o</a:t>
            </a:r>
            <a:r>
              <a:rPr lang="en-US" dirty="0" smtClean="0"/>
              <a:t> </a:t>
            </a:r>
            <a:r>
              <a:rPr lang="en-US" dirty="0" err="1" smtClean="0"/>
              <a:t>shoppingList.o</a:t>
            </a:r>
            <a:r>
              <a:rPr lang="en-US" dirty="0" smtClean="0"/>
              <a:t> </a:t>
            </a:r>
            <a:r>
              <a:rPr lang="en-US" dirty="0" err="1" smtClean="0"/>
              <a:t>shop.o</a:t>
            </a:r>
            <a:r>
              <a:rPr lang="en-US" dirty="0" smtClean="0"/>
              <a:t> –o shop (combine)</a:t>
            </a:r>
          </a:p>
          <a:p>
            <a:pPr lvl="2"/>
            <a:r>
              <a:rPr lang="en-US" dirty="0" smtClean="0"/>
              <a:t>Less work for compiler, saves time but more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change </a:t>
            </a:r>
            <a:r>
              <a:rPr lang="en-US" b="1" dirty="0" err="1" smtClean="0"/>
              <a:t>item.h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Need to recompile </a:t>
            </a:r>
            <a:r>
              <a:rPr lang="en-US" dirty="0"/>
              <a:t>every source file </a:t>
            </a:r>
            <a:r>
              <a:rPr lang="en-US" dirty="0" smtClean="0"/>
              <a:t>that includes it &amp; every </a:t>
            </a:r>
            <a:r>
              <a:rPr lang="en-US" dirty="0"/>
              <a:t>source file that includes a header that includes </a:t>
            </a:r>
            <a:r>
              <a:rPr lang="en-US" dirty="0" smtClean="0"/>
              <a:t>it. Here: item.cpp and shop.cpp</a:t>
            </a:r>
          </a:p>
          <a:p>
            <a:pPr lvl="1"/>
            <a:r>
              <a:rPr lang="en-US" dirty="0" smtClean="0"/>
              <a:t>Difficult to keep track of files when project is large</a:t>
            </a:r>
          </a:p>
          <a:p>
            <a:pPr marL="0" indent="0">
              <a:buNone/>
            </a:pPr>
            <a:r>
              <a:rPr lang="en-US" dirty="0" smtClean="0"/>
              <a:t>=&gt; Make</a:t>
            </a:r>
          </a:p>
        </p:txBody>
      </p:sp>
    </p:spTree>
    <p:extLst>
      <p:ext uri="{BB962C8B-B14F-4D97-AF65-F5344CB8AC3E}">
        <p14:creationId xmlns:p14="http://schemas.microsoft.com/office/powerpoint/2010/main" val="22844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91440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Utility for </a:t>
            </a:r>
            <a:r>
              <a:rPr lang="en-US" sz="3600" dirty="0"/>
              <a:t>managing large software </a:t>
            </a:r>
            <a:r>
              <a:rPr lang="en-US" sz="3600" dirty="0" smtClean="0"/>
              <a:t>projects</a:t>
            </a:r>
          </a:p>
          <a:p>
            <a:pPr marL="457200" lvl="1" indent="0">
              <a:buNone/>
            </a:pPr>
            <a:r>
              <a:rPr lang="en-US" sz="3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Compiles files and keeps them up-to-date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Efficient Compilation (only files that need to be recompiled)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43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Makefile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Makefile</a:t>
            </a:r>
            <a:r>
              <a:rPr lang="en-US" sz="2000" dirty="0" smtClean="0">
                <a:solidFill>
                  <a:srgbClr val="00B050"/>
                </a:solidFill>
              </a:rPr>
              <a:t> - A Basic Example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all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shop  </a:t>
            </a:r>
            <a:r>
              <a:rPr lang="en-US" sz="2000" dirty="0" smtClean="0">
                <a:solidFill>
                  <a:srgbClr val="00B050"/>
                </a:solidFill>
              </a:rPr>
              <a:t>#usually first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shop</a:t>
            </a:r>
            <a:r>
              <a:rPr lang="en-US" sz="2000" dirty="0" smtClean="0"/>
              <a:t> :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tem.o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hoppingList.o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hop.o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g++ -g -Wall -o shop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tem.o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hoppingList.o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shop.o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FF"/>
                </a:solidFill>
              </a:rPr>
              <a:t>i</a:t>
            </a:r>
            <a:r>
              <a:rPr lang="en-US" sz="2000" dirty="0" err="1" smtClean="0">
                <a:solidFill>
                  <a:srgbClr val="3333FF"/>
                </a:solidFill>
              </a:rPr>
              <a:t>tem.o</a:t>
            </a:r>
            <a:r>
              <a:rPr lang="en-US" sz="2000" dirty="0" smtClean="0"/>
              <a:t> : </a:t>
            </a:r>
            <a:r>
              <a:rPr lang="en-US" sz="2000" dirty="0">
                <a:solidFill>
                  <a:srgbClr val="7030A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tem.cpp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g++ -g -Wall -c item.cpp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FF"/>
                </a:solidFill>
              </a:rPr>
              <a:t>s</a:t>
            </a:r>
            <a:r>
              <a:rPr lang="en-US" sz="2000" dirty="0" err="1" smtClean="0">
                <a:solidFill>
                  <a:srgbClr val="3333FF"/>
                </a:solidFill>
              </a:rPr>
              <a:t>hoppingList.o</a:t>
            </a:r>
            <a:r>
              <a:rPr lang="en-US" sz="2000" dirty="0" smtClean="0"/>
              <a:t> : </a:t>
            </a:r>
            <a:r>
              <a:rPr lang="en-US" sz="2000" dirty="0">
                <a:solidFill>
                  <a:srgbClr val="7030A0"/>
                </a:solidFill>
              </a:rPr>
              <a:t>s</a:t>
            </a:r>
            <a:r>
              <a:rPr lang="en-US" sz="2000" dirty="0" smtClean="0">
                <a:solidFill>
                  <a:srgbClr val="7030A0"/>
                </a:solidFill>
              </a:rPr>
              <a:t>hoppingList.cpp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g++ -g -Wall -c shoppingList.cpp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333FF"/>
                </a:solidFill>
              </a:rPr>
              <a:t>shop.o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7030A0"/>
                </a:solidFill>
              </a:rPr>
              <a:t>shop.cpp </a:t>
            </a:r>
            <a:r>
              <a:rPr lang="en-US" sz="2000" dirty="0" err="1" smtClean="0">
                <a:solidFill>
                  <a:srgbClr val="7030A0"/>
                </a:solidFill>
              </a:rPr>
              <a:t>item.h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g++ -g -Wall -c shop.cpp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clean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-f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tem.o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hoppingList.o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34000"/>
            <a:ext cx="3048000" cy="137938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6705600" y="22098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24061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777</Words>
  <Application>Microsoft Office PowerPoint</Application>
  <PresentationFormat>On-screen Show (4:3)</PresentationFormat>
  <Paragraphs>141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Office Theme</vt:lpstr>
      <vt:lpstr>Lab 3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PowerPoint Presentation</vt:lpstr>
      <vt:lpstr>Patching and Building (Steps 4 &amp; 5)</vt:lpstr>
      <vt:lpstr>Testing Fix (Step 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Lauren Samy</cp:lastModifiedBy>
  <cp:revision>154</cp:revision>
  <dcterms:created xsi:type="dcterms:W3CDTF">2012-10-14T01:18:49Z</dcterms:created>
  <dcterms:modified xsi:type="dcterms:W3CDTF">2015-01-21T21:16:24Z</dcterms:modified>
</cp:coreProperties>
</file>