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32" d="100"/>
          <a:sy n="132" d="100"/>
        </p:scale>
        <p:origin x="76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joshuaflanagan/2010/09/03/use-gitk-to-understand-gi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Verifying and Publishing a </a:t>
            </a:r>
            <a:r>
              <a:rPr lang="en-US" b="1" dirty="0" err="1"/>
              <a:t>B</a:t>
            </a:r>
            <a:r>
              <a:rPr lang="en-US" b="1" dirty="0" err="1" smtClean="0"/>
              <a:t>ackported</a:t>
            </a:r>
            <a:r>
              <a:rPr lang="en-US" b="1" dirty="0" smtClean="0"/>
              <a:t> 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to New </a:t>
            </a:r>
            <a:r>
              <a:rPr lang="en-US" b="1" dirty="0"/>
              <a:t>B</a:t>
            </a:r>
            <a:r>
              <a:rPr lang="en-US" b="1" dirty="0" smtClean="0"/>
              <a:t>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 smtClean="0">
                <a:cs typeface="Courier New" pitchFamily="49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</a:t>
            </a:r>
            <a:r>
              <a:rPr lang="en-US" b="1" dirty="0"/>
              <a:t>A</a:t>
            </a:r>
            <a:r>
              <a:rPr lang="en-US" b="1" dirty="0" smtClean="0"/>
              <a:t>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</a:t>
            </a:r>
            <a:r>
              <a:rPr lang="en-US" sz="3200" dirty="0" smtClean="0"/>
              <a:t>branch</a:t>
            </a:r>
          </a:p>
          <a:p>
            <a:pPr marL="342900" lvl="2" indent="-342900"/>
            <a:r>
              <a:rPr lang="en-US" sz="3200" dirty="0" smtClean="0"/>
              <a:t>Separate </a:t>
            </a:r>
            <a:r>
              <a:rPr lang="en-US" sz="3200" dirty="0"/>
              <a:t>projects that once had a common code </a:t>
            </a:r>
            <a:r>
              <a:rPr lang="en-US" sz="3200" dirty="0" smtClean="0"/>
              <a:t>base</a:t>
            </a:r>
          </a:p>
          <a:p>
            <a:pPr marL="342900" lvl="2" indent="-342900"/>
            <a:r>
              <a:rPr lang="en-US" sz="3200" dirty="0" smtClean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fix a bug </a:t>
            </a:r>
          </a:p>
          <a:p>
            <a:r>
              <a:rPr lang="en-US" dirty="0" smtClean="0"/>
              <a:t>Create a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bugFix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bugFix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661828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9203" y="2692308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67200" y="2692308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717956" y="2097948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31619" y="1373707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17956" y="3386069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95534" y="3957228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2335" y="2692308"/>
            <a:ext cx="2209800" cy="693761"/>
            <a:chOff x="5145206" y="3962400"/>
            <a:chExt cx="2209800" cy="693761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2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done with </a:t>
            </a:r>
            <a:r>
              <a:rPr lang="en-US" dirty="0" err="1" smtClean="0"/>
              <a:t>bugFix</a:t>
            </a:r>
            <a:r>
              <a:rPr lang="en-US" dirty="0" smtClean="0"/>
              <a:t>, but need to fix</a:t>
            </a:r>
          </a:p>
          <a:p>
            <a:pPr marL="0" indent="0">
              <a:buNone/>
            </a:pPr>
            <a:r>
              <a:rPr lang="en-US" dirty="0" smtClean="0"/>
              <a:t>     a simple but urgent bug </a:t>
            </a:r>
          </a:p>
          <a:p>
            <a:r>
              <a:rPr lang="en-US" dirty="0" smtClean="0"/>
              <a:t>Go back to master: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smtClean="0"/>
              <a:t>=&gt; Create a branch &amp; check it out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urgentFix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94132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4403" y="2971800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2400" y="2971800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13156" y="2377440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26819" y="1653199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61556" y="4004821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9134" y="4575980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72200" y="3318681"/>
            <a:ext cx="2188825" cy="1093277"/>
            <a:chOff x="5166181" y="3562884"/>
            <a:chExt cx="2188825" cy="1093277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8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23" idx="1"/>
            <a:endCxn id="8" idx="3"/>
          </p:cNvCxnSpPr>
          <p:nvPr/>
        </p:nvCxnSpPr>
        <p:spPr>
          <a:xfrm flipH="1">
            <a:off x="6172200" y="2475455"/>
            <a:ext cx="693854" cy="84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66054" y="2128574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0254" y="4161906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13155" y="3697019"/>
            <a:ext cx="0" cy="456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0" y="1759855"/>
            <a:ext cx="0" cy="35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12101 2.59259E-6 C 0.17535 2.59259E-6 0.24219 -0.12454 0.24219 -0.22547 L 0.24219 -0.4507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225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confident about fix, we can</a:t>
            </a:r>
          </a:p>
          <a:p>
            <a:pPr marL="0" indent="0">
              <a:buNone/>
            </a:pPr>
            <a:r>
              <a:rPr lang="en-US" sz="2400" dirty="0" smtClean="0"/>
              <a:t>     merge it back into master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checkout master 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urgentFix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urgentFix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3759663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0603" y="3790143"/>
            <a:ext cx="2209800" cy="693761"/>
            <a:chOff x="6781800" y="4724400"/>
            <a:chExt cx="2209800" cy="693761"/>
          </a:xfrm>
        </p:grpSpPr>
        <p:sp>
          <p:nvSpPr>
            <p:cNvPr id="6" name="Rounded Rectangle 5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38600" y="3790143"/>
            <a:ext cx="2209800" cy="693761"/>
            <a:chOff x="5145206" y="3962400"/>
            <a:chExt cx="2209800" cy="693761"/>
          </a:xfrm>
        </p:grpSpPr>
        <p:sp>
          <p:nvSpPr>
            <p:cNvPr id="9" name="Rounded Rectangle 8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89356" y="3195783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03019" y="247154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27740" y="543240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4137024"/>
            <a:ext cx="2188825" cy="1093277"/>
            <a:chOff x="5166181" y="3562884"/>
            <a:chExt cx="2188825" cy="1093277"/>
          </a:xfrm>
        </p:grpSpPr>
        <p:sp>
          <p:nvSpPr>
            <p:cNvPr id="15" name="Rounded Rectangle 14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9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6942254" y="2946917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248400" y="3293798"/>
            <a:ext cx="693854" cy="81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42254" y="2071662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7695156" y="2765423"/>
            <a:ext cx="5876" cy="18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02748" y="5211443"/>
            <a:ext cx="0" cy="22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32941" y="2213681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Publish patch you made in lab 4</a:t>
            </a:r>
          </a:p>
          <a:p>
            <a:pPr lvl="1"/>
            <a:r>
              <a:rPr lang="en-US" sz="1800" dirty="0" smtClean="0"/>
              <a:t>Create a new branch “quote” off of version 3.0</a:t>
            </a:r>
          </a:p>
          <a:p>
            <a:pPr lvl="2"/>
            <a:r>
              <a:rPr lang="en-US" sz="1800" dirty="0" smtClean="0"/>
              <a:t>Branch command + checkout command 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50" dirty="0" smtClean="0"/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checkout v3.0 -b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quote</a:t>
            </a:r>
            <a:endParaRPr lang="en-US" sz="900" dirty="0" smtClean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Use patch from lab 4 to modify this branch</a:t>
            </a:r>
          </a:p>
          <a:p>
            <a:pPr lvl="2"/>
            <a:r>
              <a:rPr lang="en-US" sz="1800" dirty="0" smtClean="0"/>
              <a:t>Patch command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patch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cs typeface="Courier New" pitchFamily="49" charset="0"/>
              </a:rPr>
              <a:t>quote-3.0-patch.txt</a:t>
            </a:r>
          </a:p>
          <a:p>
            <a:pPr lvl="1"/>
            <a:r>
              <a:rPr lang="en-US" sz="1800" dirty="0" smtClean="0"/>
              <a:t>Commit changes to the new branch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.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commit –am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entry&gt;</a:t>
            </a:r>
          </a:p>
          <a:p>
            <a:pPr lvl="1"/>
            <a:r>
              <a:rPr lang="en-US" sz="1800" dirty="0" smtClean="0"/>
              <a:t> Generate a patch that other people can use to get your changes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800" dirty="0" smtClean="0"/>
              <a:t>Test your partner’s patch</a:t>
            </a:r>
          </a:p>
          <a:p>
            <a:pPr lvl="2"/>
            <a:r>
              <a:rPr lang="en-US" sz="1800" dirty="0" smtClean="0"/>
              <a:t>Check out version 3.0 into a </a:t>
            </a:r>
            <a:r>
              <a:rPr lang="en-US" sz="1800" dirty="0" err="1" smtClean="0"/>
              <a:t>tmp</a:t>
            </a:r>
            <a:r>
              <a:rPr lang="en-US" sz="1800" dirty="0" smtClean="0"/>
              <a:t> branch</a:t>
            </a:r>
          </a:p>
          <a:p>
            <a:pPr lvl="2"/>
            <a:r>
              <a:rPr lang="en-US" sz="1800" dirty="0" smtClean="0"/>
              <a:t>Apply patch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800" dirty="0" smtClean="0"/>
              <a:t>command: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&lt; </a:t>
            </a:r>
            <a:r>
              <a:rPr lang="en-US" sz="1800" dirty="0" smtClean="0">
                <a:cs typeface="Courier New" pitchFamily="49" charset="0"/>
              </a:rPr>
              <a:t>formatted-patch.txt</a:t>
            </a:r>
            <a:endParaRPr lang="en-US" sz="1800" dirty="0">
              <a:cs typeface="Courier New" pitchFamily="49" charset="0"/>
            </a:endParaRPr>
          </a:p>
          <a:p>
            <a:pPr lvl="2"/>
            <a:r>
              <a:rPr lang="en-US" sz="1800" dirty="0" smtClean="0"/>
              <a:t>Build and test with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make check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repository browser</a:t>
            </a:r>
          </a:p>
          <a:p>
            <a:pPr lvl="1"/>
            <a:r>
              <a:rPr lang="en-US" sz="2400" dirty="0" smtClean="0"/>
              <a:t>Visualizes commit graphs</a:t>
            </a:r>
          </a:p>
          <a:p>
            <a:pPr lvl="1"/>
            <a:r>
              <a:rPr lang="en-US" sz="2400" dirty="0" smtClean="0"/>
              <a:t>Used to understand the structure of the repo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9" y="3048000"/>
            <a:ext cx="3800899" cy="3657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8400" y="5562600"/>
            <a:ext cx="264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Tutorial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File Status Lifecycle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9" y="2362200"/>
            <a:ext cx="8367251" cy="3505200"/>
          </a:xfrm>
        </p:spPr>
      </p:pic>
      <p:sp>
        <p:nvSpPr>
          <p:cNvPr id="5" name="Left Brace 4"/>
          <p:cNvSpPr/>
          <p:nvPr/>
        </p:nvSpPr>
        <p:spPr>
          <a:xfrm rot="5400000">
            <a:off x="5294891" y="-420109"/>
            <a:ext cx="535418" cy="50292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565" y="1417638"/>
            <a:ext cx="100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Tracked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games: </a:t>
            </a:r>
            <a:r>
              <a:rPr lang="en-US" dirty="0" err="1" smtClean="0"/>
              <a:t>pacman.c</a:t>
            </a:r>
            <a:r>
              <a:rPr lang="en-US" dirty="0" smtClean="0"/>
              <a:t>, </a:t>
            </a:r>
            <a:r>
              <a:rPr lang="en-US" dirty="0" err="1" smtClean="0"/>
              <a:t>pacman.h</a:t>
            </a:r>
            <a:r>
              <a:rPr lang="en-US" dirty="0" smtClean="0"/>
              <a:t>, README </a:t>
            </a:r>
          </a:p>
          <a:p>
            <a:r>
              <a:rPr lang="en-US" dirty="0" smtClean="0"/>
              <a:t>Create repository to track new project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w/ all necessary repo files)</a:t>
            </a:r>
          </a:p>
          <a:p>
            <a:r>
              <a:rPr lang="en-US" dirty="0" smtClean="0"/>
              <a:t>Is the project tracked?</a:t>
            </a:r>
          </a:p>
          <a:p>
            <a:pPr lvl="1"/>
            <a:r>
              <a:rPr lang="en-US" dirty="0" smtClean="0"/>
              <a:t>No, need to add files and do an initial commit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 smtClean="0"/>
              <a:t>pacman.c</a:t>
            </a:r>
            <a:r>
              <a:rPr lang="en-US" dirty="0" smtClean="0"/>
              <a:t> </a:t>
            </a:r>
            <a:r>
              <a:rPr lang="en-US" dirty="0" err="1" smtClean="0"/>
              <a:t>pacman.h</a:t>
            </a:r>
            <a:r>
              <a:rPr lang="en-US" dirty="0"/>
              <a:t> </a:t>
            </a:r>
            <a:r>
              <a:rPr lang="en-US" dirty="0" smtClean="0"/>
              <a:t>README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</a:t>
            </a:r>
            <a:r>
              <a:rPr lang="en-US" dirty="0" smtClean="0"/>
              <a:t>“initial commit of my project”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Snapshot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2 More </a:t>
            </a:r>
            <a:r>
              <a:rPr lang="en-US" b="1" dirty="0"/>
              <a:t>C</a:t>
            </a:r>
            <a:r>
              <a:rPr lang="en-US" b="1" dirty="0" smtClean="0"/>
              <a:t>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pointer to one of the commits in the repo (head) + all ancestor commits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</a:t>
            </a:r>
            <a:r>
              <a:rPr lang="en-US" b="1" dirty="0"/>
              <a:t>I</a:t>
            </a:r>
            <a:r>
              <a:rPr lang="en-US" b="1" dirty="0" smtClean="0"/>
              <a:t>s Master?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1914792" cy="226726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62753" y="2667000"/>
            <a:ext cx="2618847" cy="2267266"/>
            <a:chOff x="2562753" y="2667000"/>
            <a:chExt cx="2618847" cy="22672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81600" y="2590789"/>
            <a:ext cx="2619624" cy="2343477"/>
            <a:chOff x="5181600" y="2590789"/>
            <a:chExt cx="2619624" cy="23434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0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2875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8664 -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branch = creating new pointer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Where is new branch created?</a:t>
            </a:r>
          </a:p>
          <a:p>
            <a:pPr lvl="2"/>
            <a:r>
              <a:rPr lang="en-US" dirty="0" smtClean="0"/>
              <a:t>Current commit </a:t>
            </a:r>
          </a:p>
          <a:p>
            <a:r>
              <a:rPr lang="en-US" dirty="0" smtClean="0"/>
              <a:t>Where is current commit?</a:t>
            </a:r>
          </a:p>
          <a:p>
            <a:pPr lvl="1"/>
            <a:r>
              <a:rPr lang="en-US" dirty="0" smtClean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440</Words>
  <Application>Microsoft Office PowerPoint</Application>
  <PresentationFormat>On-screen Show (4:3)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Office Theme</vt:lpstr>
      <vt:lpstr>Verifying and Publishing a Backported Change</vt:lpstr>
      <vt:lpstr>Git File Status Lifecycle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 I</vt:lpstr>
      <vt:lpstr>Merging II</vt:lpstr>
      <vt:lpstr>Merging III</vt:lpstr>
      <vt:lpstr>Homework 4</vt:lpstr>
      <vt:lpstr>Gitk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SAMY, LAUREN</cp:lastModifiedBy>
  <cp:revision>220</cp:revision>
  <dcterms:created xsi:type="dcterms:W3CDTF">2012-10-24T04:54:36Z</dcterms:created>
  <dcterms:modified xsi:type="dcterms:W3CDTF">2015-01-28T22:42:22Z</dcterms:modified>
</cp:coreProperties>
</file>