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Debugging a C </a:t>
            </a:r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133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breakpoints/break/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execute the next line as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</a:t>
            </a:r>
            <a:r>
              <a:rPr lang="en-US" dirty="0" smtClean="0"/>
              <a:t>same </a:t>
            </a:r>
            <a:r>
              <a:rPr lang="en-US" dirty="0"/>
              <a:t>as next but functions are executed line by line instead of as a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Memory Layout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114800" cy="5634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62484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code to be executed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8269" y="1914716"/>
            <a:ext cx="3185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Grows downward as </a:t>
            </a:r>
            <a:r>
              <a:rPr lang="en-US" sz="2200" dirty="0"/>
              <a:t>a result of a newly called </a:t>
            </a:r>
            <a:r>
              <a:rPr lang="en-US" sz="2200" dirty="0" smtClean="0"/>
              <a:t>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1209" y="1142999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Command line arguments and environment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8269" y="38100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grows </a:t>
            </a:r>
            <a:r>
              <a:rPr lang="en-US" sz="2200" dirty="0" smtClean="0"/>
              <a:t>upward when dynamic memory is requested by C’s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() or C++’s new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469642" y="5632819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Initialized global variables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0779" y="50292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Uninitialized global variables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Every </a:t>
            </a:r>
            <a:r>
              <a:rPr lang="en-US" dirty="0"/>
              <a:t>time a function is </a:t>
            </a:r>
            <a:r>
              <a:rPr lang="en-US" dirty="0" smtClean="0"/>
              <a:t>called, an </a:t>
            </a:r>
            <a:r>
              <a:rPr lang="en-US" dirty="0"/>
              <a:t>area of memory is set </a:t>
            </a:r>
            <a:r>
              <a:rPr lang="en-US" dirty="0" smtClean="0"/>
              <a:t>aside for it.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and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arguments, or parameters, of 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Frames and the Stack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Program Ends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stack frame belonging to main():</a:t>
            </a:r>
          </a:p>
          <a:p>
            <a:r>
              <a:rPr lang="en-US" dirty="0" smtClean="0"/>
              <a:t>Uninteresting since main() has no </a:t>
            </a:r>
            <a:r>
              <a:rPr lang="en-US" dirty="0"/>
              <a:t>automatic variables, no parameters, and no function to return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to </a:t>
            </a:r>
            <a:r>
              <a:rPr lang="en-US" dirty="0" err="1" smtClean="0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/>
              <a:t>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1844" y="507810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main() returns, the program 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eliminating errors from programs</a:t>
            </a:r>
          </a:p>
          <a:p>
            <a:endParaRPr lang="en-US" dirty="0"/>
          </a:p>
          <a:p>
            <a:r>
              <a:rPr lang="en-US" dirty="0" smtClean="0"/>
              <a:t>Grace Hopper and the “</a:t>
            </a:r>
            <a:r>
              <a:rPr lang="en-US" dirty="0"/>
              <a:t>First actual case of bug being </a:t>
            </a:r>
            <a:r>
              <a:rPr lang="en-US" dirty="0" smtClean="0"/>
              <a:t>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Goal: Fix the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“lab5.diff”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(lab5.txt)</a:t>
            </a:r>
          </a:p>
          <a:p>
            <a:r>
              <a:rPr lang="en-US" dirty="0" smtClean="0"/>
              <a:t>Make sure not to submit a reverse patch! (lab5.diff)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</a:t>
            </a:r>
            <a:r>
              <a:rPr lang="en-US" sz="2400" smtClean="0"/>
              <a:t>Unix Epoch</a:t>
            </a:r>
            <a:endParaRPr lang="en-US" sz="2400" dirty="0" smtClean="0"/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./configure CGLAGS="…-O0"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GDB – GNU 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4.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5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6.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1229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Debugging a C program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5</vt:lpstr>
      <vt:lpstr>Goal: Fix the Bug</vt:lpstr>
      <vt:lpstr>Lab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SAMY, LAUREN</cp:lastModifiedBy>
  <cp:revision>390</cp:revision>
  <dcterms:created xsi:type="dcterms:W3CDTF">2012-10-28T08:34:19Z</dcterms:created>
  <dcterms:modified xsi:type="dcterms:W3CDTF">2015-02-02T23:10:35Z</dcterms:modified>
</cp:coreProperties>
</file>