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>
      <p:cViewPr varScale="1">
        <p:scale>
          <a:sx n="125" d="100"/>
          <a:sy n="125" d="100"/>
        </p:scale>
        <p:origin x="132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Signatures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</a:rPr>
              <a:t>Generate a key pair with the GNU Privacy Guard’s commands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--gen-key </a:t>
            </a:r>
            <a:r>
              <a:rPr lang="en-US" dirty="0" smtClean="0">
                <a:cs typeface="Courier New" pitchFamily="49" charset="0"/>
              </a:rPr>
              <a:t>(choose default options)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 ‘Your Name’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--detach-sign hw.tar.gz 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  </a:t>
            </a:r>
          </a:p>
        </p:txBody>
      </p:sp>
    </p:spTree>
    <p:extLst>
      <p:ext uri="{BB962C8B-B14F-4D97-AF65-F5344CB8AC3E}">
        <p14:creationId xmlns:p14="http://schemas.microsoft.com/office/powerpoint/2010/main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8314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An electronic stamp or seal</a:t>
            </a:r>
          </a:p>
          <a:p>
            <a:r>
              <a:rPr lang="en-US" sz="4800" dirty="0" smtClean="0"/>
              <a:t>I</a:t>
            </a:r>
            <a:r>
              <a:rPr lang="en-US" sz="4400" dirty="0" smtClean="0"/>
              <a:t>s appended to a document</a:t>
            </a:r>
          </a:p>
          <a:p>
            <a:r>
              <a:rPr lang="en-US" sz="4800" dirty="0" smtClean="0"/>
              <a:t>Ensures data integrity</a:t>
            </a:r>
          </a:p>
          <a:p>
            <a:pPr lvl="1"/>
            <a:r>
              <a:rPr lang="en-US" sz="44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3" y="0"/>
            <a:ext cx="870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 smtClean="0"/>
              <a:t>Recover the </a:t>
            </a:r>
            <a:r>
              <a:rPr lang="en-US" sz="7200" i="1" dirty="0" smtClean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</a:t>
            </a:r>
            <a:r>
              <a:rPr lang="en-US" sz="7200" dirty="0" smtClean="0"/>
              <a:t>sender</a:t>
            </a:r>
            <a:endParaRPr lang="en-US" sz="72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Generate the Message Digest</a:t>
            </a:r>
          </a:p>
          <a:p>
            <a:pPr lvl="1"/>
            <a:r>
              <a:rPr lang="en-US" sz="7200" dirty="0" smtClean="0"/>
              <a:t>Use </a:t>
            </a:r>
            <a:r>
              <a:rPr lang="en-US" sz="7200" dirty="0"/>
              <a:t>the same message digest algorithm used by the sender to generate a message digest of the received </a:t>
            </a:r>
            <a:r>
              <a:rPr lang="en-US" sz="72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Compare </a:t>
            </a:r>
            <a:r>
              <a:rPr lang="en-US" sz="7200" dirty="0"/>
              <a:t>digests (the one sent by the sender as a digital signature, and the one generated by the receiver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</a:t>
            </a:r>
            <a:r>
              <a:rPr lang="en-US" sz="7200" dirty="0" smtClean="0"/>
              <a:t>signature and that public key is proven to be the sender’s through the certificate. </a:t>
            </a:r>
            <a:r>
              <a:rPr lang="en-US" sz="7200" dirty="0"/>
              <a:t>If decrypting using the public key renders a faulty message digest, this means that either the message or the message digest are not exactly what the sender sent</a:t>
            </a:r>
            <a:r>
              <a:rPr lang="en-US" sz="7200" dirty="0" smtClean="0"/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364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Digital Signatures</vt:lpstr>
      <vt:lpstr>Communication Over the Internet</vt:lpstr>
      <vt:lpstr>Secret Key (symmetric) Cryptography</vt:lpstr>
      <vt:lpstr>Public Key (asymmetric) Cryptography</vt:lpstr>
      <vt:lpstr>Digital Signature</vt:lpstr>
      <vt:lpstr>PowerPoint Presentation</vt:lpstr>
      <vt:lpstr>Steps for Generating a Digital Signature</vt:lpstr>
      <vt:lpstr>Steps for Generating a Digital Signature</vt:lpstr>
      <vt:lpstr>Detached Signature</vt:lpstr>
      <vt:lpstr>Homework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Lauren Samy</cp:lastModifiedBy>
  <cp:revision>88</cp:revision>
  <dcterms:created xsi:type="dcterms:W3CDTF">2006-08-16T00:00:00Z</dcterms:created>
  <dcterms:modified xsi:type="dcterms:W3CDTF">2015-02-11T05:56:00Z</dcterms:modified>
</cp:coreProperties>
</file>