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6"/>
  </p:handoutMasterIdLst>
  <p:sldIdLst>
    <p:sldId id="256" r:id="rId3"/>
    <p:sldId id="261" r:id="rId4"/>
    <p:sldId id="264" r:id="rId5"/>
    <p:sldId id="265" r:id="rId6"/>
    <p:sldId id="266" r:id="rId7"/>
    <p:sldId id="268" r:id="rId8"/>
    <p:sldId id="267" r:id="rId9"/>
    <p:sldId id="269" r:id="rId10"/>
    <p:sldId id="270" r:id="rId11"/>
    <p:sldId id="272" r:id="rId12"/>
    <p:sldId id="271" r:id="rId13"/>
    <p:sldId id="273" r:id="rId14"/>
    <p:sldId id="258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2BE0C96-A210-4971-A3EA-ECE7A70E4B7B}">
          <p14:sldIdLst>
            <p14:sldId id="256"/>
          </p14:sldIdLst>
        </p14:section>
        <p14:section name="内容页" id="{E14E9E2A-F425-41D5-834E-E9A57CE4F43A}">
          <p14:sldIdLst>
            <p14:sldId id="261"/>
            <p14:sldId id="264"/>
            <p14:sldId id="265"/>
            <p14:sldId id="267"/>
            <p14:sldId id="270"/>
            <p14:sldId id="272"/>
            <p14:sldId id="271"/>
            <p14:sldId id="273"/>
            <p14:sldId id="266"/>
            <p14:sldId id="268"/>
            <p14:sldId id="269"/>
          </p14:sldIdLst>
        </p14:section>
        <p14:section name="结束页" id="{3EC07E26-1977-41AF-B7A4-A81D8F92BFA0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0" autoAdjust="0"/>
    <p:restoredTop sz="94691" autoAdjust="0"/>
  </p:normalViewPr>
  <p:slideViewPr>
    <p:cSldViewPr snapToGrid="0">
      <p:cViewPr varScale="1">
        <p:scale>
          <a:sx n="116" d="100"/>
          <a:sy n="116" d="100"/>
        </p:scale>
        <p:origin x="77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3226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7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2E71F-3A72-4D26-B1C2-50D1182EA0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97851-37E5-4E1F-A0ED-7AF50361FE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C14F-CE37-490E-97B5-2CF89981F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049-3CFE-4246-B6E5-4F330CFC0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C14F-CE37-490E-97B5-2CF89981F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049-3CFE-4246-B6E5-4F330CFC0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C14F-CE37-490E-97B5-2CF89981F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049-3CFE-4246-B6E5-4F330CFC0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948" y="365125"/>
            <a:ext cx="885455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C14F-CE37-490E-97B5-2CF89981F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049-3CFE-4246-B6E5-4F330CFC0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C14F-CE37-490E-97B5-2CF89981F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049-3CFE-4246-B6E5-4F330CFC0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C14F-CE37-490E-97B5-2CF89981F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049-3CFE-4246-B6E5-4F330CFC0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C14F-CE37-490E-97B5-2CF89981F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049-3CFE-4246-B6E5-4F330CFC0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C14F-CE37-490E-97B5-2CF89981F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049-3CFE-4246-B6E5-4F330CFC0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C14F-CE37-490E-97B5-2CF89981F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049-3CFE-4246-B6E5-4F330CFC0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C14F-CE37-490E-97B5-2CF89981F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049-3CFE-4246-B6E5-4F330CFC0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C14F-CE37-490E-97B5-2CF89981F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4049-3CFE-4246-B6E5-4F330CFC0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AC14F-CE37-490E-97B5-2CF89981F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E4049-3CFE-4246-B6E5-4F330CFC0BA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0033" y="4548996"/>
            <a:ext cx="5480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lzr/quailty/Gromah/</a:t>
            </a:r>
            <a:r>
              <a:rPr lang="zh-CN" altLang="en-US" sz="3600" b="1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葫芦</a:t>
            </a:r>
            <a:endParaRPr lang="zh-CN" altLang="en-US" sz="3600" b="1" dirty="0">
              <a:solidFill>
                <a:schemeClr val="bg1"/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0694" y="365126"/>
            <a:ext cx="8880863" cy="871616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I-Make It Square</a:t>
            </a:r>
            <a:endParaRPr lang="en-US" altLang="zh-CN" sz="4400" b="1" dirty="0">
              <a:solidFill>
                <a:srgbClr val="333333"/>
              </a:solid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9590" y="1701165"/>
            <a:ext cx="10794365" cy="2629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0694" y="365126"/>
            <a:ext cx="8880863" cy="871616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J-Permutation and Primes</a:t>
            </a:r>
            <a:endParaRPr lang="en-US" altLang="zh-CN" sz="4400" b="1" dirty="0">
              <a:solidFill>
                <a:srgbClr val="333333"/>
              </a:solid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1345" y="1724660"/>
            <a:ext cx="10989945" cy="34086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0694" y="365126"/>
            <a:ext cx="8880863" cy="871616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K-Scheming Furry</a:t>
            </a:r>
            <a:endParaRPr lang="en-US" altLang="zh-CN" sz="4400" b="1" dirty="0">
              <a:solidFill>
                <a:srgbClr val="333333"/>
              </a:solid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4075" y="1833245"/>
            <a:ext cx="10239375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39475" y="2678517"/>
            <a:ext cx="55130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THANKS</a:t>
            </a:r>
            <a:endParaRPr lang="zh-CN" altLang="en-US" sz="9600" b="1" dirty="0">
              <a:solidFill>
                <a:schemeClr val="bg1"/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6335" y="4124908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Montserrat SemiBold" panose="00000700000000000000" pitchFamily="2" charset="0"/>
                <a:ea typeface="黑体" panose="02010609060101010101" pitchFamily="49" charset="-122"/>
              </a:rPr>
              <a:t>AC.NOWCODER.COM</a:t>
            </a:r>
            <a:endParaRPr lang="zh-CN" altLang="en-US" sz="1600" b="1" dirty="0">
              <a:solidFill>
                <a:schemeClr val="bg1"/>
              </a:solidFill>
              <a:latin typeface="Montserrat SemiBold" panose="00000700000000000000" pitchFamily="2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0694" y="365126"/>
            <a:ext cx="8880863" cy="871616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A-Alive Fossils</a:t>
            </a:r>
            <a:endParaRPr lang="en-US" altLang="zh-CN" sz="4400" b="1" dirty="0">
              <a:solidFill>
                <a:srgbClr val="333333"/>
              </a:solid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937"/>
            <a:ext cx="10515600" cy="4756025"/>
          </a:xfrm>
        </p:spPr>
        <p:txBody>
          <a:bodyPr/>
          <a:lstStyle/>
          <a:p>
            <a:r>
              <a:rPr lang="zh-CN" altLang="en-US" dirty="0"/>
              <a:t>签到题，按照题意模拟即可。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0694" y="365126"/>
            <a:ext cx="8880863" cy="871616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B-Bloodline Counter</a:t>
            </a:r>
            <a:endParaRPr lang="en-US" altLang="zh-CN" sz="4400" b="1" dirty="0">
              <a:solidFill>
                <a:srgbClr val="333333"/>
              </a:solid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937"/>
            <a:ext cx="10515600" cy="475602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421130"/>
            <a:ext cx="10505440" cy="44869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0694" y="365126"/>
            <a:ext cx="8880863" cy="871616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C-Clamped Sequence II</a:t>
            </a:r>
            <a:endParaRPr lang="en-US" altLang="zh-CN" sz="4400" b="1" dirty="0">
              <a:solidFill>
                <a:srgbClr val="333333"/>
              </a:solid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4535" y="1409700"/>
            <a:ext cx="10574655" cy="29254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0694" y="365126"/>
            <a:ext cx="8880863" cy="871616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D-Distance on Tree</a:t>
            </a:r>
            <a:endParaRPr lang="en-US" altLang="zh-CN" sz="4400" b="1" dirty="0">
              <a:solidFill>
                <a:srgbClr val="333333"/>
              </a:solid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5190" y="1339215"/>
            <a:ext cx="9380220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0694" y="365126"/>
            <a:ext cx="8880863" cy="871616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E-Educational Problem I</a:t>
            </a:r>
            <a:endParaRPr lang="en-US" altLang="zh-CN" sz="4400" b="1" dirty="0">
              <a:solidFill>
                <a:srgbClr val="333333"/>
              </a:solid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750" y="1629410"/>
            <a:ext cx="11113135" cy="27539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0694" y="365126"/>
            <a:ext cx="8880863" cy="871616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F-Educational Problem II</a:t>
            </a:r>
            <a:endParaRPr lang="en-US" altLang="zh-CN" sz="4400" b="1" dirty="0">
              <a:solidFill>
                <a:srgbClr val="333333"/>
              </a:solid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4840" y="1618615"/>
            <a:ext cx="10942955" cy="21221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0694" y="365126"/>
            <a:ext cx="8880863" cy="871616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G-Expected Distance</a:t>
            </a:r>
            <a:endParaRPr lang="en-US" altLang="zh-CN" sz="4400" b="1" dirty="0">
              <a:solidFill>
                <a:srgbClr val="333333"/>
              </a:solid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4385" y="1657985"/>
            <a:ext cx="10603865" cy="26536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0625" y="365125"/>
            <a:ext cx="9853295" cy="871855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H-Insert 1,Insert 2,Insert 3, ...</a:t>
            </a:r>
            <a:endParaRPr lang="en-US" altLang="zh-CN" sz="4400" b="1" dirty="0">
              <a:solidFill>
                <a:srgbClr val="333333"/>
              </a:solid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6295" y="1694815"/>
            <a:ext cx="10267950" cy="37433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PP_MARK_KEY" val="e91457d3-a96b-476d-908b-b8c1a4ccde56"/>
  <p:tag name="COMMONDATA" val="eyJoZGlkIjoiM2ExMWI1ZDc3YjFlMDlhOTVlOWQxNWU0MThkZGQ4MzA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Times New Roman"/>
        <a:ea typeface="Source Han Sans Bold"/>
        <a:cs typeface=""/>
      </a:majorFont>
      <a:minorFont>
        <a:latin typeface="Times New Roman"/>
        <a:ea typeface="Source Han Sans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WPS 演示</Application>
  <PresentationFormat>宽屏</PresentationFormat>
  <Paragraphs>30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HarmonyOS Sans SC</vt:lpstr>
      <vt:lpstr>Montserrat SemiBold</vt:lpstr>
      <vt:lpstr>黑体</vt:lpstr>
      <vt:lpstr>微软雅黑</vt:lpstr>
      <vt:lpstr>Arial Unicode MS</vt:lpstr>
      <vt:lpstr>Source Han Sans Bold</vt:lpstr>
      <vt:lpstr>Segoe Print</vt:lpstr>
      <vt:lpstr>Times New Roman</vt:lpstr>
      <vt:lpstr>Source Han Sans Medium</vt:lpstr>
      <vt:lpstr>Calibri</vt:lpstr>
      <vt:lpstr>等线</vt:lpstr>
      <vt:lpstr>自定义设计方案</vt:lpstr>
      <vt:lpstr>PowerPoint 演示文稿</vt:lpstr>
      <vt:lpstr>A-Alive Fossils</vt:lpstr>
      <vt:lpstr>B-Bloodline Counter</vt:lpstr>
      <vt:lpstr>C-Clamped Sequence II</vt:lpstr>
      <vt:lpstr>D-Distance on Tree</vt:lpstr>
      <vt:lpstr>E-Educational Problem I</vt:lpstr>
      <vt:lpstr>F-Educational Problem II</vt:lpstr>
      <vt:lpstr>G-Expected Distance</vt:lpstr>
      <vt:lpstr>H-Insert 1,Insert 2,Insert 3, ...</vt:lpstr>
      <vt:lpstr>I-Make It Square</vt:lpstr>
      <vt:lpstr>J-Permutation and Primes</vt:lpstr>
      <vt:lpstr>K-Scheming Furry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1078936560@qq.com</dc:creator>
  <cp:lastModifiedBy>admin</cp:lastModifiedBy>
  <cp:revision>46</cp:revision>
  <dcterms:created xsi:type="dcterms:W3CDTF">2023-06-21T10:13:00Z</dcterms:created>
  <dcterms:modified xsi:type="dcterms:W3CDTF">2023-08-11T07:06:06Z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35336F1D2C1A42DAA8556FDF436B095A_12</vt:lpwstr>
  </property>
  <property fmtid="{D5CDD505-2E9C-101B-9397-08002B2CF9AE}" pid="3" name="KSOProductBuildVer">
    <vt:lpwstr>2052-11.1.0.10314</vt:lpwstr>
  </property>
</Properties>
</file>