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91FA-1FA3-443F-826D-F0B111EF00A3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219A-2680-402C-AAF6-CDC654E84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8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91FA-1FA3-443F-826D-F0B111EF00A3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219A-2680-402C-AAF6-CDC654E84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9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91FA-1FA3-443F-826D-F0B111EF00A3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219A-2680-402C-AAF6-CDC654E84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5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91FA-1FA3-443F-826D-F0B111EF00A3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219A-2680-402C-AAF6-CDC654E84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5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91FA-1FA3-443F-826D-F0B111EF00A3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219A-2680-402C-AAF6-CDC654E84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2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91FA-1FA3-443F-826D-F0B111EF00A3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219A-2680-402C-AAF6-CDC654E84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52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91FA-1FA3-443F-826D-F0B111EF00A3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219A-2680-402C-AAF6-CDC654E84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91FA-1FA3-443F-826D-F0B111EF00A3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219A-2680-402C-AAF6-CDC654E84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8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91FA-1FA3-443F-826D-F0B111EF00A3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219A-2680-402C-AAF6-CDC654E84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48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91FA-1FA3-443F-826D-F0B111EF00A3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219A-2680-402C-AAF6-CDC654E84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80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91FA-1FA3-443F-826D-F0B111EF00A3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0219A-2680-402C-AAF6-CDC654E84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4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691FA-1FA3-443F-826D-F0B111EF00A3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0219A-2680-402C-AAF6-CDC654E84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4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7078" y="536713"/>
            <a:ext cx="1039633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err="1" smtClean="0"/>
              <a:t>Beamline</a:t>
            </a:r>
            <a:r>
              <a:rPr lang="en-US" sz="4400" dirty="0" smtClean="0"/>
              <a:t> Control Components</a:t>
            </a:r>
          </a:p>
          <a:p>
            <a:endParaRPr lang="en-US" dirty="0" smtClean="0"/>
          </a:p>
          <a:p>
            <a:r>
              <a:rPr lang="en-US" sz="4000" dirty="0" smtClean="0"/>
              <a:t>1) Detector </a:t>
            </a:r>
          </a:p>
          <a:p>
            <a:r>
              <a:rPr lang="en-US" sz="4000" dirty="0" smtClean="0"/>
              <a:t>2) </a:t>
            </a:r>
            <a:r>
              <a:rPr lang="en-US" sz="4000" dirty="0" err="1" smtClean="0"/>
              <a:t>Diffractometer</a:t>
            </a:r>
            <a:r>
              <a:rPr lang="en-US" sz="4000" dirty="0" smtClean="0"/>
              <a:t> </a:t>
            </a:r>
          </a:p>
          <a:p>
            <a:r>
              <a:rPr lang="en-US" sz="4000" dirty="0" smtClean="0"/>
              <a:t>3) Axis Camera server</a:t>
            </a:r>
          </a:p>
          <a:p>
            <a:r>
              <a:rPr lang="en-US" sz="4000" dirty="0" smtClean="0"/>
              <a:t>4) Mono &amp; Mirror</a:t>
            </a:r>
          </a:p>
          <a:p>
            <a:r>
              <a:rPr lang="en-US" sz="4000" dirty="0" smtClean="0"/>
              <a:t>5) Robot System</a:t>
            </a:r>
          </a:p>
          <a:p>
            <a:r>
              <a:rPr lang="en-US" sz="4000" dirty="0" smtClean="0"/>
              <a:t>6) Insertion Device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86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22" y="454024"/>
            <a:ext cx="10515600" cy="6244949"/>
          </a:xfrm>
        </p:spPr>
        <p:txBody>
          <a:bodyPr/>
          <a:lstStyle/>
          <a:p>
            <a:r>
              <a:rPr lang="en-US" dirty="0" err="1" smtClean="0"/>
              <a:t>Beamline</a:t>
            </a:r>
            <a:r>
              <a:rPr lang="en-US" dirty="0" smtClean="0"/>
              <a:t> Control network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1482542" y="1763508"/>
            <a:ext cx="9187160" cy="4339118"/>
            <a:chOff x="2047461" y="1683995"/>
            <a:chExt cx="9187160" cy="4339118"/>
          </a:xfrm>
        </p:grpSpPr>
        <p:grpSp>
          <p:nvGrpSpPr>
            <p:cNvPr id="22" name="Group 21"/>
            <p:cNvGrpSpPr/>
            <p:nvPr/>
          </p:nvGrpSpPr>
          <p:grpSpPr>
            <a:xfrm>
              <a:off x="2047461" y="3220278"/>
              <a:ext cx="7195930" cy="2802835"/>
              <a:chOff x="2047461" y="1277178"/>
              <a:chExt cx="7185991" cy="474593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379304" y="1277178"/>
                <a:ext cx="5178287" cy="9243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/>
                  <a:t>Private Network Switcher</a:t>
                </a:r>
                <a:endParaRPr lang="en-US" sz="2800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047461" y="3568148"/>
                <a:ext cx="1669774" cy="7454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Detector</a:t>
                </a:r>
                <a:endParaRPr lang="en-US" sz="2400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4750904" y="3533360"/>
                <a:ext cx="1858618" cy="8150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 smtClean="0"/>
                  <a:t>Diffractometor</a:t>
                </a:r>
                <a:endParaRPr lang="en-US" sz="2000" dirty="0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7504043" y="3568148"/>
                <a:ext cx="1729409" cy="8746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Camera Server</a:t>
                </a:r>
                <a:endParaRPr lang="en-US" dirty="0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3061252" y="5227983"/>
                <a:ext cx="1620078" cy="79513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Mono &amp;Mirror</a:t>
                </a:r>
                <a:endParaRPr lang="en-US" dirty="0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6450497" y="5208104"/>
                <a:ext cx="1411356" cy="8150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Robot</a:t>
                </a:r>
                <a:endParaRPr lang="en-US" dirty="0"/>
              </a:p>
            </p:txBody>
          </p:sp>
        </p:grpSp>
        <p:cxnSp>
          <p:nvCxnSpPr>
            <p:cNvPr id="12" name="Straight Connector 11"/>
            <p:cNvCxnSpPr/>
            <p:nvPr/>
          </p:nvCxnSpPr>
          <p:spPr>
            <a:xfrm flipH="1">
              <a:off x="2864021" y="3432793"/>
              <a:ext cx="1272209" cy="13417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5781262" y="3327427"/>
              <a:ext cx="9939" cy="13069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8" idx="0"/>
            </p:cNvCxnSpPr>
            <p:nvPr/>
          </p:nvCxnSpPr>
          <p:spPr>
            <a:xfrm>
              <a:off x="7869895" y="3766170"/>
              <a:ext cx="507596" cy="807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endCxn id="9" idx="0"/>
            </p:cNvCxnSpPr>
            <p:nvPr/>
          </p:nvCxnSpPr>
          <p:spPr>
            <a:xfrm flipH="1">
              <a:off x="3873814" y="3766170"/>
              <a:ext cx="532480" cy="17873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endCxn id="10" idx="0"/>
            </p:cNvCxnSpPr>
            <p:nvPr/>
          </p:nvCxnSpPr>
          <p:spPr>
            <a:xfrm>
              <a:off x="6974137" y="3766170"/>
              <a:ext cx="189104" cy="1775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25"/>
            <p:cNvSpPr/>
            <p:nvPr/>
          </p:nvSpPr>
          <p:spPr>
            <a:xfrm>
              <a:off x="4440248" y="1683995"/>
              <a:ext cx="2722993" cy="7620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Bluice</a:t>
              </a:r>
              <a:r>
                <a:rPr lang="en-US" dirty="0" smtClean="0"/>
                <a:t> Control Computer</a:t>
              </a:r>
              <a:endParaRPr lang="en-US" dirty="0"/>
            </a:p>
          </p:txBody>
        </p:sp>
        <p:cxnSp>
          <p:nvCxnSpPr>
            <p:cNvPr id="28" name="Straight Connector 27"/>
            <p:cNvCxnSpPr>
              <a:stCxn id="26" idx="2"/>
            </p:cNvCxnSpPr>
            <p:nvPr/>
          </p:nvCxnSpPr>
          <p:spPr>
            <a:xfrm flipH="1">
              <a:off x="5801744" y="2445999"/>
              <a:ext cx="1" cy="7742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/>
            <p:cNvSpPr/>
            <p:nvPr/>
          </p:nvSpPr>
          <p:spPr>
            <a:xfrm>
              <a:off x="8776252" y="1683995"/>
              <a:ext cx="2266122" cy="7620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Network switcher</a:t>
              </a:r>
            </a:p>
            <a:p>
              <a:pPr algn="ctr"/>
              <a:r>
                <a:rPr lang="en-US" dirty="0" smtClean="0"/>
                <a:t>To outside</a:t>
              </a:r>
              <a:endParaRPr lang="en-US" dirty="0"/>
            </a:p>
          </p:txBody>
        </p:sp>
        <p:sp>
          <p:nvSpPr>
            <p:cNvPr id="30" name="Left-Right Arrow 29"/>
            <p:cNvSpPr/>
            <p:nvPr/>
          </p:nvSpPr>
          <p:spPr>
            <a:xfrm>
              <a:off x="7163241" y="1943515"/>
              <a:ext cx="1603072" cy="268357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9853082" y="4590878"/>
              <a:ext cx="1381539" cy="4813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Insertion Device</a:t>
              </a:r>
            </a:p>
          </p:txBody>
        </p:sp>
        <p:cxnSp>
          <p:nvCxnSpPr>
            <p:cNvPr id="33" name="Straight Connector 32"/>
            <p:cNvCxnSpPr>
              <a:endCxn id="31" idx="0"/>
            </p:cNvCxnSpPr>
            <p:nvPr/>
          </p:nvCxnSpPr>
          <p:spPr>
            <a:xfrm>
              <a:off x="8566595" y="3766170"/>
              <a:ext cx="1977257" cy="824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997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7870"/>
            <a:ext cx="10515600" cy="6092687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                                                  </a:t>
            </a:r>
          </a:p>
          <a:p>
            <a:pPr lvl="3"/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948069" y="1215059"/>
            <a:ext cx="7185992" cy="5016776"/>
            <a:chOff x="1948069" y="1215059"/>
            <a:chExt cx="6321287" cy="4778237"/>
          </a:xfrm>
        </p:grpSpPr>
        <p:sp>
          <p:nvSpPr>
            <p:cNvPr id="16" name="Up-Down Arrow 15"/>
            <p:cNvSpPr/>
            <p:nvPr/>
          </p:nvSpPr>
          <p:spPr>
            <a:xfrm>
              <a:off x="6917631" y="2071067"/>
              <a:ext cx="208722" cy="531743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948069" y="1215059"/>
              <a:ext cx="6321287" cy="4778237"/>
              <a:chOff x="1948070" y="1215059"/>
              <a:chExt cx="6301408" cy="4783207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2304219" y="2613992"/>
                <a:ext cx="2415210" cy="116287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Frame Grabber</a:t>
                </a:r>
              </a:p>
              <a:p>
                <a:pPr algn="ctr"/>
                <a:r>
                  <a:rPr lang="en-US" dirty="0" smtClean="0"/>
                  <a:t>Computer</a:t>
                </a:r>
                <a:endParaRPr lang="en-US" dirty="0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4054336" y="4929808"/>
                <a:ext cx="2594112" cy="106845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Detector</a:t>
                </a:r>
                <a:endParaRPr lang="en-US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5983356" y="2613992"/>
                <a:ext cx="2266122" cy="11181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Detector Control</a:t>
                </a:r>
              </a:p>
              <a:p>
                <a:pPr algn="ctr"/>
                <a:r>
                  <a:rPr lang="en-US" dirty="0" smtClean="0"/>
                  <a:t>Computer</a:t>
                </a:r>
                <a:endParaRPr lang="en-US" dirty="0"/>
              </a:p>
            </p:txBody>
          </p:sp>
          <p:sp>
            <p:nvSpPr>
              <p:cNvPr id="10" name="Up Arrow 9"/>
              <p:cNvSpPr/>
              <p:nvPr/>
            </p:nvSpPr>
            <p:spPr>
              <a:xfrm>
                <a:off x="4431193" y="3754507"/>
                <a:ext cx="178906" cy="1152939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Left-Right Arrow 10"/>
              <p:cNvSpPr/>
              <p:nvPr/>
            </p:nvSpPr>
            <p:spPr>
              <a:xfrm>
                <a:off x="4719429" y="3081130"/>
                <a:ext cx="1263927" cy="327992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Up-Down Arrow 12"/>
              <p:cNvSpPr/>
              <p:nvPr/>
            </p:nvSpPr>
            <p:spPr>
              <a:xfrm>
                <a:off x="6096000" y="3732143"/>
                <a:ext cx="195470" cy="1197666"/>
              </a:xfrm>
              <a:prstGeom prst="up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5968444" y="1215059"/>
                <a:ext cx="2107096" cy="84482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Data Storage</a:t>
                </a:r>
                <a:endParaRPr lang="en-US" dirty="0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1948070" y="1215059"/>
                <a:ext cx="2483123" cy="90073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Network switcher</a:t>
                </a:r>
              </a:p>
              <a:p>
                <a:pPr algn="ctr"/>
                <a:r>
                  <a:rPr lang="en-US" dirty="0"/>
                  <a:t>t</a:t>
                </a:r>
                <a:r>
                  <a:rPr lang="en-US" dirty="0" smtClean="0"/>
                  <a:t>o outside</a:t>
                </a:r>
                <a:endParaRPr lang="en-US" dirty="0"/>
              </a:p>
            </p:txBody>
          </p:sp>
          <p:sp>
            <p:nvSpPr>
              <p:cNvPr id="17" name="Left-Right Arrow 16"/>
              <p:cNvSpPr/>
              <p:nvPr/>
            </p:nvSpPr>
            <p:spPr>
              <a:xfrm>
                <a:off x="4431193" y="1555473"/>
                <a:ext cx="1537251" cy="268357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90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64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Columbia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yangx</dc:creator>
  <cp:lastModifiedBy>yangx</cp:lastModifiedBy>
  <cp:revision>7</cp:revision>
  <dcterms:created xsi:type="dcterms:W3CDTF">2016-05-17T20:46:00Z</dcterms:created>
  <dcterms:modified xsi:type="dcterms:W3CDTF">2016-05-18T15:22:52Z</dcterms:modified>
</cp:coreProperties>
</file>