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96" r:id="rId4"/>
    <p:sldId id="277" r:id="rId5"/>
    <p:sldId id="297" r:id="rId7"/>
    <p:sldId id="293" r:id="rId8"/>
    <p:sldId id="298" r:id="rId9"/>
    <p:sldId id="29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881" autoAdjust="0"/>
  </p:normalViewPr>
  <p:slideViewPr>
    <p:cSldViewPr>
      <p:cViewPr>
        <p:scale>
          <a:sx n="100" d="100"/>
          <a:sy n="100" d="100"/>
        </p:scale>
        <p:origin x="-288" y="-198"/>
      </p:cViewPr>
      <p:guideLst>
        <p:guide orient="horz" pos="2207"/>
        <p:guide pos="29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圆角矩形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830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537208"/>
            <a:ext cx="8183880" cy="748652"/>
          </a:xfrm>
        </p:spPr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1428736"/>
            <a:ext cx="8183880" cy="4429156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圆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830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415" marR="18415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单圆角矩形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圆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430" indent="-265430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 panose="05020102010507070707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295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 panose="020B0604030504040204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130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 panose="05020102010507070707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255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 panose="020B0604030504040204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345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53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477520"/>
            <a:ext cx="7772400" cy="2954655"/>
          </a:xfrm>
        </p:spPr>
        <p:txBody>
          <a:bodyPr>
            <a:normAutofit/>
          </a:bodyPr>
          <a:lstStyle/>
          <a:p>
            <a:pPr algn="ctr"/>
            <a:r>
              <a:rPr sz="4400" dirty="0" smtClean="0">
                <a:sym typeface="+mn-ea"/>
              </a:rPr>
              <a:t>内核解剖</a:t>
            </a:r>
            <a:br>
              <a:rPr sz="4400" dirty="0" smtClean="0">
                <a:sym typeface="+mn-ea"/>
              </a:rPr>
            </a:br>
            <a:r>
              <a:rPr sz="4400" dirty="0" smtClean="0">
                <a:sym typeface="+mn-ea"/>
              </a:rPr>
              <a:t>dubbo自己的SPI实现 </a:t>
            </a:r>
            <a:endParaRPr lang="zh-CN" sz="4400" dirty="0" smtClean="0">
              <a:sym typeface="+mn-ea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55650" y="3717290"/>
            <a:ext cx="7772400" cy="2294890"/>
          </a:xfrm>
        </p:spPr>
        <p:txBody>
          <a:bodyPr/>
          <a:p>
            <a:r>
              <a:rPr lang="en-US" altLang="zh-CN" dirty="0" smtClean="0"/>
              <a:t> </a:t>
            </a:r>
            <a:r>
              <a:rPr lang="zh-CN" altLang="en-US" dirty="0" smtClean="0"/>
              <a:t>讲师：阿甘  </a:t>
            </a:r>
            <a:endParaRPr lang="zh-CN" altLang="en-US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zh-CN" altLang="en-US" dirty="0" smtClean="0"/>
          </a:p>
          <a:p>
            <a:pPr algn="l"/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dubbo </a:t>
            </a:r>
            <a:r>
              <a:rPr lang="zh-CN" altLang="en-US">
                <a:solidFill>
                  <a:schemeClr val="tx1"/>
                </a:solidFill>
              </a:rPr>
              <a:t>内核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479040" y="2213610"/>
            <a:ext cx="1252855" cy="6845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SPI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5020945" y="2213610"/>
            <a:ext cx="1252855" cy="6845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AOP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784725" y="3712210"/>
            <a:ext cx="1725295" cy="6845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compiler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479040" y="3712210"/>
            <a:ext cx="1252855" cy="6845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IOC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630" y="2530475"/>
            <a:ext cx="7181850" cy="99949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为什么dubbo</a:t>
            </a: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不采用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SPI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1137285"/>
            <a:ext cx="8183880" cy="4720590"/>
          </a:xfrm>
        </p:spPr>
        <p:txBody>
          <a:bodyPr/>
          <a:p>
            <a:r>
              <a:rPr lang="zh-CN" altLang="en-US"/>
              <a:t>JDK标准的SPI会一次性实例化扩展点所有实现，如果有扩展实现初始化很耗时，但如果没用上也加载，会很浪费资源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增加了对扩展点IoC和AOP的支持，一个扩展点可以直接setter注入其它扩展点。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295" y="2781300"/>
            <a:ext cx="5638800" cy="748665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dubbo spi  有哪些约定？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1095375"/>
            <a:ext cx="8183880" cy="4762500"/>
          </a:xfrm>
        </p:spPr>
        <p:txBody>
          <a:bodyPr/>
          <a:p>
            <a:r>
              <a:rPr lang="zh-CN" altLang="en-US"/>
              <a:t>spi 文件 存储路径 在 META-INF\dubbo\internal 目录下 并且文件名为接口的全路径名 就是=接口的包名+接口名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每个spi 文件里面的格式定义为： 扩展名=具体的类名，例如 dubbo=com.alibaba.dubbo.rpc.protocol.dubbo.DubboProtoco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48355" y="1557020"/>
            <a:ext cx="1734185" cy="107061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结束</a:t>
            </a:r>
            <a:endParaRPr lang="zh-CN" alt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6580" y="3745230"/>
            <a:ext cx="8240395" cy="1402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800" dirty="0" smtClean="0">
                <a:sym typeface="+mn-ea"/>
              </a:rPr>
              <a:t>欢迎加入 </a:t>
            </a:r>
            <a:r>
              <a:rPr lang="en-US" altLang="zh-CN" sz="2800" dirty="0" smtClean="0">
                <a:sym typeface="+mn-ea"/>
              </a:rPr>
              <a:t>dubbo-QQ</a:t>
            </a:r>
            <a:r>
              <a:rPr lang="zh-CN" altLang="en-US" sz="2800" dirty="0" smtClean="0">
                <a:sym typeface="+mn-ea"/>
              </a:rPr>
              <a:t>学习群：</a:t>
            </a:r>
            <a:r>
              <a:rPr lang="en-US" altLang="zh-CN" sz="2800" dirty="0" smtClean="0">
                <a:sym typeface="+mn-ea"/>
              </a:rPr>
              <a:t>257206349</a:t>
            </a:r>
            <a:endParaRPr lang="en-US" altLang="zh-CN" sz="2800" dirty="0" smtClean="0"/>
          </a:p>
          <a:p>
            <a:pPr algn="l"/>
            <a:r>
              <a:rPr lang="zh-CN" altLang="en-US" sz="2800" dirty="0" smtClean="0">
                <a:sym typeface="+mn-ea"/>
              </a:rPr>
              <a:t>视频观看地址：网易云学堂http://study.163.com/u/ykt1461577211836</a:t>
            </a:r>
            <a:endParaRPr lang="zh-CN" altLang="en-US" sz="28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点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417</Words>
  <Application>WPS 演示</Application>
  <PresentationFormat>全屏显示(4:3)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Wingdings 2</vt:lpstr>
      <vt:lpstr>Verdana</vt:lpstr>
      <vt:lpstr>微软雅黑</vt:lpstr>
      <vt:lpstr>Arial Unicode MS</vt:lpstr>
      <vt:lpstr>Calibri</vt:lpstr>
      <vt:lpstr>视点</vt:lpstr>
      <vt:lpstr>内核解剖 dubbo自己的SPI实现 </vt:lpstr>
      <vt:lpstr>dubbo 内核</vt:lpstr>
      <vt:lpstr>为什么dubbo不采用JDK的SPI？</vt:lpstr>
      <vt:lpstr>PowerPoint 演示文稿</vt:lpstr>
      <vt:lpstr>dubbo spi  有哪些约定？</vt:lpstr>
      <vt:lpstr>PowerPoint 演示文稿</vt:lpstr>
      <vt:lpstr>PowerPoint 演示文稿</vt:lpstr>
    </vt:vector>
  </TitlesOfParts>
  <Company>Alibaba 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毕玄</dc:creator>
  <cp:lastModifiedBy>jm</cp:lastModifiedBy>
  <cp:revision>740</cp:revision>
  <dcterms:created xsi:type="dcterms:W3CDTF">2009-12-11T02:04:00Z</dcterms:created>
  <dcterms:modified xsi:type="dcterms:W3CDTF">2017-08-20T08:26:49Z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