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97" r:id="rId4"/>
    <p:sldId id="298" r:id="rId5"/>
    <p:sldId id="299" r:id="rId6"/>
    <p:sldId id="301" r:id="rId7"/>
    <p:sldId id="296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881" autoAdjust="0"/>
  </p:normalViewPr>
  <p:slideViewPr>
    <p:cSldViewPr>
      <p:cViewPr>
        <p:scale>
          <a:sx n="100" d="100"/>
          <a:sy n="100" d="100"/>
        </p:scale>
        <p:origin x="-288" y="-198"/>
      </p:cViewPr>
      <p:guideLst>
        <p:guide orient="horz" pos="2207"/>
        <p:guide pos="289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圆角矩形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0" name="副标题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830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2C7-2398-4C44-99DD-9888C0458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EB7-E551-4B30-B39A-B4351874D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2C7-2398-4C44-99DD-9888C0458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EB7-E551-4B30-B39A-B4351874D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2C7-2398-4C44-99DD-9888C0458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EB7-E551-4B30-B39A-B4351874D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537208"/>
            <a:ext cx="8183880" cy="748652"/>
          </a:xfrm>
        </p:spPr>
        <p:txBody>
          <a:bodyPr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1428736"/>
            <a:ext cx="8183880" cy="4429156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2C7-2398-4C44-99DD-9888C0458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EB7-E551-4B30-B39A-B4351874D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圆角矩形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830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2C7-2398-4C44-99DD-9888C0458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EB7-E551-4B30-B39A-B4351874D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2C7-2398-4C44-99DD-9888C0458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EB7-E551-4B30-B39A-B4351874D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2C7-2398-4C44-99DD-9888C0458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EB7-E551-4B30-B39A-B4351874D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2C7-2398-4C44-99DD-9888C0458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EB7-E551-4B30-B39A-B4351874D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2C7-2398-4C44-99DD-9888C0458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EB7-E551-4B30-B39A-B4351874D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415" marR="18415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2C7-2398-4C44-99DD-9888C0458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EB7-E551-4B30-B39A-B4351874D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单圆角矩形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2C7-2398-4C44-99DD-9888C0458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EB7-E551-4B30-B39A-B4351874D949}" type="slidenum">
              <a:rPr lang="zh-CN" altLang="en-US" smtClean="0"/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圆角矩形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9AF8C2C7-2398-4C44-99DD-9888C0458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B6388EB7-E551-4B30-B39A-B4351874D9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430" indent="-265430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 panose="05020102010507070707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295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 panose="020B0604030504040204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130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 panose="05020102010507070707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255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 panose="020B0604030504040204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345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 panose="020B0604030504040204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53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 panose="05020102010507070707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Verdana" panose="020B0604030504040204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 panose="05020102010507070707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8455" y="477520"/>
            <a:ext cx="8467090" cy="2954655"/>
          </a:xfrm>
        </p:spPr>
        <p:txBody>
          <a:bodyPr>
            <a:normAutofit/>
          </a:bodyPr>
          <a:lstStyle/>
          <a:p>
            <a:pPr algn="ctr"/>
            <a:r>
              <a:rPr sz="44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集群容错之Cluster集群</a:t>
            </a:r>
            <a:br>
              <a:rPr sz="44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endParaRPr sz="4400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755650" y="3717290"/>
            <a:ext cx="7772400" cy="2294890"/>
          </a:xfrm>
        </p:spPr>
        <p:txBody>
          <a:bodyPr/>
          <a:p>
            <a:r>
              <a:rPr lang="en-US" altLang="zh-CN" dirty="0" smtClean="0"/>
              <a:t> </a:t>
            </a:r>
            <a:r>
              <a:rPr lang="zh-CN" altLang="en-US" dirty="0" smtClean="0"/>
              <a:t>讲师：阿甘  </a:t>
            </a:r>
            <a:endParaRPr lang="zh-CN" altLang="en-US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zh-CN" altLang="en-US" dirty="0" smtClean="0"/>
          </a:p>
          <a:p>
            <a:pPr algn="l"/>
            <a:endParaRPr lang="zh-CN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8510" y="2707640"/>
            <a:ext cx="7446645" cy="748665"/>
          </a:xfrm>
        </p:spPr>
        <p:txBody>
          <a:bodyPr>
            <a:noAutofit/>
          </a:bodyPr>
          <a:p>
            <a:r>
              <a:rPr lang="zh-CN" altLang="en-US" sz="4800">
                <a:sym typeface="+mn-ea"/>
              </a:rPr>
              <a:t>dubbo的集群有哪些算法</a:t>
            </a:r>
            <a:endParaRPr lang="zh-CN" altLang="en-US" sz="48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608330"/>
            <a:ext cx="8183880" cy="5249545"/>
          </a:xfrm>
        </p:spPr>
        <p:txBody>
          <a:bodyPr>
            <a:normAutofit/>
          </a:bodyPr>
          <a:p>
            <a:r>
              <a:rPr lang="zh-CN" altLang="en-US" sz="4000" b="1">
                <a:latin typeface="宋体" panose="02010600030101010101" pitchFamily="2" charset="-122"/>
                <a:ea typeface="宋体" panose="02010600030101010101" pitchFamily="2" charset="-122"/>
              </a:rPr>
              <a:t>FailoverCluster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：（默认）失败转移，当出现失败，重试其它服务器，通常用于读操作，但重试会带来更长延迟。 </a:t>
            </a:r>
            <a:endParaRPr lang="zh-CN" altLang="en-US" sz="4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4000" b="1">
                <a:latin typeface="宋体" panose="02010600030101010101" pitchFamily="2" charset="-122"/>
                <a:ea typeface="宋体" panose="02010600030101010101" pitchFamily="2" charset="-122"/>
              </a:rPr>
              <a:t>FailfastCluster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：快速失败，只发起一次调用，失败立即报错，通常用于非幂等性的写操作。</a:t>
            </a:r>
            <a:endParaRPr lang="zh-CN" altLang="en-US" sz="4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4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608330"/>
            <a:ext cx="8183880" cy="5249545"/>
          </a:xfrm>
        </p:spPr>
        <p:txBody>
          <a:bodyPr>
            <a:noAutofit/>
          </a:bodyPr>
          <a:p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FailbackCluster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：失败自动恢复，后台记录失败请求，定时重发，通常用于消息通知操作。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FailsafeCluster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：失败安全，出现异常时，直接忽略，通常用于写入审计日志等操作。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ForkingCluster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： 并行调用，只要一个成功即返回，通常用于实时性要求较高的操作，但需要浪费更多服务资源。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608330"/>
            <a:ext cx="8183880" cy="5249545"/>
          </a:xfrm>
        </p:spPr>
        <p:txBody>
          <a:bodyPr>
            <a:no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BroadcastCluster: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广播调用。遍历所有Invokers, 逐个调用每个调用catch住异常不影响其他invoker调用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MergeableCluster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: 分组聚合， 按组合并返回结果，比如菜单服务，接口一样，但有多种实现，用group区分，现在消费方需从每种group中调用一次返回结果，合并结果返回，这样就可以实现聚合菜单项。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AvailableCluster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: 获取可用的调用。遍历所有Invokers判断Invoker.isAvalible,只要一个有为true直接调用返回，不管成不成功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9900" y="2624455"/>
            <a:ext cx="8240395" cy="19627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800" dirty="0" smtClean="0">
                <a:sym typeface="+mn-ea"/>
              </a:rPr>
              <a:t>   </a:t>
            </a:r>
            <a:r>
              <a:rPr lang="zh-CN" altLang="en-US" sz="4000" dirty="0" smtClean="0">
                <a:sym typeface="+mn-ea"/>
              </a:rPr>
              <a:t>欢迎加入《</a:t>
            </a:r>
            <a:r>
              <a:rPr lang="en-US" altLang="zh-CN" sz="4000" dirty="0" smtClean="0">
                <a:sym typeface="+mn-ea"/>
              </a:rPr>
              <a:t>dubbo</a:t>
            </a:r>
            <a:r>
              <a:rPr lang="zh-CN" altLang="en-US" sz="4000" dirty="0" smtClean="0">
                <a:sym typeface="+mn-ea"/>
              </a:rPr>
              <a:t>源码设计分析》</a:t>
            </a:r>
            <a:endParaRPr lang="zh-CN" altLang="en-US" sz="4000" dirty="0" smtClean="0">
              <a:sym typeface="+mn-ea"/>
            </a:endParaRPr>
          </a:p>
          <a:p>
            <a:pPr algn="l"/>
            <a:r>
              <a:rPr lang="zh-CN" altLang="en-US" sz="4000" dirty="0" smtClean="0">
                <a:sym typeface="+mn-ea"/>
              </a:rPr>
              <a:t>          </a:t>
            </a:r>
            <a:r>
              <a:rPr lang="en-US" altLang="zh-CN" sz="4000" dirty="0" smtClean="0">
                <a:sym typeface="+mn-ea"/>
              </a:rPr>
              <a:t>QQ</a:t>
            </a:r>
            <a:r>
              <a:rPr lang="zh-CN" altLang="en-US" sz="4000" dirty="0" smtClean="0">
                <a:sym typeface="+mn-ea"/>
              </a:rPr>
              <a:t>群：</a:t>
            </a:r>
            <a:r>
              <a:rPr lang="en-US" altLang="zh-CN" sz="4000" dirty="0" smtClean="0">
                <a:sym typeface="+mn-ea"/>
              </a:rPr>
              <a:t>257206349</a:t>
            </a:r>
            <a:endParaRPr lang="en-US" altLang="zh-CN" sz="4000" dirty="0" smtClean="0"/>
          </a:p>
          <a:p>
            <a:pPr algn="l"/>
            <a:endParaRPr lang="zh-CN" altLang="en-US" sz="40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点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593</Words>
  <Application>WPS 演示</Application>
  <PresentationFormat>全屏显示(4:3)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Wingdings 2</vt:lpstr>
      <vt:lpstr>Verdana</vt:lpstr>
      <vt:lpstr>微软雅黑</vt:lpstr>
      <vt:lpstr>Arial Unicode MS</vt:lpstr>
      <vt:lpstr>Calibri</vt:lpstr>
      <vt:lpstr>视点</vt:lpstr>
      <vt:lpstr>集群容错之Cluster集群 </vt:lpstr>
      <vt:lpstr>dubbo的集群有哪些算法</vt:lpstr>
      <vt:lpstr>PowerPoint 演示文稿</vt:lpstr>
      <vt:lpstr>PowerPoint 演示文稿</vt:lpstr>
      <vt:lpstr>PowerPoint 演示文稿</vt:lpstr>
      <vt:lpstr>PowerPoint 演示文稿</vt:lpstr>
    </vt:vector>
  </TitlesOfParts>
  <Company>Alibaba 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毕玄</dc:creator>
  <cp:lastModifiedBy>jm</cp:lastModifiedBy>
  <cp:revision>777</cp:revision>
  <dcterms:created xsi:type="dcterms:W3CDTF">2009-12-11T02:04:00Z</dcterms:created>
  <dcterms:modified xsi:type="dcterms:W3CDTF">2017-08-20T08:23:19Z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