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7" r:id="rId4"/>
    <p:sldId id="29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81" autoAdjust="0"/>
  </p:normalViewPr>
  <p:slideViewPr>
    <p:cSldViewPr>
      <p:cViewPr>
        <p:scale>
          <a:sx n="100" d="100"/>
          <a:sy n="100" d="100"/>
        </p:scale>
        <p:origin x="-288" y="-198"/>
      </p:cViewPr>
      <p:guideLst>
        <p:guide orient="horz" pos="2207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37208"/>
            <a:ext cx="8183880" cy="748652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428736"/>
            <a:ext cx="8183880" cy="442915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455" y="477520"/>
            <a:ext cx="8467090" cy="2954655"/>
          </a:xfrm>
        </p:spPr>
        <p:txBody>
          <a:bodyPr>
            <a:normAutofit/>
          </a:bodyPr>
          <a:lstStyle/>
          <a:p>
            <a:pPr algn="ctr"/>
            <a:r>
              <a:rPr sz="4400" b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如何把网络通信的IO异步变同步</a:t>
            </a:r>
            <a:br>
              <a:rPr sz="4400" b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sz="4400" b="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55650" y="3717290"/>
            <a:ext cx="7772400" cy="2294890"/>
          </a:xfrm>
        </p:spPr>
        <p:txBody>
          <a:bodyPr/>
          <a:p>
            <a:r>
              <a:rPr lang="en-US" altLang="zh-CN" dirty="0" smtClean="0"/>
              <a:t> </a:t>
            </a:r>
            <a:r>
              <a:rPr lang="zh-CN" altLang="en-US" dirty="0" smtClean="0"/>
              <a:t>讲师：阿甘  </a:t>
            </a:r>
            <a:endParaRPr lang="zh-CN" altLang="en-US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 smtClean="0"/>
          </a:p>
          <a:p>
            <a:pPr algn="l"/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单工 全双工  半双工 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>
                <a:solidFill>
                  <a:srgbClr val="FF0000"/>
                </a:solidFill>
              </a:rPr>
              <a:t>单工</a:t>
            </a:r>
            <a:r>
              <a:rPr lang="zh-CN" altLang="en-US" sz="2400"/>
              <a:t>：在同一时间只允许一方向另一方传送信息，而另一方不能向一方传送 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全双工</a:t>
            </a:r>
            <a:r>
              <a:rPr lang="zh-CN" altLang="en-US" sz="2400"/>
              <a:t>：是指在发送数据的同时也能够接收数据，两者同步进行，这好像我们平时打电话一样，说话的同时也能够听到对方的声音。目前的网卡一般都支持全双工。 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半双工</a:t>
            </a:r>
            <a:r>
              <a:rPr lang="zh-CN" altLang="en-US" sz="2400"/>
              <a:t>：所谓半双工就是指一个时间段内只有一个动作发生，举个简单例子，一条窄窄的马路，同时只能有一辆车通过，当目前有两量车对开，这种情况下就只能一辆先过，等到头后另一辆再开，这个例子就形象的说明了半双工的原理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9900" y="2624455"/>
            <a:ext cx="8240395" cy="1962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   </a:t>
            </a:r>
            <a:r>
              <a:rPr lang="zh-CN" altLang="en-US" sz="4000" dirty="0" smtClean="0">
                <a:sym typeface="+mn-ea"/>
              </a:rPr>
              <a:t>欢迎加入《</a:t>
            </a:r>
            <a:r>
              <a:rPr lang="en-US" altLang="zh-CN" sz="4000" dirty="0" smtClean="0">
                <a:sym typeface="+mn-ea"/>
              </a:rPr>
              <a:t>dubbo</a:t>
            </a:r>
            <a:r>
              <a:rPr lang="zh-CN" altLang="en-US" sz="4000" dirty="0" smtClean="0">
                <a:sym typeface="+mn-ea"/>
              </a:rPr>
              <a:t>源码设计分析》</a:t>
            </a:r>
            <a:endParaRPr lang="zh-CN" altLang="en-US" sz="4000" dirty="0" smtClean="0">
              <a:sym typeface="+mn-ea"/>
            </a:endParaRPr>
          </a:p>
          <a:p>
            <a:pPr algn="l"/>
            <a:r>
              <a:rPr lang="zh-CN" altLang="en-US" sz="4000" dirty="0" smtClean="0">
                <a:sym typeface="+mn-ea"/>
              </a:rPr>
              <a:t>          </a:t>
            </a:r>
            <a:r>
              <a:rPr lang="en-US" altLang="zh-CN" sz="4000" dirty="0" smtClean="0">
                <a:sym typeface="+mn-ea"/>
              </a:rPr>
              <a:t>QQ</a:t>
            </a:r>
            <a:r>
              <a:rPr lang="zh-CN" altLang="en-US" sz="4000" dirty="0" smtClean="0">
                <a:sym typeface="+mn-ea"/>
              </a:rPr>
              <a:t>群：</a:t>
            </a:r>
            <a:r>
              <a:rPr lang="en-US" altLang="zh-CN" sz="4000" dirty="0" smtClean="0">
                <a:sym typeface="+mn-ea"/>
              </a:rPr>
              <a:t>257206349</a:t>
            </a:r>
            <a:endParaRPr lang="en-US" altLang="zh-CN" sz="4000" dirty="0" smtClean="0"/>
          </a:p>
          <a:p>
            <a:pPr algn="l"/>
            <a:endParaRPr lang="zh-CN" altLang="en-US" sz="4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292</Words>
  <Application>WPS 演示</Application>
  <PresentationFormat>全屏显示(4:3)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Wingdings 2</vt:lpstr>
      <vt:lpstr>Verdana</vt:lpstr>
      <vt:lpstr>微软雅黑</vt:lpstr>
      <vt:lpstr>Arial Unicode MS</vt:lpstr>
      <vt:lpstr>Calibri</vt:lpstr>
      <vt:lpstr>视点</vt:lpstr>
      <vt:lpstr>如何把网络通信的IO异步变同步 </vt:lpstr>
      <vt:lpstr>单工 全双工  半双工 区别</vt:lpstr>
      <vt:lpstr>PowerPoint 演示文稿</vt:lpstr>
    </vt:vector>
  </TitlesOfParts>
  <Company>Alibaba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毕玄</dc:creator>
  <cp:lastModifiedBy>jm</cp:lastModifiedBy>
  <cp:revision>765</cp:revision>
  <dcterms:created xsi:type="dcterms:W3CDTF">2009-12-11T02:04:00Z</dcterms:created>
  <dcterms:modified xsi:type="dcterms:W3CDTF">2017-08-20T08:21:49Z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