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7" r:id="rId4"/>
    <p:sldId id="29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81" autoAdjust="0"/>
  </p:normalViewPr>
  <p:slideViewPr>
    <p:cSldViewPr>
      <p:cViewPr>
        <p:scale>
          <a:sx n="100" d="100"/>
          <a:sy n="100" d="100"/>
        </p:scale>
        <p:origin x="-288" y="-198"/>
      </p:cViewPr>
      <p:guideLst>
        <p:guide orient="horz" pos="2207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37208"/>
            <a:ext cx="8183880" cy="748652"/>
          </a:xfrm>
        </p:spPr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428736"/>
            <a:ext cx="8183880" cy="4429156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9AF8C2C7-2398-4C44-99DD-9888C0458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B6388EB7-E551-4B30-B39A-B4351874D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 panose="05020102010507070707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 panose="05020102010507070707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 panose="05020102010507070707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8455" y="477520"/>
            <a:ext cx="8467090" cy="2954655"/>
          </a:xfrm>
        </p:spPr>
        <p:txBody>
          <a:bodyPr>
            <a:normAutofit/>
          </a:bodyPr>
          <a:lstStyle/>
          <a:p>
            <a:pPr algn="ctr"/>
            <a:r>
              <a:rPr sz="4400" b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编码解码</a:t>
            </a:r>
            <a:br>
              <a:rPr sz="4400" b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sz="4400" b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consumer请求编码</a:t>
            </a:r>
            <a:br>
              <a:rPr sz="4400" b="0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endParaRPr sz="4400" b="0"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55650" y="3717290"/>
            <a:ext cx="7772400" cy="2294890"/>
          </a:xfrm>
        </p:spPr>
        <p:txBody>
          <a:bodyPr/>
          <a:p>
            <a:r>
              <a:rPr lang="en-US" altLang="zh-CN" dirty="0" smtClean="0"/>
              <a:t> </a:t>
            </a:r>
            <a:r>
              <a:rPr lang="zh-CN" altLang="en-US" dirty="0" smtClean="0"/>
              <a:t>讲师：阿甘  </a:t>
            </a:r>
            <a:endParaRPr lang="zh-CN" altLang="en-US" dirty="0" smtClean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endParaRPr lang="zh-CN" altLang="en-US" dirty="0" smtClean="0"/>
          </a:p>
          <a:p>
            <a:pPr algn="l"/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什么是编码、解码？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595120"/>
            <a:ext cx="8183880" cy="426275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rgbClr val="FF0000"/>
                </a:solidFill>
              </a:rPr>
              <a:t>编码</a:t>
            </a:r>
            <a:r>
              <a:rPr lang="zh-CN" altLang="en-US" sz="2400"/>
              <a:t>（Encode）称为序列化（serialization），它将对象序列化为字节数组，用于网络传输、数据持久化或者其它用途。</a:t>
            </a:r>
            <a:endParaRPr lang="zh-CN" altLang="en-US" sz="2400"/>
          </a:p>
          <a:p>
            <a:pPr>
              <a:buFont typeface="Wingdings" panose="05000000000000000000" charset="0"/>
              <a:buChar char=""/>
            </a:pPr>
            <a:r>
              <a:rPr lang="zh-CN" altLang="en-US" sz="2400">
                <a:solidFill>
                  <a:srgbClr val="FF0000"/>
                </a:solidFill>
              </a:rPr>
              <a:t>解码</a:t>
            </a:r>
            <a:r>
              <a:rPr lang="zh-CN" altLang="en-US" sz="2400"/>
              <a:t>（Decode）反序列化（deserialization）把从网络、磁盘等读取的字节数组还原成原始对象（通常是原始对象的拷贝），以方便后续的业务逻辑操作。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9900" y="2624455"/>
            <a:ext cx="8240395" cy="19627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dirty="0" smtClean="0">
                <a:sym typeface="+mn-ea"/>
              </a:rPr>
              <a:t>   </a:t>
            </a:r>
            <a:r>
              <a:rPr lang="zh-CN" altLang="en-US" sz="4000" dirty="0" smtClean="0">
                <a:sym typeface="+mn-ea"/>
              </a:rPr>
              <a:t>欢迎加入《</a:t>
            </a:r>
            <a:r>
              <a:rPr lang="en-US" altLang="zh-CN" sz="4000" dirty="0" smtClean="0">
                <a:sym typeface="+mn-ea"/>
              </a:rPr>
              <a:t>dubbo</a:t>
            </a:r>
            <a:r>
              <a:rPr lang="zh-CN" altLang="en-US" sz="4000" dirty="0" smtClean="0">
                <a:sym typeface="+mn-ea"/>
              </a:rPr>
              <a:t>源码设计分析》</a:t>
            </a:r>
            <a:endParaRPr lang="zh-CN" altLang="en-US" sz="4000" dirty="0" smtClean="0">
              <a:sym typeface="+mn-ea"/>
            </a:endParaRPr>
          </a:p>
          <a:p>
            <a:pPr algn="l"/>
            <a:r>
              <a:rPr lang="zh-CN" altLang="en-US" sz="4000" dirty="0" smtClean="0">
                <a:sym typeface="+mn-ea"/>
              </a:rPr>
              <a:t>          </a:t>
            </a:r>
            <a:r>
              <a:rPr lang="en-US" altLang="zh-CN" sz="4000" dirty="0" smtClean="0">
                <a:sym typeface="+mn-ea"/>
              </a:rPr>
              <a:t>QQ</a:t>
            </a:r>
            <a:r>
              <a:rPr lang="zh-CN" altLang="en-US" sz="4000" dirty="0" smtClean="0">
                <a:sym typeface="+mn-ea"/>
              </a:rPr>
              <a:t>群：</a:t>
            </a:r>
            <a:r>
              <a:rPr lang="en-US" altLang="zh-CN" sz="4000" dirty="0" smtClean="0">
                <a:sym typeface="+mn-ea"/>
              </a:rPr>
              <a:t>257206349</a:t>
            </a:r>
            <a:endParaRPr lang="en-US" altLang="zh-CN" sz="4000" dirty="0" smtClean="0"/>
          </a:p>
          <a:p>
            <a:pPr algn="l"/>
            <a:endParaRPr lang="zh-CN" altLang="en-US" sz="4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220</Words>
  <Application>WPS 演示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Wingdings 2</vt:lpstr>
      <vt:lpstr>Verdana</vt:lpstr>
      <vt:lpstr>Wingdings</vt:lpstr>
      <vt:lpstr>微软雅黑</vt:lpstr>
      <vt:lpstr>Arial Unicode MS</vt:lpstr>
      <vt:lpstr>Calibri</vt:lpstr>
      <vt:lpstr>视点</vt:lpstr>
      <vt:lpstr>编码解码 consumer请求编码 </vt:lpstr>
      <vt:lpstr>什么是编码、解码？</vt:lpstr>
      <vt:lpstr>PowerPoint 演示文稿</vt:lpstr>
    </vt:vector>
  </TitlesOfParts>
  <Company>Alibaba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毕玄</dc:creator>
  <cp:lastModifiedBy>jm</cp:lastModifiedBy>
  <cp:revision>769</cp:revision>
  <dcterms:created xsi:type="dcterms:W3CDTF">2009-12-11T02:04:00Z</dcterms:created>
  <dcterms:modified xsi:type="dcterms:W3CDTF">2017-08-20T08:21:22Z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