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2" autoAdjust="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266B0C-DAD9-4DF8-89D1-7BB0F820CC9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1485E25-91DF-47B4-8267-8412092333C5}">
      <dgm:prSet phldrT="[文本]"/>
      <dgm:spPr/>
      <dgm:t>
        <a:bodyPr/>
        <a:lstStyle/>
        <a:p>
          <a:r>
            <a:rPr lang="zh-CN" altLang="en-US" dirty="0" smtClean="0">
              <a:latin typeface="楷体" pitchFamily="49" charset="-122"/>
              <a:ea typeface="楷体" pitchFamily="49" charset="-122"/>
            </a:rPr>
            <a:t>代码质量关注点</a:t>
          </a:r>
          <a:endParaRPr lang="zh-CN" altLang="en-US" dirty="0">
            <a:latin typeface="楷体" pitchFamily="49" charset="-122"/>
            <a:ea typeface="楷体" pitchFamily="49" charset="-122"/>
          </a:endParaRPr>
        </a:p>
      </dgm:t>
    </dgm:pt>
    <dgm:pt modelId="{F71C7BE9-DF76-434B-A67F-2E07C3FBFFCE}" type="parTrans" cxnId="{4C6DC969-688A-4077-8C76-AC7BE3637ACC}">
      <dgm:prSet/>
      <dgm:spPr/>
      <dgm:t>
        <a:bodyPr/>
        <a:lstStyle/>
        <a:p>
          <a:endParaRPr lang="zh-CN" altLang="en-US"/>
        </a:p>
      </dgm:t>
    </dgm:pt>
    <dgm:pt modelId="{83D355BB-2266-419A-A000-88168C9EE739}" type="sibTrans" cxnId="{4C6DC969-688A-4077-8C76-AC7BE3637ACC}">
      <dgm:prSet/>
      <dgm:spPr/>
      <dgm:t>
        <a:bodyPr/>
        <a:lstStyle/>
        <a:p>
          <a:endParaRPr lang="zh-CN" altLang="en-US"/>
        </a:p>
      </dgm:t>
    </dgm:pt>
    <dgm:pt modelId="{71B1D682-C886-4504-A28E-29E63A25D77A}">
      <dgm:prSet phldrT="[文本]"/>
      <dgm:spPr/>
      <dgm:t>
        <a:bodyPr/>
        <a:lstStyle/>
        <a:p>
          <a:r>
            <a:rPr lang="zh-CN" altLang="en-US" dirty="0" smtClean="0">
              <a:latin typeface="楷体" pitchFamily="49" charset="-122"/>
              <a:ea typeface="楷体" pitchFamily="49" charset="-122"/>
            </a:rPr>
            <a:t>质量改进方案</a:t>
          </a:r>
          <a:endParaRPr lang="zh-CN" altLang="en-US" dirty="0">
            <a:latin typeface="楷体" pitchFamily="49" charset="-122"/>
            <a:ea typeface="楷体" pitchFamily="49" charset="-122"/>
          </a:endParaRPr>
        </a:p>
      </dgm:t>
    </dgm:pt>
    <dgm:pt modelId="{90A54848-C5EE-41BD-BE80-2433443CB614}" type="parTrans" cxnId="{48FAA3F6-9093-47F3-BC60-3C021F007A0F}">
      <dgm:prSet/>
      <dgm:spPr/>
      <dgm:t>
        <a:bodyPr/>
        <a:lstStyle/>
        <a:p>
          <a:endParaRPr lang="zh-CN" altLang="en-US"/>
        </a:p>
      </dgm:t>
    </dgm:pt>
    <dgm:pt modelId="{2D3CC22B-FA96-4AF8-9942-D424A24B3BCB}" type="sibTrans" cxnId="{48FAA3F6-9093-47F3-BC60-3C021F007A0F}">
      <dgm:prSet/>
      <dgm:spPr/>
      <dgm:t>
        <a:bodyPr/>
        <a:lstStyle/>
        <a:p>
          <a:endParaRPr lang="zh-CN" altLang="en-US"/>
        </a:p>
      </dgm:t>
    </dgm:pt>
    <dgm:pt modelId="{D8D6B506-2D6A-4A5B-89CA-7C4F5EF39E7C}">
      <dgm:prSet phldrT="[文本]"/>
      <dgm:spPr/>
      <dgm:t>
        <a:bodyPr/>
        <a:lstStyle/>
        <a:p>
          <a:r>
            <a:rPr lang="zh-CN" altLang="en-US" dirty="0" smtClean="0">
              <a:latin typeface="楷体" pitchFamily="49" charset="-122"/>
              <a:ea typeface="楷体" pitchFamily="49" charset="-122"/>
            </a:rPr>
            <a:t>持续集成流程及工具</a:t>
          </a:r>
          <a:endParaRPr lang="zh-CN" altLang="en-US" dirty="0">
            <a:latin typeface="楷体" pitchFamily="49" charset="-122"/>
            <a:ea typeface="楷体" pitchFamily="49" charset="-122"/>
          </a:endParaRPr>
        </a:p>
      </dgm:t>
    </dgm:pt>
    <dgm:pt modelId="{7D997501-2B02-456B-8F4C-6BF973C0DB3A}" type="parTrans" cxnId="{9022FA97-D687-4C85-BA63-58881E4093A8}">
      <dgm:prSet/>
      <dgm:spPr/>
      <dgm:t>
        <a:bodyPr/>
        <a:lstStyle/>
        <a:p>
          <a:endParaRPr lang="zh-CN" altLang="en-US"/>
        </a:p>
      </dgm:t>
    </dgm:pt>
    <dgm:pt modelId="{21D3C3A3-6CD1-4A0A-B036-FF05781904F5}" type="sibTrans" cxnId="{9022FA97-D687-4C85-BA63-58881E4093A8}">
      <dgm:prSet/>
      <dgm:spPr/>
      <dgm:t>
        <a:bodyPr/>
        <a:lstStyle/>
        <a:p>
          <a:endParaRPr lang="zh-CN" altLang="en-US"/>
        </a:p>
      </dgm:t>
    </dgm:pt>
    <dgm:pt modelId="{BC6642BE-44BC-4719-B7F2-6B98017497F4}" type="pres">
      <dgm:prSet presAssocID="{FA266B0C-DAD9-4DF8-89D1-7BB0F820CC9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7EF38E7-A916-4B0E-A305-A593141F817D}" type="pres">
      <dgm:prSet presAssocID="{E1485E25-91DF-47B4-8267-8412092333C5}" presName="parentLin" presStyleCnt="0"/>
      <dgm:spPr/>
    </dgm:pt>
    <dgm:pt modelId="{D5A763AE-4B58-4DA2-92FD-1126EED452A9}" type="pres">
      <dgm:prSet presAssocID="{E1485E25-91DF-47B4-8267-8412092333C5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23F3810C-BE67-4A1E-9D7A-48E349DF3F85}" type="pres">
      <dgm:prSet presAssocID="{E1485E25-91DF-47B4-8267-8412092333C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68D88A-5DEA-4B26-B9EF-FDDA7AF0166A}" type="pres">
      <dgm:prSet presAssocID="{E1485E25-91DF-47B4-8267-8412092333C5}" presName="negativeSpace" presStyleCnt="0"/>
      <dgm:spPr/>
    </dgm:pt>
    <dgm:pt modelId="{B27AE70C-F698-40B2-A25E-028E6C44E7E4}" type="pres">
      <dgm:prSet presAssocID="{E1485E25-91DF-47B4-8267-8412092333C5}" presName="childText" presStyleLbl="conFgAcc1" presStyleIdx="0" presStyleCnt="3">
        <dgm:presLayoutVars>
          <dgm:bulletEnabled val="1"/>
        </dgm:presLayoutVars>
      </dgm:prSet>
      <dgm:spPr/>
    </dgm:pt>
    <dgm:pt modelId="{B2FF9AF6-B64D-49EB-91D8-B3C605AC35FB}" type="pres">
      <dgm:prSet presAssocID="{83D355BB-2266-419A-A000-88168C9EE739}" presName="spaceBetweenRectangles" presStyleCnt="0"/>
      <dgm:spPr/>
    </dgm:pt>
    <dgm:pt modelId="{E65D01BD-5CCF-4824-9292-AE12F0C6EEF5}" type="pres">
      <dgm:prSet presAssocID="{71B1D682-C886-4504-A28E-29E63A25D77A}" presName="parentLin" presStyleCnt="0"/>
      <dgm:spPr/>
    </dgm:pt>
    <dgm:pt modelId="{491B9746-6F8D-40B5-B419-B8B6002CB652}" type="pres">
      <dgm:prSet presAssocID="{71B1D682-C886-4504-A28E-29E63A25D77A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F2D7524E-80C2-4182-AFCF-97EDAE36BC9A}" type="pres">
      <dgm:prSet presAssocID="{71B1D682-C886-4504-A28E-29E63A25D77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1A312B-AE1D-41DA-959C-E8DC3CC7E583}" type="pres">
      <dgm:prSet presAssocID="{71B1D682-C886-4504-A28E-29E63A25D77A}" presName="negativeSpace" presStyleCnt="0"/>
      <dgm:spPr/>
    </dgm:pt>
    <dgm:pt modelId="{8B119C6A-8FAF-440C-9CC8-BD7B8D90D05A}" type="pres">
      <dgm:prSet presAssocID="{71B1D682-C886-4504-A28E-29E63A25D77A}" presName="childText" presStyleLbl="conFgAcc1" presStyleIdx="1" presStyleCnt="3">
        <dgm:presLayoutVars>
          <dgm:bulletEnabled val="1"/>
        </dgm:presLayoutVars>
      </dgm:prSet>
      <dgm:spPr/>
    </dgm:pt>
    <dgm:pt modelId="{6F7832FF-B7A2-4344-8974-D656A489AEF4}" type="pres">
      <dgm:prSet presAssocID="{2D3CC22B-FA96-4AF8-9942-D424A24B3BCB}" presName="spaceBetweenRectangles" presStyleCnt="0"/>
      <dgm:spPr/>
    </dgm:pt>
    <dgm:pt modelId="{3DF1D420-1DA9-4018-A677-75C779C9E02D}" type="pres">
      <dgm:prSet presAssocID="{D8D6B506-2D6A-4A5B-89CA-7C4F5EF39E7C}" presName="parentLin" presStyleCnt="0"/>
      <dgm:spPr/>
    </dgm:pt>
    <dgm:pt modelId="{0299B487-6B68-4010-87E5-BCFF95ECDB4F}" type="pres">
      <dgm:prSet presAssocID="{D8D6B506-2D6A-4A5B-89CA-7C4F5EF39E7C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FA101FE0-7657-4DD2-9FF9-C44C235450AD}" type="pres">
      <dgm:prSet presAssocID="{D8D6B506-2D6A-4A5B-89CA-7C4F5EF39E7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BC8F86-B009-49DF-A8B6-7BC414E765E5}" type="pres">
      <dgm:prSet presAssocID="{D8D6B506-2D6A-4A5B-89CA-7C4F5EF39E7C}" presName="negativeSpace" presStyleCnt="0"/>
      <dgm:spPr/>
    </dgm:pt>
    <dgm:pt modelId="{295913C6-315C-4DDB-B385-449D7B3964BA}" type="pres">
      <dgm:prSet presAssocID="{D8D6B506-2D6A-4A5B-89CA-7C4F5EF39E7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73E7EDD-241D-4B29-A549-136316EC9D7B}" type="presOf" srcId="{D8D6B506-2D6A-4A5B-89CA-7C4F5EF39E7C}" destId="{FA101FE0-7657-4DD2-9FF9-C44C235450AD}" srcOrd="1" destOrd="0" presId="urn:microsoft.com/office/officeart/2005/8/layout/list1"/>
    <dgm:cxn modelId="{01C3BC47-125B-4F31-A9F5-FE7459419418}" type="presOf" srcId="{E1485E25-91DF-47B4-8267-8412092333C5}" destId="{23F3810C-BE67-4A1E-9D7A-48E349DF3F85}" srcOrd="1" destOrd="0" presId="urn:microsoft.com/office/officeart/2005/8/layout/list1"/>
    <dgm:cxn modelId="{6A20E3F6-5D03-4337-A343-C753CA5CB144}" type="presOf" srcId="{71B1D682-C886-4504-A28E-29E63A25D77A}" destId="{491B9746-6F8D-40B5-B419-B8B6002CB652}" srcOrd="0" destOrd="0" presId="urn:microsoft.com/office/officeart/2005/8/layout/list1"/>
    <dgm:cxn modelId="{48FAA3F6-9093-47F3-BC60-3C021F007A0F}" srcId="{FA266B0C-DAD9-4DF8-89D1-7BB0F820CC97}" destId="{71B1D682-C886-4504-A28E-29E63A25D77A}" srcOrd="1" destOrd="0" parTransId="{90A54848-C5EE-41BD-BE80-2433443CB614}" sibTransId="{2D3CC22B-FA96-4AF8-9942-D424A24B3BCB}"/>
    <dgm:cxn modelId="{10CAE5C6-A49B-45AF-B66A-2C6A7E4EFA1A}" type="presOf" srcId="{71B1D682-C886-4504-A28E-29E63A25D77A}" destId="{F2D7524E-80C2-4182-AFCF-97EDAE36BC9A}" srcOrd="1" destOrd="0" presId="urn:microsoft.com/office/officeart/2005/8/layout/list1"/>
    <dgm:cxn modelId="{347CAF30-4403-4926-B1AF-09892AD98124}" type="presOf" srcId="{FA266B0C-DAD9-4DF8-89D1-7BB0F820CC97}" destId="{BC6642BE-44BC-4719-B7F2-6B98017497F4}" srcOrd="0" destOrd="0" presId="urn:microsoft.com/office/officeart/2005/8/layout/list1"/>
    <dgm:cxn modelId="{9022FA97-D687-4C85-BA63-58881E4093A8}" srcId="{FA266B0C-DAD9-4DF8-89D1-7BB0F820CC97}" destId="{D8D6B506-2D6A-4A5B-89CA-7C4F5EF39E7C}" srcOrd="2" destOrd="0" parTransId="{7D997501-2B02-456B-8F4C-6BF973C0DB3A}" sibTransId="{21D3C3A3-6CD1-4A0A-B036-FF05781904F5}"/>
    <dgm:cxn modelId="{5BFAC02D-E9C2-4A08-AE88-D38F153F99A3}" type="presOf" srcId="{E1485E25-91DF-47B4-8267-8412092333C5}" destId="{D5A763AE-4B58-4DA2-92FD-1126EED452A9}" srcOrd="0" destOrd="0" presId="urn:microsoft.com/office/officeart/2005/8/layout/list1"/>
    <dgm:cxn modelId="{4C6DC969-688A-4077-8C76-AC7BE3637ACC}" srcId="{FA266B0C-DAD9-4DF8-89D1-7BB0F820CC97}" destId="{E1485E25-91DF-47B4-8267-8412092333C5}" srcOrd="0" destOrd="0" parTransId="{F71C7BE9-DF76-434B-A67F-2E07C3FBFFCE}" sibTransId="{83D355BB-2266-419A-A000-88168C9EE739}"/>
    <dgm:cxn modelId="{3628EF0D-A94D-4DD5-96F1-A659153B3DEA}" type="presOf" srcId="{D8D6B506-2D6A-4A5B-89CA-7C4F5EF39E7C}" destId="{0299B487-6B68-4010-87E5-BCFF95ECDB4F}" srcOrd="0" destOrd="0" presId="urn:microsoft.com/office/officeart/2005/8/layout/list1"/>
    <dgm:cxn modelId="{8781022B-62DA-4AD9-848A-3678A2A19970}" type="presParOf" srcId="{BC6642BE-44BC-4719-B7F2-6B98017497F4}" destId="{F7EF38E7-A916-4B0E-A305-A593141F817D}" srcOrd="0" destOrd="0" presId="urn:microsoft.com/office/officeart/2005/8/layout/list1"/>
    <dgm:cxn modelId="{69E5F312-5F9A-45B0-927E-B0981FE34F3B}" type="presParOf" srcId="{F7EF38E7-A916-4B0E-A305-A593141F817D}" destId="{D5A763AE-4B58-4DA2-92FD-1126EED452A9}" srcOrd="0" destOrd="0" presId="urn:microsoft.com/office/officeart/2005/8/layout/list1"/>
    <dgm:cxn modelId="{BB0E700E-BA45-400B-9259-D472F2AEDA6C}" type="presParOf" srcId="{F7EF38E7-A916-4B0E-A305-A593141F817D}" destId="{23F3810C-BE67-4A1E-9D7A-48E349DF3F85}" srcOrd="1" destOrd="0" presId="urn:microsoft.com/office/officeart/2005/8/layout/list1"/>
    <dgm:cxn modelId="{674346D2-D66E-418D-AB78-4835F78B228B}" type="presParOf" srcId="{BC6642BE-44BC-4719-B7F2-6B98017497F4}" destId="{D968D88A-5DEA-4B26-B9EF-FDDA7AF0166A}" srcOrd="1" destOrd="0" presId="urn:microsoft.com/office/officeart/2005/8/layout/list1"/>
    <dgm:cxn modelId="{B2B8F9E6-EC4F-4088-A939-F747CB075333}" type="presParOf" srcId="{BC6642BE-44BC-4719-B7F2-6B98017497F4}" destId="{B27AE70C-F698-40B2-A25E-028E6C44E7E4}" srcOrd="2" destOrd="0" presId="urn:microsoft.com/office/officeart/2005/8/layout/list1"/>
    <dgm:cxn modelId="{BD33FF26-BB43-41D0-91A4-30FADE5401A7}" type="presParOf" srcId="{BC6642BE-44BC-4719-B7F2-6B98017497F4}" destId="{B2FF9AF6-B64D-49EB-91D8-B3C605AC35FB}" srcOrd="3" destOrd="0" presId="urn:microsoft.com/office/officeart/2005/8/layout/list1"/>
    <dgm:cxn modelId="{FF075C2C-100C-43C7-970B-00BBB831CAF0}" type="presParOf" srcId="{BC6642BE-44BC-4719-B7F2-6B98017497F4}" destId="{E65D01BD-5CCF-4824-9292-AE12F0C6EEF5}" srcOrd="4" destOrd="0" presId="urn:microsoft.com/office/officeart/2005/8/layout/list1"/>
    <dgm:cxn modelId="{20F2E654-CEED-478C-9339-03DFFAAC56C8}" type="presParOf" srcId="{E65D01BD-5CCF-4824-9292-AE12F0C6EEF5}" destId="{491B9746-6F8D-40B5-B419-B8B6002CB652}" srcOrd="0" destOrd="0" presId="urn:microsoft.com/office/officeart/2005/8/layout/list1"/>
    <dgm:cxn modelId="{9E1D91A0-9D11-419B-8942-C308D4F90CFD}" type="presParOf" srcId="{E65D01BD-5CCF-4824-9292-AE12F0C6EEF5}" destId="{F2D7524E-80C2-4182-AFCF-97EDAE36BC9A}" srcOrd="1" destOrd="0" presId="urn:microsoft.com/office/officeart/2005/8/layout/list1"/>
    <dgm:cxn modelId="{873CF682-A352-4BFA-B9E9-08B803939AFD}" type="presParOf" srcId="{BC6642BE-44BC-4719-B7F2-6B98017497F4}" destId="{241A312B-AE1D-41DA-959C-E8DC3CC7E583}" srcOrd="5" destOrd="0" presId="urn:microsoft.com/office/officeart/2005/8/layout/list1"/>
    <dgm:cxn modelId="{006B377C-6FCD-424E-8C70-41F320F8E550}" type="presParOf" srcId="{BC6642BE-44BC-4719-B7F2-6B98017497F4}" destId="{8B119C6A-8FAF-440C-9CC8-BD7B8D90D05A}" srcOrd="6" destOrd="0" presId="urn:microsoft.com/office/officeart/2005/8/layout/list1"/>
    <dgm:cxn modelId="{2C7AE761-140F-4395-83ED-D4EAB91CDED6}" type="presParOf" srcId="{BC6642BE-44BC-4719-B7F2-6B98017497F4}" destId="{6F7832FF-B7A2-4344-8974-D656A489AEF4}" srcOrd="7" destOrd="0" presId="urn:microsoft.com/office/officeart/2005/8/layout/list1"/>
    <dgm:cxn modelId="{1BD83371-FD62-4143-AF9A-0799B26AB98F}" type="presParOf" srcId="{BC6642BE-44BC-4719-B7F2-6B98017497F4}" destId="{3DF1D420-1DA9-4018-A677-75C779C9E02D}" srcOrd="8" destOrd="0" presId="urn:microsoft.com/office/officeart/2005/8/layout/list1"/>
    <dgm:cxn modelId="{D2C622E9-4255-4898-8FAD-D07B2FEB416D}" type="presParOf" srcId="{3DF1D420-1DA9-4018-A677-75C779C9E02D}" destId="{0299B487-6B68-4010-87E5-BCFF95ECDB4F}" srcOrd="0" destOrd="0" presId="urn:microsoft.com/office/officeart/2005/8/layout/list1"/>
    <dgm:cxn modelId="{5D3DEF81-45C1-4059-8F7A-46372D76D870}" type="presParOf" srcId="{3DF1D420-1DA9-4018-A677-75C779C9E02D}" destId="{FA101FE0-7657-4DD2-9FF9-C44C235450AD}" srcOrd="1" destOrd="0" presId="urn:microsoft.com/office/officeart/2005/8/layout/list1"/>
    <dgm:cxn modelId="{673E572D-573E-46D3-ABD0-468C82F03418}" type="presParOf" srcId="{BC6642BE-44BC-4719-B7F2-6B98017497F4}" destId="{F3BC8F86-B009-49DF-A8B6-7BC414E765E5}" srcOrd="9" destOrd="0" presId="urn:microsoft.com/office/officeart/2005/8/layout/list1"/>
    <dgm:cxn modelId="{1E7750B0-BCA4-49BE-B53C-37D213A5F9A4}" type="presParOf" srcId="{BC6642BE-44BC-4719-B7F2-6B98017497F4}" destId="{295913C6-315C-4DDB-B385-449D7B3964B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677C0D-9FA4-44E4-A3AB-83F51E034D74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8E827BC9-1C30-4EF8-8E06-E0D4E97C168D}">
      <dgm:prSet phldrT="[文本]"/>
      <dgm:spPr/>
      <dgm:t>
        <a:bodyPr/>
        <a:lstStyle/>
        <a:p>
          <a:r>
            <a:rPr lang="zh-CN" altLang="en-US" dirty="0" smtClean="0">
              <a:latin typeface="楷体" pitchFamily="49" charset="-122"/>
              <a:ea typeface="楷体" pitchFamily="49" charset="-122"/>
            </a:rPr>
            <a:t>技术经验不足</a:t>
          </a:r>
          <a:endParaRPr lang="zh-CN" altLang="en-US" dirty="0">
            <a:latin typeface="楷体" pitchFamily="49" charset="-122"/>
            <a:ea typeface="楷体" pitchFamily="49" charset="-122"/>
          </a:endParaRPr>
        </a:p>
      </dgm:t>
    </dgm:pt>
    <dgm:pt modelId="{E1179162-8820-4E2F-875B-399970CEC181}" type="parTrans" cxnId="{71412ABE-AF26-4752-94C7-643CF82C24A9}">
      <dgm:prSet/>
      <dgm:spPr/>
      <dgm:t>
        <a:bodyPr/>
        <a:lstStyle/>
        <a:p>
          <a:endParaRPr lang="zh-CN" altLang="en-US"/>
        </a:p>
      </dgm:t>
    </dgm:pt>
    <dgm:pt modelId="{BE4FE551-7C74-4102-87F4-638A9E83A99C}" type="sibTrans" cxnId="{71412ABE-AF26-4752-94C7-643CF82C24A9}">
      <dgm:prSet/>
      <dgm:spPr/>
      <dgm:t>
        <a:bodyPr/>
        <a:lstStyle/>
        <a:p>
          <a:endParaRPr lang="zh-CN" altLang="en-US"/>
        </a:p>
      </dgm:t>
    </dgm:pt>
    <dgm:pt modelId="{E9F4FA06-77D0-478F-916A-FDA2B1E6BF75}">
      <dgm:prSet phldrT="[文本]"/>
      <dgm:spPr/>
      <dgm:t>
        <a:bodyPr/>
        <a:lstStyle/>
        <a:p>
          <a:r>
            <a:rPr lang="zh-CN" altLang="en-US" dirty="0" smtClean="0">
              <a:latin typeface="楷体" pitchFamily="49" charset="-122"/>
              <a:ea typeface="楷体" pitchFamily="49" charset="-122"/>
            </a:rPr>
            <a:t>技术更新很快，往往技术使用不成熟，无良好的编程习惯</a:t>
          </a:r>
          <a:r>
            <a:rPr lang="zh-CN" altLang="en-US" dirty="0" smtClean="0">
              <a:latin typeface="楷体" pitchFamily="49" charset="-122"/>
              <a:ea typeface="楷体" pitchFamily="49" charset="-122"/>
            </a:rPr>
            <a:t>，编写</a:t>
          </a:r>
          <a:r>
            <a:rPr lang="zh-CN" altLang="en-US" dirty="0" smtClean="0">
              <a:latin typeface="楷体" pitchFamily="49" charset="-122"/>
              <a:ea typeface="楷体" pitchFamily="49" charset="-122"/>
            </a:rPr>
            <a:t>的代码问题较多，质量无法保证。  </a:t>
          </a:r>
          <a:endParaRPr lang="zh-CN" altLang="en-US" dirty="0">
            <a:latin typeface="楷体" pitchFamily="49" charset="-122"/>
            <a:ea typeface="楷体" pitchFamily="49" charset="-122"/>
          </a:endParaRPr>
        </a:p>
      </dgm:t>
    </dgm:pt>
    <dgm:pt modelId="{CE57EA8C-03E3-4041-8E55-B62A8DD2E40D}" type="parTrans" cxnId="{7B6D03C3-BAD7-40E6-B43F-666956CB6146}">
      <dgm:prSet/>
      <dgm:spPr/>
      <dgm:t>
        <a:bodyPr/>
        <a:lstStyle/>
        <a:p>
          <a:endParaRPr lang="zh-CN" altLang="en-US"/>
        </a:p>
      </dgm:t>
    </dgm:pt>
    <dgm:pt modelId="{9FDBAA40-5A97-4C6F-BBD5-9DE7F91EFA21}" type="sibTrans" cxnId="{7B6D03C3-BAD7-40E6-B43F-666956CB6146}">
      <dgm:prSet/>
      <dgm:spPr/>
      <dgm:t>
        <a:bodyPr/>
        <a:lstStyle/>
        <a:p>
          <a:endParaRPr lang="zh-CN" altLang="en-US"/>
        </a:p>
      </dgm:t>
    </dgm:pt>
    <dgm:pt modelId="{78DBE6A5-B054-494B-BF49-71525DB7C472}">
      <dgm:prSet phldrT="[文本]"/>
      <dgm:spPr/>
      <dgm:t>
        <a:bodyPr/>
        <a:lstStyle/>
        <a:p>
          <a:r>
            <a:rPr lang="zh-CN" altLang="en-US" dirty="0" smtClean="0">
              <a:latin typeface="楷体" pitchFamily="49" charset="-122"/>
              <a:ea typeface="楷体" pitchFamily="49" charset="-122"/>
            </a:rPr>
            <a:t>交付压力</a:t>
          </a:r>
          <a:endParaRPr lang="zh-CN" altLang="en-US" dirty="0">
            <a:latin typeface="楷体" pitchFamily="49" charset="-122"/>
            <a:ea typeface="楷体" pitchFamily="49" charset="-122"/>
          </a:endParaRPr>
        </a:p>
      </dgm:t>
    </dgm:pt>
    <dgm:pt modelId="{2DF766D7-5E6D-4460-902A-37030EF971E2}" type="parTrans" cxnId="{B2CD90FB-245D-4BAE-8464-709CD06F0227}">
      <dgm:prSet/>
      <dgm:spPr/>
      <dgm:t>
        <a:bodyPr/>
        <a:lstStyle/>
        <a:p>
          <a:endParaRPr lang="zh-CN" altLang="en-US"/>
        </a:p>
      </dgm:t>
    </dgm:pt>
    <dgm:pt modelId="{ABD5A16F-7B63-43F4-A93F-0D4D8427D64A}" type="sibTrans" cxnId="{B2CD90FB-245D-4BAE-8464-709CD06F0227}">
      <dgm:prSet/>
      <dgm:spPr/>
      <dgm:t>
        <a:bodyPr/>
        <a:lstStyle/>
        <a:p>
          <a:endParaRPr lang="zh-CN" altLang="en-US"/>
        </a:p>
      </dgm:t>
    </dgm:pt>
    <dgm:pt modelId="{90D272C0-8218-469B-AE76-BAA58B144C56}">
      <dgm:prSet phldrT="[文本]"/>
      <dgm:spPr/>
      <dgm:t>
        <a:bodyPr/>
        <a:lstStyle/>
        <a:p>
          <a:r>
            <a:rPr lang="zh-CN" altLang="en-US" dirty="0" smtClean="0">
              <a:latin typeface="楷体" pitchFamily="49" charset="-122"/>
              <a:ea typeface="楷体" pitchFamily="49" charset="-122"/>
            </a:rPr>
            <a:t>我现在很忙。交付期限快到了，等有时间我们会解决这个问题的。现在，我们需要把握重点，把这个问题先搁一搁。</a:t>
          </a:r>
          <a:endParaRPr lang="zh-CN" altLang="en-US" dirty="0">
            <a:latin typeface="楷体" pitchFamily="49" charset="-122"/>
            <a:ea typeface="楷体" pitchFamily="49" charset="-122"/>
          </a:endParaRPr>
        </a:p>
      </dgm:t>
    </dgm:pt>
    <dgm:pt modelId="{5217CD16-B648-4458-960E-90DAF5D10A5C}" type="parTrans" cxnId="{A5D2B199-EED1-42E6-AB84-055DD21E6489}">
      <dgm:prSet/>
      <dgm:spPr/>
      <dgm:t>
        <a:bodyPr/>
        <a:lstStyle/>
        <a:p>
          <a:endParaRPr lang="zh-CN" altLang="en-US"/>
        </a:p>
      </dgm:t>
    </dgm:pt>
    <dgm:pt modelId="{E8DAF550-DF88-4F1D-8EB5-652BA45A07E0}" type="sibTrans" cxnId="{A5D2B199-EED1-42E6-AB84-055DD21E6489}">
      <dgm:prSet/>
      <dgm:spPr/>
      <dgm:t>
        <a:bodyPr/>
        <a:lstStyle/>
        <a:p>
          <a:endParaRPr lang="zh-CN" altLang="en-US"/>
        </a:p>
      </dgm:t>
    </dgm:pt>
    <dgm:pt modelId="{4448599C-571A-49F4-BAB8-DC25A9E44967}">
      <dgm:prSet phldrT="[文本]"/>
      <dgm:spPr/>
      <dgm:t>
        <a:bodyPr/>
        <a:lstStyle/>
        <a:p>
          <a:r>
            <a:rPr lang="zh-CN" altLang="en-US" dirty="0" smtClean="0">
              <a:latin typeface="楷体" pitchFamily="49" charset="-122"/>
              <a:ea typeface="楷体" pitchFamily="49" charset="-122"/>
            </a:rPr>
            <a:t>随时间推移，公司相似性项目也越多，新项目一般参照或照搬以前的工程修改。看到质量差的代码久而久之也会当做理所当然，导致更多烂代码出现。</a:t>
          </a:r>
          <a:endParaRPr lang="zh-CN" altLang="en-US" dirty="0">
            <a:latin typeface="楷体" pitchFamily="49" charset="-122"/>
            <a:ea typeface="楷体" pitchFamily="49" charset="-122"/>
          </a:endParaRPr>
        </a:p>
      </dgm:t>
    </dgm:pt>
    <dgm:pt modelId="{F37092F3-286B-4780-B5AD-DB21A1A368E9}" type="parTrans" cxnId="{7F95D839-89AA-4D47-83C5-A00846A2010D}">
      <dgm:prSet/>
      <dgm:spPr/>
      <dgm:t>
        <a:bodyPr/>
        <a:lstStyle/>
        <a:p>
          <a:endParaRPr lang="zh-CN" altLang="en-US"/>
        </a:p>
      </dgm:t>
    </dgm:pt>
    <dgm:pt modelId="{E45C86F9-E208-4012-B8DD-AE57EB5E7529}" type="sibTrans" cxnId="{7F95D839-89AA-4D47-83C5-A00846A2010D}">
      <dgm:prSet/>
      <dgm:spPr/>
      <dgm:t>
        <a:bodyPr/>
        <a:lstStyle/>
        <a:p>
          <a:endParaRPr lang="zh-CN" altLang="en-US"/>
        </a:p>
      </dgm:t>
    </dgm:pt>
    <dgm:pt modelId="{2CEADE94-32BA-44CD-A12D-0B6BE84DE1EC}">
      <dgm:prSet phldrT="[文本]"/>
      <dgm:spPr/>
      <dgm:t>
        <a:bodyPr/>
        <a:lstStyle/>
        <a:p>
          <a:r>
            <a:rPr lang="zh-CN" altLang="en-US" dirty="0" smtClean="0">
              <a:latin typeface="楷体" pitchFamily="49" charset="-122"/>
              <a:ea typeface="楷体" pitchFamily="49" charset="-122"/>
            </a:rPr>
            <a:t>对原有实现理解有偏差，原有的代码可读性不好，继续产生新的低质量代码。</a:t>
          </a:r>
          <a:endParaRPr lang="zh-CN" altLang="en-US" dirty="0">
            <a:latin typeface="楷体" pitchFamily="49" charset="-122"/>
            <a:ea typeface="楷体" pitchFamily="49" charset="-122"/>
          </a:endParaRPr>
        </a:p>
      </dgm:t>
    </dgm:pt>
    <dgm:pt modelId="{BA463184-E79D-45A7-96E7-4FFC58C5D864}" type="parTrans" cxnId="{BAED92CB-7B63-4782-B4F6-A067364672BF}">
      <dgm:prSet/>
      <dgm:spPr/>
      <dgm:t>
        <a:bodyPr/>
        <a:lstStyle/>
        <a:p>
          <a:endParaRPr lang="zh-CN" altLang="en-US"/>
        </a:p>
      </dgm:t>
    </dgm:pt>
    <dgm:pt modelId="{6BC94B54-C42B-4A19-9C49-E797B9A1526A}" type="sibTrans" cxnId="{BAED92CB-7B63-4782-B4F6-A067364672BF}">
      <dgm:prSet/>
      <dgm:spPr/>
      <dgm:t>
        <a:bodyPr/>
        <a:lstStyle/>
        <a:p>
          <a:endParaRPr lang="zh-CN" altLang="en-US"/>
        </a:p>
      </dgm:t>
    </dgm:pt>
    <dgm:pt modelId="{293EC079-EFA6-4C7B-B860-F865AE8BB0F8}">
      <dgm:prSet phldrT="[文本]"/>
      <dgm:spPr/>
      <dgm:t>
        <a:bodyPr/>
        <a:lstStyle/>
        <a:p>
          <a:r>
            <a:rPr lang="zh-CN" altLang="en-US" dirty="0" smtClean="0">
              <a:latin typeface="楷体" pitchFamily="49" charset="-122"/>
              <a:ea typeface="楷体" pitchFamily="49" charset="-122"/>
            </a:rPr>
            <a:t>在看到低质量代码后，自己产生烂代码的心理负担要小。</a:t>
          </a:r>
          <a:endParaRPr lang="zh-CN" altLang="en-US" dirty="0">
            <a:latin typeface="楷体" pitchFamily="49" charset="-122"/>
            <a:ea typeface="楷体" pitchFamily="49" charset="-122"/>
          </a:endParaRPr>
        </a:p>
      </dgm:t>
    </dgm:pt>
    <dgm:pt modelId="{044757E9-A9C5-4B5F-985F-D4B333530832}" type="parTrans" cxnId="{80172B02-51D0-445C-8009-63CA0649E6E6}">
      <dgm:prSet/>
      <dgm:spPr/>
      <dgm:t>
        <a:bodyPr/>
        <a:lstStyle/>
        <a:p>
          <a:endParaRPr lang="zh-CN" altLang="en-US"/>
        </a:p>
      </dgm:t>
    </dgm:pt>
    <dgm:pt modelId="{D1716759-8220-4C07-A78E-B8FF7AA1C4CD}" type="sibTrans" cxnId="{80172B02-51D0-445C-8009-63CA0649E6E6}">
      <dgm:prSet/>
      <dgm:spPr/>
      <dgm:t>
        <a:bodyPr/>
        <a:lstStyle/>
        <a:p>
          <a:endParaRPr lang="zh-CN" altLang="en-US"/>
        </a:p>
      </dgm:t>
    </dgm:pt>
    <dgm:pt modelId="{1163E423-32AB-4893-A4C0-1808B531CBE7}">
      <dgm:prSet phldrT="[文本]"/>
      <dgm:spPr/>
      <dgm:t>
        <a:bodyPr/>
        <a:lstStyle/>
        <a:p>
          <a:r>
            <a:rPr lang="zh-CN" altLang="en-US" dirty="0" smtClean="0">
              <a:latin typeface="楷体" pitchFamily="49" charset="-122"/>
              <a:ea typeface="楷体" pitchFamily="49" charset="-122"/>
            </a:rPr>
            <a:t>人员变动</a:t>
          </a:r>
          <a:endParaRPr lang="zh-CN" altLang="en-US" dirty="0">
            <a:latin typeface="楷体" pitchFamily="49" charset="-122"/>
            <a:ea typeface="楷体" pitchFamily="49" charset="-122"/>
          </a:endParaRPr>
        </a:p>
      </dgm:t>
    </dgm:pt>
    <dgm:pt modelId="{4A5ED28C-617F-4127-A8F4-93D25ACD7BE8}" type="parTrans" cxnId="{DD798188-E969-4C2F-BA16-AD7CF81930E9}">
      <dgm:prSet/>
      <dgm:spPr/>
      <dgm:t>
        <a:bodyPr/>
        <a:lstStyle/>
        <a:p>
          <a:endParaRPr lang="zh-CN" altLang="en-US"/>
        </a:p>
      </dgm:t>
    </dgm:pt>
    <dgm:pt modelId="{7A13910E-022D-4C95-8BEA-75BE315E4A19}" type="sibTrans" cxnId="{DD798188-E969-4C2F-BA16-AD7CF81930E9}">
      <dgm:prSet/>
      <dgm:spPr/>
      <dgm:t>
        <a:bodyPr/>
        <a:lstStyle/>
        <a:p>
          <a:endParaRPr lang="zh-CN" altLang="en-US"/>
        </a:p>
      </dgm:t>
    </dgm:pt>
    <dgm:pt modelId="{289DE768-4BE3-4496-9F84-259E7D796F20}">
      <dgm:prSet phldrT="[文本]"/>
      <dgm:spPr/>
      <dgm:t>
        <a:bodyPr/>
        <a:lstStyle/>
        <a:p>
          <a:r>
            <a:rPr lang="zh-CN" altLang="en-US" dirty="0" smtClean="0">
              <a:latin typeface="楷体" pitchFamily="49" charset="-122"/>
              <a:ea typeface="楷体" pitchFamily="49" charset="-122"/>
            </a:rPr>
            <a:t>破窗效应</a:t>
          </a:r>
          <a:endParaRPr lang="zh-CN" altLang="en-US" dirty="0">
            <a:latin typeface="楷体" pitchFamily="49" charset="-122"/>
            <a:ea typeface="楷体" pitchFamily="49" charset="-122"/>
          </a:endParaRPr>
        </a:p>
      </dgm:t>
    </dgm:pt>
    <dgm:pt modelId="{5E45F98F-1C6D-4987-A479-CAD6C786423C}" type="parTrans" cxnId="{674F10AE-E409-4F5B-8B86-246E3A4BF29E}">
      <dgm:prSet/>
      <dgm:spPr/>
      <dgm:t>
        <a:bodyPr/>
        <a:lstStyle/>
        <a:p>
          <a:endParaRPr lang="zh-CN" altLang="en-US"/>
        </a:p>
      </dgm:t>
    </dgm:pt>
    <dgm:pt modelId="{3A317156-6CFB-47E5-BEBD-4E2A5314C34B}" type="sibTrans" cxnId="{674F10AE-E409-4F5B-8B86-246E3A4BF29E}">
      <dgm:prSet/>
      <dgm:spPr/>
      <dgm:t>
        <a:bodyPr/>
        <a:lstStyle/>
        <a:p>
          <a:endParaRPr lang="zh-CN" altLang="en-US"/>
        </a:p>
      </dgm:t>
    </dgm:pt>
    <dgm:pt modelId="{6914A93D-F32B-406E-9992-FF0B1FA7660B}">
      <dgm:prSet phldrT="[文本]"/>
      <dgm:spPr/>
      <dgm:t>
        <a:bodyPr/>
        <a:lstStyle/>
        <a:p>
          <a:r>
            <a:rPr lang="zh-CN" altLang="en-US" dirty="0" smtClean="0">
              <a:latin typeface="楷体" pitchFamily="49" charset="-122"/>
              <a:ea typeface="楷体" pitchFamily="49" charset="-122"/>
            </a:rPr>
            <a:t>传染性</a:t>
          </a:r>
          <a:endParaRPr lang="zh-CN" altLang="en-US" dirty="0">
            <a:latin typeface="楷体" pitchFamily="49" charset="-122"/>
            <a:ea typeface="楷体" pitchFamily="49" charset="-122"/>
          </a:endParaRPr>
        </a:p>
      </dgm:t>
    </dgm:pt>
    <dgm:pt modelId="{DCD9D65B-DE60-4BED-902E-DEF6C29F0CB2}" type="parTrans" cxnId="{DEB045C4-25AE-433F-98C6-B801D835CB22}">
      <dgm:prSet/>
      <dgm:spPr/>
      <dgm:t>
        <a:bodyPr/>
        <a:lstStyle/>
        <a:p>
          <a:endParaRPr lang="zh-CN" altLang="en-US"/>
        </a:p>
      </dgm:t>
    </dgm:pt>
    <dgm:pt modelId="{FD763C9A-22B9-4809-BD3A-DA63014004A8}" type="sibTrans" cxnId="{DEB045C4-25AE-433F-98C6-B801D835CB22}">
      <dgm:prSet/>
      <dgm:spPr/>
      <dgm:t>
        <a:bodyPr/>
        <a:lstStyle/>
        <a:p>
          <a:endParaRPr lang="zh-CN" altLang="en-US"/>
        </a:p>
      </dgm:t>
    </dgm:pt>
    <dgm:pt modelId="{BE8CF075-A725-4959-AD5B-94B6B13AFA96}" type="pres">
      <dgm:prSet presAssocID="{D5677C0D-9FA4-44E4-A3AB-83F51E034D7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DE39B2A-9B95-4EA2-B502-C76F56D09BBA}" type="pres">
      <dgm:prSet presAssocID="{8E827BC9-1C30-4EF8-8E06-E0D4E97C168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A74384-687E-4B0D-80CB-D67771548D4D}" type="pres">
      <dgm:prSet presAssocID="{8E827BC9-1C30-4EF8-8E06-E0D4E97C168D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D9CC49-225B-4335-AB58-334469089844}" type="pres">
      <dgm:prSet presAssocID="{78DBE6A5-B054-494B-BF49-71525DB7C472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6ADF5E-41A4-4C6A-B16F-15E99AC0574F}" type="pres">
      <dgm:prSet presAssocID="{78DBE6A5-B054-494B-BF49-71525DB7C472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5E35FF-0BD6-437B-A2C9-B57ACEB2A907}" type="pres">
      <dgm:prSet presAssocID="{1163E423-32AB-4893-A4C0-1808B531CBE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B7C91A-043B-4B2F-99EE-1E6D77736E0D}" type="pres">
      <dgm:prSet presAssocID="{1163E423-32AB-4893-A4C0-1808B531CBE7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E02C4B-09DE-4C53-B511-4C3CFAB05D90}" type="pres">
      <dgm:prSet presAssocID="{289DE768-4BE3-4496-9F84-259E7D796F20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205C6B-9F5C-4321-98D5-99461FFD0751}" type="pres">
      <dgm:prSet presAssocID="{289DE768-4BE3-4496-9F84-259E7D796F20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36FE35-0168-451E-AC7C-94BC40ADF7C0}" type="pres">
      <dgm:prSet presAssocID="{6914A93D-F32B-406E-9992-FF0B1FA7660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FA8DD8-3376-45AB-BF49-1550663ED881}" type="pres">
      <dgm:prSet presAssocID="{6914A93D-F32B-406E-9992-FF0B1FA7660B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74F10AE-E409-4F5B-8B86-246E3A4BF29E}" srcId="{D5677C0D-9FA4-44E4-A3AB-83F51E034D74}" destId="{289DE768-4BE3-4496-9F84-259E7D796F20}" srcOrd="3" destOrd="0" parTransId="{5E45F98F-1C6D-4987-A479-CAD6C786423C}" sibTransId="{3A317156-6CFB-47E5-BEBD-4E2A5314C34B}"/>
    <dgm:cxn modelId="{7F95D839-89AA-4D47-83C5-A00846A2010D}" srcId="{6914A93D-F32B-406E-9992-FF0B1FA7660B}" destId="{4448599C-571A-49F4-BAB8-DC25A9E44967}" srcOrd="0" destOrd="0" parTransId="{F37092F3-286B-4780-B5AD-DB21A1A368E9}" sibTransId="{E45C86F9-E208-4012-B8DD-AE57EB5E7529}"/>
    <dgm:cxn modelId="{D4E088C6-4273-447D-A7B6-D29581733A2E}" type="presOf" srcId="{2CEADE94-32BA-44CD-A12D-0B6BE84DE1EC}" destId="{E1B7C91A-043B-4B2F-99EE-1E6D77736E0D}" srcOrd="0" destOrd="0" presId="urn:microsoft.com/office/officeart/2005/8/layout/vList2"/>
    <dgm:cxn modelId="{DD798188-E969-4C2F-BA16-AD7CF81930E9}" srcId="{D5677C0D-9FA4-44E4-A3AB-83F51E034D74}" destId="{1163E423-32AB-4893-A4C0-1808B531CBE7}" srcOrd="2" destOrd="0" parTransId="{4A5ED28C-617F-4127-A8F4-93D25ACD7BE8}" sibTransId="{7A13910E-022D-4C95-8BEA-75BE315E4A19}"/>
    <dgm:cxn modelId="{869F4986-667C-4464-BAE9-ECC61DC737D3}" type="presOf" srcId="{6914A93D-F32B-406E-9992-FF0B1FA7660B}" destId="{8B36FE35-0168-451E-AC7C-94BC40ADF7C0}" srcOrd="0" destOrd="0" presId="urn:microsoft.com/office/officeart/2005/8/layout/vList2"/>
    <dgm:cxn modelId="{BAED92CB-7B63-4782-B4F6-A067364672BF}" srcId="{1163E423-32AB-4893-A4C0-1808B531CBE7}" destId="{2CEADE94-32BA-44CD-A12D-0B6BE84DE1EC}" srcOrd="0" destOrd="0" parTransId="{BA463184-E79D-45A7-96E7-4FFC58C5D864}" sibTransId="{6BC94B54-C42B-4A19-9C49-E797B9A1526A}"/>
    <dgm:cxn modelId="{5FDDFFF6-5C37-4118-B1DD-5BD9ED91CCF1}" type="presOf" srcId="{90D272C0-8218-469B-AE76-BAA58B144C56}" destId="{2B6ADF5E-41A4-4C6A-B16F-15E99AC0574F}" srcOrd="0" destOrd="0" presId="urn:microsoft.com/office/officeart/2005/8/layout/vList2"/>
    <dgm:cxn modelId="{8887B173-A6D5-41AE-BD13-8D10293DEDB5}" type="presOf" srcId="{1163E423-32AB-4893-A4C0-1808B531CBE7}" destId="{625E35FF-0BD6-437B-A2C9-B57ACEB2A907}" srcOrd="0" destOrd="0" presId="urn:microsoft.com/office/officeart/2005/8/layout/vList2"/>
    <dgm:cxn modelId="{7B6D03C3-BAD7-40E6-B43F-666956CB6146}" srcId="{8E827BC9-1C30-4EF8-8E06-E0D4E97C168D}" destId="{E9F4FA06-77D0-478F-916A-FDA2B1E6BF75}" srcOrd="0" destOrd="0" parTransId="{CE57EA8C-03E3-4041-8E55-B62A8DD2E40D}" sibTransId="{9FDBAA40-5A97-4C6F-BBD5-9DE7F91EFA21}"/>
    <dgm:cxn modelId="{A5D2B199-EED1-42E6-AB84-055DD21E6489}" srcId="{78DBE6A5-B054-494B-BF49-71525DB7C472}" destId="{90D272C0-8218-469B-AE76-BAA58B144C56}" srcOrd="0" destOrd="0" parTransId="{5217CD16-B648-4458-960E-90DAF5D10A5C}" sibTransId="{E8DAF550-DF88-4F1D-8EB5-652BA45A07E0}"/>
    <dgm:cxn modelId="{DEB045C4-25AE-433F-98C6-B801D835CB22}" srcId="{D5677C0D-9FA4-44E4-A3AB-83F51E034D74}" destId="{6914A93D-F32B-406E-9992-FF0B1FA7660B}" srcOrd="4" destOrd="0" parTransId="{DCD9D65B-DE60-4BED-902E-DEF6C29F0CB2}" sibTransId="{FD763C9A-22B9-4809-BD3A-DA63014004A8}"/>
    <dgm:cxn modelId="{71412ABE-AF26-4752-94C7-643CF82C24A9}" srcId="{D5677C0D-9FA4-44E4-A3AB-83F51E034D74}" destId="{8E827BC9-1C30-4EF8-8E06-E0D4E97C168D}" srcOrd="0" destOrd="0" parTransId="{E1179162-8820-4E2F-875B-399970CEC181}" sibTransId="{BE4FE551-7C74-4102-87F4-638A9E83A99C}"/>
    <dgm:cxn modelId="{3F8B7DB5-BAE4-4140-8503-619B8BF8CFEB}" type="presOf" srcId="{D5677C0D-9FA4-44E4-A3AB-83F51E034D74}" destId="{BE8CF075-A725-4959-AD5B-94B6B13AFA96}" srcOrd="0" destOrd="0" presId="urn:microsoft.com/office/officeart/2005/8/layout/vList2"/>
    <dgm:cxn modelId="{4908888A-01DC-42D6-9F57-4BF44D209B78}" type="presOf" srcId="{E9F4FA06-77D0-478F-916A-FDA2B1E6BF75}" destId="{0CA74384-687E-4B0D-80CB-D67771548D4D}" srcOrd="0" destOrd="0" presId="urn:microsoft.com/office/officeart/2005/8/layout/vList2"/>
    <dgm:cxn modelId="{80172B02-51D0-445C-8009-63CA0649E6E6}" srcId="{289DE768-4BE3-4496-9F84-259E7D796F20}" destId="{293EC079-EFA6-4C7B-B860-F865AE8BB0F8}" srcOrd="0" destOrd="0" parTransId="{044757E9-A9C5-4B5F-985F-D4B333530832}" sibTransId="{D1716759-8220-4C07-A78E-B8FF7AA1C4CD}"/>
    <dgm:cxn modelId="{1A93ED2F-BA43-4DA2-855D-810D019CDB39}" type="presOf" srcId="{289DE768-4BE3-4496-9F84-259E7D796F20}" destId="{F6E02C4B-09DE-4C53-B511-4C3CFAB05D90}" srcOrd="0" destOrd="0" presId="urn:microsoft.com/office/officeart/2005/8/layout/vList2"/>
    <dgm:cxn modelId="{8F46DCDF-70CF-427D-80DD-CCE6AAAD4431}" type="presOf" srcId="{4448599C-571A-49F4-BAB8-DC25A9E44967}" destId="{ACFA8DD8-3376-45AB-BF49-1550663ED881}" srcOrd="0" destOrd="0" presId="urn:microsoft.com/office/officeart/2005/8/layout/vList2"/>
    <dgm:cxn modelId="{B2CD90FB-245D-4BAE-8464-709CD06F0227}" srcId="{D5677C0D-9FA4-44E4-A3AB-83F51E034D74}" destId="{78DBE6A5-B054-494B-BF49-71525DB7C472}" srcOrd="1" destOrd="0" parTransId="{2DF766D7-5E6D-4460-902A-37030EF971E2}" sibTransId="{ABD5A16F-7B63-43F4-A93F-0D4D8427D64A}"/>
    <dgm:cxn modelId="{0738AB1F-CDEF-478B-8705-DB04968BC3DF}" type="presOf" srcId="{8E827BC9-1C30-4EF8-8E06-E0D4E97C168D}" destId="{5DE39B2A-9B95-4EA2-B502-C76F56D09BBA}" srcOrd="0" destOrd="0" presId="urn:microsoft.com/office/officeart/2005/8/layout/vList2"/>
    <dgm:cxn modelId="{89CC20A5-8DEF-4C0F-8BAF-3FDCADC868D1}" type="presOf" srcId="{293EC079-EFA6-4C7B-B860-F865AE8BB0F8}" destId="{6A205C6B-9F5C-4321-98D5-99461FFD0751}" srcOrd="0" destOrd="0" presId="urn:microsoft.com/office/officeart/2005/8/layout/vList2"/>
    <dgm:cxn modelId="{9CE8E491-B48E-46D2-86E8-73AD14BFC2B4}" type="presOf" srcId="{78DBE6A5-B054-494B-BF49-71525DB7C472}" destId="{70D9CC49-225B-4335-AB58-334469089844}" srcOrd="0" destOrd="0" presId="urn:microsoft.com/office/officeart/2005/8/layout/vList2"/>
    <dgm:cxn modelId="{1A78F846-A4E5-4AD7-8B17-26D783B2F55E}" type="presParOf" srcId="{BE8CF075-A725-4959-AD5B-94B6B13AFA96}" destId="{5DE39B2A-9B95-4EA2-B502-C76F56D09BBA}" srcOrd="0" destOrd="0" presId="urn:microsoft.com/office/officeart/2005/8/layout/vList2"/>
    <dgm:cxn modelId="{64CCEF07-D6AF-4656-B764-D790D37201E3}" type="presParOf" srcId="{BE8CF075-A725-4959-AD5B-94B6B13AFA96}" destId="{0CA74384-687E-4B0D-80CB-D67771548D4D}" srcOrd="1" destOrd="0" presId="urn:microsoft.com/office/officeart/2005/8/layout/vList2"/>
    <dgm:cxn modelId="{112F579D-4F7C-4972-80A9-9000E7E412A4}" type="presParOf" srcId="{BE8CF075-A725-4959-AD5B-94B6B13AFA96}" destId="{70D9CC49-225B-4335-AB58-334469089844}" srcOrd="2" destOrd="0" presId="urn:microsoft.com/office/officeart/2005/8/layout/vList2"/>
    <dgm:cxn modelId="{7D600D9D-9922-4E49-97D7-75A2A83396EE}" type="presParOf" srcId="{BE8CF075-A725-4959-AD5B-94B6B13AFA96}" destId="{2B6ADF5E-41A4-4C6A-B16F-15E99AC0574F}" srcOrd="3" destOrd="0" presId="urn:microsoft.com/office/officeart/2005/8/layout/vList2"/>
    <dgm:cxn modelId="{2398E6CB-CD93-4415-92A1-998220546EEA}" type="presParOf" srcId="{BE8CF075-A725-4959-AD5B-94B6B13AFA96}" destId="{625E35FF-0BD6-437B-A2C9-B57ACEB2A907}" srcOrd="4" destOrd="0" presId="urn:microsoft.com/office/officeart/2005/8/layout/vList2"/>
    <dgm:cxn modelId="{FEC86D66-FA48-48F2-B340-DDCBA780E662}" type="presParOf" srcId="{BE8CF075-A725-4959-AD5B-94B6B13AFA96}" destId="{E1B7C91A-043B-4B2F-99EE-1E6D77736E0D}" srcOrd="5" destOrd="0" presId="urn:microsoft.com/office/officeart/2005/8/layout/vList2"/>
    <dgm:cxn modelId="{3647D21D-82B6-4847-8F85-4CB1A160077D}" type="presParOf" srcId="{BE8CF075-A725-4959-AD5B-94B6B13AFA96}" destId="{F6E02C4B-09DE-4C53-B511-4C3CFAB05D90}" srcOrd="6" destOrd="0" presId="urn:microsoft.com/office/officeart/2005/8/layout/vList2"/>
    <dgm:cxn modelId="{B55FDCB5-C7B2-4E2A-8C17-BAE3C34FBC75}" type="presParOf" srcId="{BE8CF075-A725-4959-AD5B-94B6B13AFA96}" destId="{6A205C6B-9F5C-4321-98D5-99461FFD0751}" srcOrd="7" destOrd="0" presId="urn:microsoft.com/office/officeart/2005/8/layout/vList2"/>
    <dgm:cxn modelId="{094D18DE-80E8-4046-BA66-1735A2D1113E}" type="presParOf" srcId="{BE8CF075-A725-4959-AD5B-94B6B13AFA96}" destId="{8B36FE35-0168-451E-AC7C-94BC40ADF7C0}" srcOrd="8" destOrd="0" presId="urn:microsoft.com/office/officeart/2005/8/layout/vList2"/>
    <dgm:cxn modelId="{428BFA0F-4FC6-4D0B-B08A-C4E9D79E2B46}" type="presParOf" srcId="{BE8CF075-A725-4959-AD5B-94B6B13AFA96}" destId="{ACFA8DD8-3376-45AB-BF49-1550663ED881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67261A-1F46-4C41-A72C-D39B38E1BDEC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552F7E6D-70C8-4CF6-B95B-900BF918A2D1}">
      <dgm:prSet/>
      <dgm:spPr/>
      <dgm:t>
        <a:bodyPr/>
        <a:lstStyle/>
        <a:p>
          <a:pPr rtl="0"/>
          <a:r>
            <a:rPr lang="en-US" dirty="0" smtClean="0">
              <a:latin typeface="楷体" pitchFamily="49" charset="-122"/>
              <a:ea typeface="楷体" pitchFamily="49" charset="-122"/>
            </a:rPr>
            <a:t>Sonar</a:t>
          </a:r>
          <a:r>
            <a:rPr lang="zh-CN" dirty="0" smtClean="0">
              <a:latin typeface="楷体" pitchFamily="49" charset="-122"/>
              <a:ea typeface="楷体" pitchFamily="49" charset="-122"/>
            </a:rPr>
            <a:t>服务端安装</a:t>
          </a:r>
          <a:endParaRPr lang="en-US" dirty="0">
            <a:latin typeface="楷体" pitchFamily="49" charset="-122"/>
            <a:ea typeface="楷体" pitchFamily="49" charset="-122"/>
          </a:endParaRPr>
        </a:p>
      </dgm:t>
    </dgm:pt>
    <dgm:pt modelId="{C884FE60-931D-426A-B4BA-9AEB8062113E}" type="parTrans" cxnId="{B42851C6-EE23-4422-A932-70614E20C3AF}">
      <dgm:prSet/>
      <dgm:spPr/>
      <dgm:t>
        <a:bodyPr/>
        <a:lstStyle/>
        <a:p>
          <a:endParaRPr lang="zh-CN" altLang="en-US"/>
        </a:p>
      </dgm:t>
    </dgm:pt>
    <dgm:pt modelId="{E4E9E21A-D5B2-41ED-A55D-157640D2FEBB}" type="sibTrans" cxnId="{B42851C6-EE23-4422-A932-70614E20C3AF}">
      <dgm:prSet/>
      <dgm:spPr/>
      <dgm:t>
        <a:bodyPr/>
        <a:lstStyle/>
        <a:p>
          <a:endParaRPr lang="zh-CN" altLang="en-US"/>
        </a:p>
      </dgm:t>
    </dgm:pt>
    <dgm:pt modelId="{7C6C66EC-0299-4644-AC59-BE59AA7CA31D}">
      <dgm:prSet/>
      <dgm:spPr/>
      <dgm:t>
        <a:bodyPr/>
        <a:lstStyle/>
        <a:p>
          <a:pPr rtl="0"/>
          <a:r>
            <a:rPr lang="en-US" dirty="0" smtClean="0">
              <a:latin typeface="楷体" pitchFamily="49" charset="-122"/>
              <a:ea typeface="楷体" pitchFamily="49" charset="-122"/>
            </a:rPr>
            <a:t>Jenkins</a:t>
          </a:r>
          <a:r>
            <a:rPr lang="zh-CN" dirty="0" smtClean="0">
              <a:latin typeface="楷体" pitchFamily="49" charset="-122"/>
              <a:ea typeface="楷体" pitchFamily="49" charset="-122"/>
            </a:rPr>
            <a:t>服务端安装</a:t>
          </a:r>
          <a:endParaRPr lang="en-US" dirty="0">
            <a:latin typeface="楷体" pitchFamily="49" charset="-122"/>
            <a:ea typeface="楷体" pitchFamily="49" charset="-122"/>
          </a:endParaRPr>
        </a:p>
      </dgm:t>
    </dgm:pt>
    <dgm:pt modelId="{7906C5FC-7C31-412E-9DCC-3CC85309A05C}" type="parTrans" cxnId="{6C48D289-73B9-45CC-94AC-37E297FCAD52}">
      <dgm:prSet/>
      <dgm:spPr/>
      <dgm:t>
        <a:bodyPr/>
        <a:lstStyle/>
        <a:p>
          <a:endParaRPr lang="zh-CN" altLang="en-US"/>
        </a:p>
      </dgm:t>
    </dgm:pt>
    <dgm:pt modelId="{CEDA1395-B14E-4A34-B6A6-131525C2180F}" type="sibTrans" cxnId="{6C48D289-73B9-45CC-94AC-37E297FCAD52}">
      <dgm:prSet/>
      <dgm:spPr/>
      <dgm:t>
        <a:bodyPr/>
        <a:lstStyle/>
        <a:p>
          <a:endParaRPr lang="zh-CN" altLang="en-US"/>
        </a:p>
      </dgm:t>
    </dgm:pt>
    <dgm:pt modelId="{0E404759-3E76-4D28-A889-D0BB2693A4EC}">
      <dgm:prSet/>
      <dgm:spPr/>
      <dgm:t>
        <a:bodyPr/>
        <a:lstStyle/>
        <a:p>
          <a:pPr rtl="0"/>
          <a:r>
            <a:rPr lang="en-US" altLang="zh-CN" dirty="0" err="1" smtClean="0">
              <a:latin typeface="楷体" pitchFamily="49" charset="-122"/>
              <a:ea typeface="楷体" pitchFamily="49" charset="-122"/>
            </a:rPr>
            <a:t>SonarQube</a:t>
          </a:r>
          <a:r>
            <a:rPr lang="en-US" altLang="zh-CN" dirty="0" smtClean="0">
              <a:latin typeface="楷体" pitchFamily="49" charset="-122"/>
              <a:ea typeface="楷体" pitchFamily="49" charset="-122"/>
            </a:rPr>
            <a:t> Scanner for Jenkins</a:t>
          </a:r>
          <a:endParaRPr lang="zh-CN" dirty="0">
            <a:latin typeface="楷体" pitchFamily="49" charset="-122"/>
            <a:ea typeface="楷体" pitchFamily="49" charset="-122"/>
          </a:endParaRPr>
        </a:p>
      </dgm:t>
    </dgm:pt>
    <dgm:pt modelId="{C6679DE6-8282-4B95-B950-73245929BAE5}" type="parTrans" cxnId="{6C54DB4D-3A21-4D6A-822A-67C843360903}">
      <dgm:prSet/>
      <dgm:spPr/>
      <dgm:t>
        <a:bodyPr/>
        <a:lstStyle/>
        <a:p>
          <a:endParaRPr lang="zh-CN" altLang="en-US"/>
        </a:p>
      </dgm:t>
    </dgm:pt>
    <dgm:pt modelId="{73F8752B-4359-447A-8C58-956DD8B2EF0C}" type="sibTrans" cxnId="{6C54DB4D-3A21-4D6A-822A-67C843360903}">
      <dgm:prSet/>
      <dgm:spPr/>
      <dgm:t>
        <a:bodyPr/>
        <a:lstStyle/>
        <a:p>
          <a:endParaRPr lang="zh-CN" altLang="en-US"/>
        </a:p>
      </dgm:t>
    </dgm:pt>
    <dgm:pt modelId="{725347DD-166B-4491-ADF1-FA4280E1191D}">
      <dgm:prSet/>
      <dgm:spPr/>
      <dgm:t>
        <a:bodyPr/>
        <a:lstStyle/>
        <a:p>
          <a:pPr rtl="0"/>
          <a:r>
            <a:rPr lang="en-US" dirty="0" err="1" smtClean="0">
              <a:latin typeface="楷体" pitchFamily="49" charset="-122"/>
              <a:ea typeface="楷体" pitchFamily="49" charset="-122"/>
            </a:rPr>
            <a:t>GitLab</a:t>
          </a:r>
          <a:r>
            <a:rPr lang="zh-CN" dirty="0" smtClean="0">
              <a:latin typeface="楷体" pitchFamily="49" charset="-122"/>
              <a:ea typeface="楷体" pitchFamily="49" charset="-122"/>
            </a:rPr>
            <a:t>项目配置</a:t>
          </a:r>
          <a:endParaRPr lang="en-US" dirty="0">
            <a:latin typeface="楷体" pitchFamily="49" charset="-122"/>
            <a:ea typeface="楷体" pitchFamily="49" charset="-122"/>
          </a:endParaRPr>
        </a:p>
      </dgm:t>
    </dgm:pt>
    <dgm:pt modelId="{5F03F4CE-B9A0-43CD-8962-B3A126FC9564}" type="parTrans" cxnId="{920F53E9-5521-47F1-8B62-52D31CAA2E40}">
      <dgm:prSet/>
      <dgm:spPr/>
      <dgm:t>
        <a:bodyPr/>
        <a:lstStyle/>
        <a:p>
          <a:endParaRPr lang="zh-CN" altLang="en-US"/>
        </a:p>
      </dgm:t>
    </dgm:pt>
    <dgm:pt modelId="{0E003FFB-4522-4840-BA64-87DFE30CBA74}" type="sibTrans" cxnId="{920F53E9-5521-47F1-8B62-52D31CAA2E40}">
      <dgm:prSet/>
      <dgm:spPr/>
      <dgm:t>
        <a:bodyPr/>
        <a:lstStyle/>
        <a:p>
          <a:endParaRPr lang="zh-CN" altLang="en-US"/>
        </a:p>
      </dgm:t>
    </dgm:pt>
    <dgm:pt modelId="{EF4C2007-6B2E-4501-BA13-D0F6F34FC53C}">
      <dgm:prSet/>
      <dgm:spPr/>
      <dgm:t>
        <a:bodyPr/>
        <a:lstStyle/>
        <a:p>
          <a:pPr rtl="0"/>
          <a:r>
            <a:rPr lang="en-US" dirty="0" smtClean="0">
              <a:latin typeface="楷体" pitchFamily="49" charset="-122"/>
              <a:ea typeface="楷体" pitchFamily="49" charset="-122"/>
            </a:rPr>
            <a:t>Developer IDE</a:t>
          </a:r>
          <a:r>
            <a:rPr lang="zh-CN" dirty="0" smtClean="0">
              <a:latin typeface="楷体" pitchFamily="49" charset="-122"/>
              <a:ea typeface="楷体" pitchFamily="49" charset="-122"/>
            </a:rPr>
            <a:t>配置</a:t>
          </a:r>
          <a:endParaRPr lang="en-US" dirty="0">
            <a:latin typeface="楷体" pitchFamily="49" charset="-122"/>
            <a:ea typeface="楷体" pitchFamily="49" charset="-122"/>
          </a:endParaRPr>
        </a:p>
      </dgm:t>
    </dgm:pt>
    <dgm:pt modelId="{1622A727-5364-4471-AE91-2186369C3176}" type="parTrans" cxnId="{BAAFEECE-797F-4487-B664-FFC45F6E8E3F}">
      <dgm:prSet/>
      <dgm:spPr/>
      <dgm:t>
        <a:bodyPr/>
        <a:lstStyle/>
        <a:p>
          <a:endParaRPr lang="zh-CN" altLang="en-US"/>
        </a:p>
      </dgm:t>
    </dgm:pt>
    <dgm:pt modelId="{2EC2C92B-1C3E-43EF-9BCA-84384591EC84}" type="sibTrans" cxnId="{BAAFEECE-797F-4487-B664-FFC45F6E8E3F}">
      <dgm:prSet/>
      <dgm:spPr/>
      <dgm:t>
        <a:bodyPr/>
        <a:lstStyle/>
        <a:p>
          <a:endParaRPr lang="zh-CN" altLang="en-US"/>
        </a:p>
      </dgm:t>
    </dgm:pt>
    <dgm:pt modelId="{F26703BC-ABE0-4132-A806-24B33D84D79F}">
      <dgm:prSet/>
      <dgm:spPr/>
      <dgm:t>
        <a:bodyPr/>
        <a:lstStyle/>
        <a:p>
          <a:pPr rtl="0"/>
          <a:r>
            <a:rPr lang="en-US" dirty="0" smtClean="0">
              <a:latin typeface="楷体" pitchFamily="49" charset="-122"/>
              <a:ea typeface="楷体" pitchFamily="49" charset="-122"/>
            </a:rPr>
            <a:t>Developer B</a:t>
          </a:r>
          <a:r>
            <a:rPr lang="en-US" altLang="zh-CN" dirty="0" smtClean="0">
              <a:latin typeface="楷体" pitchFamily="49" charset="-122"/>
              <a:ea typeface="楷体" pitchFamily="49" charset="-122"/>
            </a:rPr>
            <a:t>uild</a:t>
          </a:r>
          <a:endParaRPr lang="zh-CN" dirty="0">
            <a:latin typeface="楷体" pitchFamily="49" charset="-122"/>
            <a:ea typeface="楷体" pitchFamily="49" charset="-122"/>
          </a:endParaRPr>
        </a:p>
      </dgm:t>
    </dgm:pt>
    <dgm:pt modelId="{283B45BE-EEB8-4F00-82D2-E5B7930528B0}" type="parTrans" cxnId="{30BE9096-4184-4B37-AFB9-1329B7A28096}">
      <dgm:prSet/>
      <dgm:spPr/>
      <dgm:t>
        <a:bodyPr/>
        <a:lstStyle/>
        <a:p>
          <a:endParaRPr lang="zh-CN" altLang="en-US"/>
        </a:p>
      </dgm:t>
    </dgm:pt>
    <dgm:pt modelId="{CB2B6B3E-89EE-454A-A64C-71D5EFE48DD6}" type="sibTrans" cxnId="{30BE9096-4184-4B37-AFB9-1329B7A28096}">
      <dgm:prSet/>
      <dgm:spPr/>
      <dgm:t>
        <a:bodyPr/>
        <a:lstStyle/>
        <a:p>
          <a:endParaRPr lang="zh-CN" altLang="en-US"/>
        </a:p>
      </dgm:t>
    </dgm:pt>
    <dgm:pt modelId="{B5D1539B-6658-4790-93E3-5571CFF2DD38}">
      <dgm:prSet/>
      <dgm:spPr/>
      <dgm:t>
        <a:bodyPr/>
        <a:lstStyle/>
        <a:p>
          <a:pPr rtl="0"/>
          <a:r>
            <a:rPr lang="en-US" altLang="zh-CN" dirty="0" err="1" smtClean="0">
              <a:latin typeface="楷体" pitchFamily="49" charset="-122"/>
              <a:ea typeface="楷体" pitchFamily="49" charset="-122"/>
            </a:rPr>
            <a:t>Webhook</a:t>
          </a:r>
          <a:r>
            <a:rPr lang="zh-CN" altLang="en-US" dirty="0" smtClean="0">
              <a:latin typeface="楷体" pitchFamily="49" charset="-122"/>
              <a:ea typeface="楷体" pitchFamily="49" charset="-122"/>
            </a:rPr>
            <a:t>配置</a:t>
          </a:r>
          <a:endParaRPr lang="en-US" dirty="0">
            <a:latin typeface="楷体" pitchFamily="49" charset="-122"/>
            <a:ea typeface="楷体" pitchFamily="49" charset="-122"/>
          </a:endParaRPr>
        </a:p>
      </dgm:t>
    </dgm:pt>
    <dgm:pt modelId="{8F54DAB0-E482-4930-8509-96EB714B8388}" type="parTrans" cxnId="{505C68CF-6940-4A5F-A241-B261B8AFC288}">
      <dgm:prSet/>
      <dgm:spPr/>
      <dgm:t>
        <a:bodyPr/>
        <a:lstStyle/>
        <a:p>
          <a:endParaRPr lang="zh-CN" altLang="en-US"/>
        </a:p>
      </dgm:t>
    </dgm:pt>
    <dgm:pt modelId="{4EC31BFE-0833-4263-9779-2F20FD49EE94}" type="sibTrans" cxnId="{505C68CF-6940-4A5F-A241-B261B8AFC288}">
      <dgm:prSet/>
      <dgm:spPr/>
      <dgm:t>
        <a:bodyPr/>
        <a:lstStyle/>
        <a:p>
          <a:endParaRPr lang="zh-CN" altLang="en-US"/>
        </a:p>
      </dgm:t>
    </dgm:pt>
    <dgm:pt modelId="{947B40EC-C684-4512-8A66-2A1014273BD2}">
      <dgm:prSet/>
      <dgm:spPr/>
      <dgm:t>
        <a:bodyPr/>
        <a:lstStyle/>
        <a:p>
          <a:pPr rtl="0"/>
          <a:r>
            <a:rPr lang="en-US" dirty="0" smtClean="0">
              <a:latin typeface="楷体" pitchFamily="49" charset="-122"/>
              <a:ea typeface="楷体" pitchFamily="49" charset="-122"/>
            </a:rPr>
            <a:t>Job</a:t>
          </a:r>
          <a:r>
            <a:rPr lang="zh-CN" dirty="0" smtClean="0">
              <a:latin typeface="楷体" pitchFamily="49" charset="-122"/>
              <a:ea typeface="楷体" pitchFamily="49" charset="-122"/>
            </a:rPr>
            <a:t>配置</a:t>
          </a:r>
          <a:r>
            <a:rPr lang="en-US" dirty="0" smtClean="0">
              <a:latin typeface="楷体" pitchFamily="49" charset="-122"/>
              <a:ea typeface="楷体" pitchFamily="49" charset="-122"/>
            </a:rPr>
            <a:t>(build</a:t>
          </a:r>
          <a:r>
            <a:rPr lang="zh-CN" dirty="0" smtClean="0">
              <a:latin typeface="楷体" pitchFamily="49" charset="-122"/>
              <a:ea typeface="楷体" pitchFamily="49" charset="-122"/>
            </a:rPr>
            <a:t>、</a:t>
          </a:r>
          <a:r>
            <a:rPr lang="en-US" dirty="0" smtClean="0">
              <a:latin typeface="楷体" pitchFamily="49" charset="-122"/>
              <a:ea typeface="楷体" pitchFamily="49" charset="-122"/>
            </a:rPr>
            <a:t>sonar-scan)</a:t>
          </a:r>
          <a:endParaRPr lang="zh-CN" dirty="0">
            <a:latin typeface="楷体" pitchFamily="49" charset="-122"/>
            <a:ea typeface="楷体" pitchFamily="49" charset="-122"/>
          </a:endParaRPr>
        </a:p>
      </dgm:t>
    </dgm:pt>
    <dgm:pt modelId="{05A1290C-DF7F-458A-A34F-55F0B59D3C60}" type="parTrans" cxnId="{B5AF0828-0E56-4173-915C-69DEE632DFC6}">
      <dgm:prSet/>
      <dgm:spPr/>
      <dgm:t>
        <a:bodyPr/>
        <a:lstStyle/>
        <a:p>
          <a:endParaRPr lang="zh-CN" altLang="en-US"/>
        </a:p>
      </dgm:t>
    </dgm:pt>
    <dgm:pt modelId="{1DADE056-4169-4445-AFA3-6C37558BA0E2}" type="sibTrans" cxnId="{B5AF0828-0E56-4173-915C-69DEE632DFC6}">
      <dgm:prSet/>
      <dgm:spPr/>
      <dgm:t>
        <a:bodyPr/>
        <a:lstStyle/>
        <a:p>
          <a:endParaRPr lang="zh-CN" altLang="en-US"/>
        </a:p>
      </dgm:t>
    </dgm:pt>
    <dgm:pt modelId="{33CC1647-6860-4B31-85D6-3C12B9FE72F3}">
      <dgm:prSet/>
      <dgm:spPr/>
      <dgm:t>
        <a:bodyPr/>
        <a:lstStyle/>
        <a:p>
          <a:pPr rtl="0"/>
          <a:r>
            <a:rPr lang="en-US" dirty="0" err="1" smtClean="0">
              <a:latin typeface="楷体" pitchFamily="49" charset="-122"/>
              <a:ea typeface="楷体" pitchFamily="49" charset="-122"/>
            </a:rPr>
            <a:t>S</a:t>
          </a:r>
          <a:r>
            <a:rPr lang="en-US" altLang="zh-CN" dirty="0" err="1" smtClean="0">
              <a:latin typeface="楷体" pitchFamily="49" charset="-122"/>
              <a:ea typeface="楷体" pitchFamily="49" charset="-122"/>
            </a:rPr>
            <a:t>onarLint</a:t>
          </a:r>
          <a:r>
            <a:rPr lang="zh-CN" altLang="en-US" dirty="0" smtClean="0">
              <a:latin typeface="楷体" pitchFamily="49" charset="-122"/>
              <a:ea typeface="楷体" pitchFamily="49" charset="-122"/>
            </a:rPr>
            <a:t>插件安装及服务连接配置</a:t>
          </a:r>
          <a:endParaRPr lang="en-US" dirty="0">
            <a:latin typeface="楷体" pitchFamily="49" charset="-122"/>
            <a:ea typeface="楷体" pitchFamily="49" charset="-122"/>
          </a:endParaRPr>
        </a:p>
      </dgm:t>
    </dgm:pt>
    <dgm:pt modelId="{580AEDC0-8C82-412C-8D15-9DDA8EA08A50}" type="parTrans" cxnId="{58B1579E-EDCC-4546-B146-5D94CB772824}">
      <dgm:prSet/>
      <dgm:spPr/>
      <dgm:t>
        <a:bodyPr/>
        <a:lstStyle/>
        <a:p>
          <a:endParaRPr lang="zh-CN" altLang="en-US"/>
        </a:p>
      </dgm:t>
    </dgm:pt>
    <dgm:pt modelId="{FF18A937-4300-43C1-AE1D-36D679D511FB}" type="sibTrans" cxnId="{58B1579E-EDCC-4546-B146-5D94CB772824}">
      <dgm:prSet/>
      <dgm:spPr/>
      <dgm:t>
        <a:bodyPr/>
        <a:lstStyle/>
        <a:p>
          <a:endParaRPr lang="zh-CN" altLang="en-US"/>
        </a:p>
      </dgm:t>
    </dgm:pt>
    <dgm:pt modelId="{D96E4F12-A2DD-412B-9422-DC040207E0E6}">
      <dgm:prSet/>
      <dgm:spPr/>
      <dgm:t>
        <a:bodyPr/>
        <a:lstStyle/>
        <a:p>
          <a:pPr rtl="0"/>
          <a:r>
            <a:rPr lang="zh-CN" altLang="en-US" dirty="0" smtClean="0">
              <a:latin typeface="楷体" pitchFamily="49" charset="-122"/>
              <a:ea typeface="楷体" pitchFamily="49" charset="-122"/>
            </a:rPr>
            <a:t>单元测试 </a:t>
          </a:r>
          <a:r>
            <a:rPr lang="en-US" altLang="zh-CN" dirty="0" smtClean="0">
              <a:latin typeface="楷体" pitchFamily="49" charset="-122"/>
              <a:ea typeface="楷体" pitchFamily="49" charset="-122"/>
            </a:rPr>
            <a:t>– Mocha</a:t>
          </a:r>
          <a:r>
            <a:rPr lang="zh-CN" altLang="en-US" dirty="0" smtClean="0">
              <a:latin typeface="楷体" pitchFamily="49" charset="-122"/>
              <a:ea typeface="楷体" pitchFamily="49" charset="-122"/>
            </a:rPr>
            <a:t>、</a:t>
          </a:r>
          <a:r>
            <a:rPr lang="en-US" altLang="zh-CN" dirty="0" err="1" smtClean="0">
              <a:latin typeface="楷体" pitchFamily="49" charset="-122"/>
              <a:ea typeface="楷体" pitchFamily="49" charset="-122"/>
            </a:rPr>
            <a:t>S</a:t>
          </a:r>
          <a:r>
            <a:rPr lang="en-US" dirty="0" err="1" smtClean="0"/>
            <a:t>upertest</a:t>
          </a:r>
          <a:r>
            <a:rPr lang="zh-CN" altLang="en-US" dirty="0" smtClean="0"/>
            <a:t>、</a:t>
          </a:r>
          <a:r>
            <a:rPr lang="en-US" altLang="zh-CN" dirty="0" smtClean="0"/>
            <a:t>S</a:t>
          </a:r>
          <a:r>
            <a:rPr lang="en-US" dirty="0" smtClean="0"/>
            <a:t>hould</a:t>
          </a:r>
          <a:endParaRPr lang="zh-CN" dirty="0">
            <a:latin typeface="楷体" pitchFamily="49" charset="-122"/>
            <a:ea typeface="楷体" pitchFamily="49" charset="-122"/>
          </a:endParaRPr>
        </a:p>
      </dgm:t>
    </dgm:pt>
    <dgm:pt modelId="{4F257872-2C38-482A-9198-2DADCE63CA72}" type="parTrans" cxnId="{C77880DC-11A7-4816-A925-74D241C5C511}">
      <dgm:prSet/>
      <dgm:spPr/>
      <dgm:t>
        <a:bodyPr/>
        <a:lstStyle/>
        <a:p>
          <a:endParaRPr lang="zh-CN" altLang="en-US"/>
        </a:p>
      </dgm:t>
    </dgm:pt>
    <dgm:pt modelId="{CCDFF382-3B84-4CB4-99A3-B0BE226A69A4}" type="sibTrans" cxnId="{C77880DC-11A7-4816-A925-74D241C5C511}">
      <dgm:prSet/>
      <dgm:spPr/>
      <dgm:t>
        <a:bodyPr/>
        <a:lstStyle/>
        <a:p>
          <a:endParaRPr lang="zh-CN" altLang="en-US"/>
        </a:p>
      </dgm:t>
    </dgm:pt>
    <dgm:pt modelId="{ECD20608-F976-4D7B-B794-120BDBB07DBE}">
      <dgm:prSet/>
      <dgm:spPr/>
      <dgm:t>
        <a:bodyPr/>
        <a:lstStyle/>
        <a:p>
          <a:pPr rtl="0"/>
          <a:r>
            <a:rPr lang="zh-CN" altLang="en-US" dirty="0" smtClean="0">
              <a:latin typeface="楷体" pitchFamily="49" charset="-122"/>
              <a:ea typeface="楷体" pitchFamily="49" charset="-122"/>
            </a:rPr>
            <a:t>代码覆盖率 </a:t>
          </a:r>
          <a:r>
            <a:rPr lang="en-US" altLang="zh-CN" dirty="0" smtClean="0">
              <a:latin typeface="楷体" pitchFamily="49" charset="-122"/>
              <a:ea typeface="楷体" pitchFamily="49" charset="-122"/>
            </a:rPr>
            <a:t>– I</a:t>
          </a:r>
          <a:r>
            <a:rPr lang="en-US" dirty="0" smtClean="0">
              <a:latin typeface="楷体" pitchFamily="49" charset="-122"/>
              <a:ea typeface="楷体" pitchFamily="49" charset="-122"/>
            </a:rPr>
            <a:t>stanbul</a:t>
          </a:r>
          <a:endParaRPr lang="zh-CN" dirty="0">
            <a:latin typeface="楷体" pitchFamily="49" charset="-122"/>
            <a:ea typeface="楷体" pitchFamily="49" charset="-122"/>
          </a:endParaRPr>
        </a:p>
      </dgm:t>
    </dgm:pt>
    <dgm:pt modelId="{92D020FB-6A9E-4E60-B983-73F84539FFBB}" type="parTrans" cxnId="{81A90E4A-0323-4F94-9518-3FF40C442CBE}">
      <dgm:prSet/>
      <dgm:spPr/>
      <dgm:t>
        <a:bodyPr/>
        <a:lstStyle/>
        <a:p>
          <a:endParaRPr lang="zh-CN" altLang="en-US"/>
        </a:p>
      </dgm:t>
    </dgm:pt>
    <dgm:pt modelId="{9E80CB52-8158-40DF-8ED3-B3AC972DD2A8}" type="sibTrans" cxnId="{81A90E4A-0323-4F94-9518-3FF40C442CBE}">
      <dgm:prSet/>
      <dgm:spPr/>
      <dgm:t>
        <a:bodyPr/>
        <a:lstStyle/>
        <a:p>
          <a:endParaRPr lang="zh-CN" altLang="en-US"/>
        </a:p>
      </dgm:t>
    </dgm:pt>
    <dgm:pt modelId="{519BC46A-07BD-4936-8833-52801C6954EA}">
      <dgm:prSet/>
      <dgm:spPr/>
      <dgm:t>
        <a:bodyPr/>
        <a:lstStyle/>
        <a:p>
          <a:pPr rtl="0"/>
          <a:r>
            <a:rPr lang="en-US" altLang="zh-CN" dirty="0" smtClean="0">
              <a:latin typeface="楷体" pitchFamily="49" charset="-122"/>
              <a:ea typeface="楷体" pitchFamily="49" charset="-122"/>
            </a:rPr>
            <a:t>Build Report</a:t>
          </a:r>
          <a:endParaRPr lang="zh-CN" dirty="0">
            <a:latin typeface="楷体" pitchFamily="49" charset="-122"/>
            <a:ea typeface="楷体" pitchFamily="49" charset="-122"/>
          </a:endParaRPr>
        </a:p>
      </dgm:t>
    </dgm:pt>
    <dgm:pt modelId="{36F17FF3-A6C0-463C-A427-83CF0D76B1F3}" type="parTrans" cxnId="{D7370646-B241-47DB-8166-6BC1F9F118DC}">
      <dgm:prSet/>
      <dgm:spPr/>
      <dgm:t>
        <a:bodyPr/>
        <a:lstStyle/>
        <a:p>
          <a:endParaRPr lang="zh-CN" altLang="en-US"/>
        </a:p>
      </dgm:t>
    </dgm:pt>
    <dgm:pt modelId="{5D77E088-C9AA-41FC-A137-57C619CC7223}" type="sibTrans" cxnId="{D7370646-B241-47DB-8166-6BC1F9F118DC}">
      <dgm:prSet/>
      <dgm:spPr/>
      <dgm:t>
        <a:bodyPr/>
        <a:lstStyle/>
        <a:p>
          <a:endParaRPr lang="zh-CN" altLang="en-US"/>
        </a:p>
      </dgm:t>
    </dgm:pt>
    <dgm:pt modelId="{4D46BA4E-2E43-4BC9-AB6C-863F4DED00A3}" type="pres">
      <dgm:prSet presAssocID="{F667261A-1F46-4C41-A72C-D39B38E1BDE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23E3A2D-118E-480A-B885-A0C77D938C2F}" type="pres">
      <dgm:prSet presAssocID="{552F7E6D-70C8-4CF6-B95B-900BF918A2D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B14A01-0FE1-4C5A-96A6-6236AC0F3D8A}" type="pres">
      <dgm:prSet presAssocID="{E4E9E21A-D5B2-41ED-A55D-157640D2FEBB}" presName="spacer" presStyleCnt="0"/>
      <dgm:spPr/>
    </dgm:pt>
    <dgm:pt modelId="{D8ECF155-A48E-4763-A097-CC69F2C2C1B1}" type="pres">
      <dgm:prSet presAssocID="{7C6C66EC-0299-4644-AC59-BE59AA7CA31D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08038E-40C0-4AD7-84FA-F0F17AA12F70}" type="pres">
      <dgm:prSet presAssocID="{7C6C66EC-0299-4644-AC59-BE59AA7CA31D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E327B2-781E-4F5F-8D73-788A00607195}" type="pres">
      <dgm:prSet presAssocID="{725347DD-166B-4491-ADF1-FA4280E1191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6121A7-70B3-451D-92AB-2EF740214442}" type="pres">
      <dgm:prSet presAssocID="{725347DD-166B-4491-ADF1-FA4280E1191D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934FAD-9E85-495E-B9F0-5024C465F634}" type="pres">
      <dgm:prSet presAssocID="{EF4C2007-6B2E-4501-BA13-D0F6F34FC53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FA80E6-A98C-45E7-91CB-A53928F408AB}" type="pres">
      <dgm:prSet presAssocID="{EF4C2007-6B2E-4501-BA13-D0F6F34FC53C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B3B08D-5B40-4D80-9E9A-349B865937DA}" type="pres">
      <dgm:prSet presAssocID="{F26703BC-ABE0-4132-A806-24B33D84D79F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D45D56-A07A-45E1-923A-837D6F7B9796}" type="pres">
      <dgm:prSet presAssocID="{F26703BC-ABE0-4132-A806-24B33D84D79F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00CAC2-FB05-424C-9959-75CBEEB40A09}" type="presOf" srcId="{519BC46A-07BD-4936-8833-52801C6954EA}" destId="{A0D45D56-A07A-45E1-923A-837D6F7B9796}" srcOrd="0" destOrd="2" presId="urn:microsoft.com/office/officeart/2005/8/layout/vList2"/>
    <dgm:cxn modelId="{505C68CF-6940-4A5F-A241-B261B8AFC288}" srcId="{725347DD-166B-4491-ADF1-FA4280E1191D}" destId="{B5D1539B-6658-4790-93E3-5571CFF2DD38}" srcOrd="0" destOrd="0" parTransId="{8F54DAB0-E482-4930-8509-96EB714B8388}" sibTransId="{4EC31BFE-0833-4263-9779-2F20FD49EE94}"/>
    <dgm:cxn modelId="{B2451931-7808-4639-A09E-F2B189099576}" type="presOf" srcId="{0E404759-3E76-4D28-A889-D0BB2693A4EC}" destId="{9008038E-40C0-4AD7-84FA-F0F17AA12F70}" srcOrd="0" destOrd="0" presId="urn:microsoft.com/office/officeart/2005/8/layout/vList2"/>
    <dgm:cxn modelId="{370A4377-288C-4557-8BDA-9E310216DF58}" type="presOf" srcId="{D96E4F12-A2DD-412B-9422-DC040207E0E6}" destId="{A0D45D56-A07A-45E1-923A-837D6F7B9796}" srcOrd="0" destOrd="0" presId="urn:microsoft.com/office/officeart/2005/8/layout/vList2"/>
    <dgm:cxn modelId="{7A91202A-479B-45F6-8C0E-180A61200EB9}" type="presOf" srcId="{552F7E6D-70C8-4CF6-B95B-900BF918A2D1}" destId="{023E3A2D-118E-480A-B885-A0C77D938C2F}" srcOrd="0" destOrd="0" presId="urn:microsoft.com/office/officeart/2005/8/layout/vList2"/>
    <dgm:cxn modelId="{58B1579E-EDCC-4546-B146-5D94CB772824}" srcId="{EF4C2007-6B2E-4501-BA13-D0F6F34FC53C}" destId="{33CC1647-6860-4B31-85D6-3C12B9FE72F3}" srcOrd="0" destOrd="0" parTransId="{580AEDC0-8C82-412C-8D15-9DDA8EA08A50}" sibTransId="{FF18A937-4300-43C1-AE1D-36D679D511FB}"/>
    <dgm:cxn modelId="{EFCA9762-8D0B-403D-9687-BF68004BD857}" type="presOf" srcId="{7C6C66EC-0299-4644-AC59-BE59AA7CA31D}" destId="{D8ECF155-A48E-4763-A097-CC69F2C2C1B1}" srcOrd="0" destOrd="0" presId="urn:microsoft.com/office/officeart/2005/8/layout/vList2"/>
    <dgm:cxn modelId="{68462056-8B62-442F-8CB5-4C8555E466B2}" type="presOf" srcId="{947B40EC-C684-4512-8A66-2A1014273BD2}" destId="{9008038E-40C0-4AD7-84FA-F0F17AA12F70}" srcOrd="0" destOrd="1" presId="urn:microsoft.com/office/officeart/2005/8/layout/vList2"/>
    <dgm:cxn modelId="{D7370646-B241-47DB-8166-6BC1F9F118DC}" srcId="{F26703BC-ABE0-4132-A806-24B33D84D79F}" destId="{519BC46A-07BD-4936-8833-52801C6954EA}" srcOrd="2" destOrd="0" parTransId="{36F17FF3-A6C0-463C-A427-83CF0D76B1F3}" sibTransId="{5D77E088-C9AA-41FC-A137-57C619CC7223}"/>
    <dgm:cxn modelId="{F8915839-4E68-4CEF-B622-05A0A3918B51}" type="presOf" srcId="{33CC1647-6860-4B31-85D6-3C12B9FE72F3}" destId="{2AFA80E6-A98C-45E7-91CB-A53928F408AB}" srcOrd="0" destOrd="0" presId="urn:microsoft.com/office/officeart/2005/8/layout/vList2"/>
    <dgm:cxn modelId="{6C48D289-73B9-45CC-94AC-37E297FCAD52}" srcId="{F667261A-1F46-4C41-A72C-D39B38E1BDEC}" destId="{7C6C66EC-0299-4644-AC59-BE59AA7CA31D}" srcOrd="1" destOrd="0" parTransId="{7906C5FC-7C31-412E-9DCC-3CC85309A05C}" sibTransId="{CEDA1395-B14E-4A34-B6A6-131525C2180F}"/>
    <dgm:cxn modelId="{6C54DB4D-3A21-4D6A-822A-67C843360903}" srcId="{7C6C66EC-0299-4644-AC59-BE59AA7CA31D}" destId="{0E404759-3E76-4D28-A889-D0BB2693A4EC}" srcOrd="0" destOrd="0" parTransId="{C6679DE6-8282-4B95-B950-73245929BAE5}" sibTransId="{73F8752B-4359-447A-8C58-956DD8B2EF0C}"/>
    <dgm:cxn modelId="{5FC09143-4C43-4799-AF13-81464EE6F2AC}" type="presOf" srcId="{F26703BC-ABE0-4132-A806-24B33D84D79F}" destId="{DAB3B08D-5B40-4D80-9E9A-349B865937DA}" srcOrd="0" destOrd="0" presId="urn:microsoft.com/office/officeart/2005/8/layout/vList2"/>
    <dgm:cxn modelId="{B42851C6-EE23-4422-A932-70614E20C3AF}" srcId="{F667261A-1F46-4C41-A72C-D39B38E1BDEC}" destId="{552F7E6D-70C8-4CF6-B95B-900BF918A2D1}" srcOrd="0" destOrd="0" parTransId="{C884FE60-931D-426A-B4BA-9AEB8062113E}" sibTransId="{E4E9E21A-D5B2-41ED-A55D-157640D2FEBB}"/>
    <dgm:cxn modelId="{B5AF0828-0E56-4173-915C-69DEE632DFC6}" srcId="{7C6C66EC-0299-4644-AC59-BE59AA7CA31D}" destId="{947B40EC-C684-4512-8A66-2A1014273BD2}" srcOrd="1" destOrd="0" parTransId="{05A1290C-DF7F-458A-A34F-55F0B59D3C60}" sibTransId="{1DADE056-4169-4445-AFA3-6C37558BA0E2}"/>
    <dgm:cxn modelId="{920F53E9-5521-47F1-8B62-52D31CAA2E40}" srcId="{F667261A-1F46-4C41-A72C-D39B38E1BDEC}" destId="{725347DD-166B-4491-ADF1-FA4280E1191D}" srcOrd="2" destOrd="0" parTransId="{5F03F4CE-B9A0-43CD-8962-B3A126FC9564}" sibTransId="{0E003FFB-4522-4840-BA64-87DFE30CBA74}"/>
    <dgm:cxn modelId="{BAAFEECE-797F-4487-B664-FFC45F6E8E3F}" srcId="{F667261A-1F46-4C41-A72C-D39B38E1BDEC}" destId="{EF4C2007-6B2E-4501-BA13-D0F6F34FC53C}" srcOrd="3" destOrd="0" parTransId="{1622A727-5364-4471-AE91-2186369C3176}" sibTransId="{2EC2C92B-1C3E-43EF-9BCA-84384591EC84}"/>
    <dgm:cxn modelId="{B221888A-C920-4A61-A5F5-0BD8A9F8BA82}" type="presOf" srcId="{F667261A-1F46-4C41-A72C-D39B38E1BDEC}" destId="{4D46BA4E-2E43-4BC9-AB6C-863F4DED00A3}" srcOrd="0" destOrd="0" presId="urn:microsoft.com/office/officeart/2005/8/layout/vList2"/>
    <dgm:cxn modelId="{E564EB78-D1E2-4960-9F62-2B7A0D3B9EAB}" type="presOf" srcId="{B5D1539B-6658-4790-93E3-5571CFF2DD38}" destId="{6B6121A7-70B3-451D-92AB-2EF740214442}" srcOrd="0" destOrd="0" presId="urn:microsoft.com/office/officeart/2005/8/layout/vList2"/>
    <dgm:cxn modelId="{AFD6E3F4-F4EB-445B-AF85-A2307AA51AAB}" type="presOf" srcId="{725347DD-166B-4491-ADF1-FA4280E1191D}" destId="{80E327B2-781E-4F5F-8D73-788A00607195}" srcOrd="0" destOrd="0" presId="urn:microsoft.com/office/officeart/2005/8/layout/vList2"/>
    <dgm:cxn modelId="{81A90E4A-0323-4F94-9518-3FF40C442CBE}" srcId="{F26703BC-ABE0-4132-A806-24B33D84D79F}" destId="{ECD20608-F976-4D7B-B794-120BDBB07DBE}" srcOrd="1" destOrd="0" parTransId="{92D020FB-6A9E-4E60-B983-73F84539FFBB}" sibTransId="{9E80CB52-8158-40DF-8ED3-B3AC972DD2A8}"/>
    <dgm:cxn modelId="{88EDC5C1-AFAD-4093-9779-277C9042BFE3}" type="presOf" srcId="{EF4C2007-6B2E-4501-BA13-D0F6F34FC53C}" destId="{A9934FAD-9E85-495E-B9F0-5024C465F634}" srcOrd="0" destOrd="0" presId="urn:microsoft.com/office/officeart/2005/8/layout/vList2"/>
    <dgm:cxn modelId="{30BE9096-4184-4B37-AFB9-1329B7A28096}" srcId="{F667261A-1F46-4C41-A72C-D39B38E1BDEC}" destId="{F26703BC-ABE0-4132-A806-24B33D84D79F}" srcOrd="4" destOrd="0" parTransId="{283B45BE-EEB8-4F00-82D2-E5B7930528B0}" sibTransId="{CB2B6B3E-89EE-454A-A64C-71D5EFE48DD6}"/>
    <dgm:cxn modelId="{C77880DC-11A7-4816-A925-74D241C5C511}" srcId="{F26703BC-ABE0-4132-A806-24B33D84D79F}" destId="{D96E4F12-A2DD-412B-9422-DC040207E0E6}" srcOrd="0" destOrd="0" parTransId="{4F257872-2C38-482A-9198-2DADCE63CA72}" sibTransId="{CCDFF382-3B84-4CB4-99A3-B0BE226A69A4}"/>
    <dgm:cxn modelId="{008E47B0-434B-4CAE-8E1B-DAA977F40EEE}" type="presOf" srcId="{ECD20608-F976-4D7B-B794-120BDBB07DBE}" destId="{A0D45D56-A07A-45E1-923A-837D6F7B9796}" srcOrd="0" destOrd="1" presId="urn:microsoft.com/office/officeart/2005/8/layout/vList2"/>
    <dgm:cxn modelId="{5B3593DB-D215-431E-9421-87FE89C1B8F9}" type="presParOf" srcId="{4D46BA4E-2E43-4BC9-AB6C-863F4DED00A3}" destId="{023E3A2D-118E-480A-B885-A0C77D938C2F}" srcOrd="0" destOrd="0" presId="urn:microsoft.com/office/officeart/2005/8/layout/vList2"/>
    <dgm:cxn modelId="{9FDC72C1-B3B7-421D-BBC0-3DEDE148863E}" type="presParOf" srcId="{4D46BA4E-2E43-4BC9-AB6C-863F4DED00A3}" destId="{C9B14A01-0FE1-4C5A-96A6-6236AC0F3D8A}" srcOrd="1" destOrd="0" presId="urn:microsoft.com/office/officeart/2005/8/layout/vList2"/>
    <dgm:cxn modelId="{E9D68E98-0F60-4D51-A877-8B9E2E79644D}" type="presParOf" srcId="{4D46BA4E-2E43-4BC9-AB6C-863F4DED00A3}" destId="{D8ECF155-A48E-4763-A097-CC69F2C2C1B1}" srcOrd="2" destOrd="0" presId="urn:microsoft.com/office/officeart/2005/8/layout/vList2"/>
    <dgm:cxn modelId="{232A32D4-91DC-4F95-9DC5-BD79FF381825}" type="presParOf" srcId="{4D46BA4E-2E43-4BC9-AB6C-863F4DED00A3}" destId="{9008038E-40C0-4AD7-84FA-F0F17AA12F70}" srcOrd="3" destOrd="0" presId="urn:microsoft.com/office/officeart/2005/8/layout/vList2"/>
    <dgm:cxn modelId="{CF1925F6-EE89-483E-B907-7A1122532832}" type="presParOf" srcId="{4D46BA4E-2E43-4BC9-AB6C-863F4DED00A3}" destId="{80E327B2-781E-4F5F-8D73-788A00607195}" srcOrd="4" destOrd="0" presId="urn:microsoft.com/office/officeart/2005/8/layout/vList2"/>
    <dgm:cxn modelId="{C13207F1-5B65-4F69-AAA4-E7BFDD7B95F4}" type="presParOf" srcId="{4D46BA4E-2E43-4BC9-AB6C-863F4DED00A3}" destId="{6B6121A7-70B3-451D-92AB-2EF740214442}" srcOrd="5" destOrd="0" presId="urn:microsoft.com/office/officeart/2005/8/layout/vList2"/>
    <dgm:cxn modelId="{29698C2B-CBA4-4243-B9B4-E0E183793F57}" type="presParOf" srcId="{4D46BA4E-2E43-4BC9-AB6C-863F4DED00A3}" destId="{A9934FAD-9E85-495E-B9F0-5024C465F634}" srcOrd="6" destOrd="0" presId="urn:microsoft.com/office/officeart/2005/8/layout/vList2"/>
    <dgm:cxn modelId="{47B86AD7-AC84-40B9-A29B-5F15979CB14F}" type="presParOf" srcId="{4D46BA4E-2E43-4BC9-AB6C-863F4DED00A3}" destId="{2AFA80E6-A98C-45E7-91CB-A53928F408AB}" srcOrd="7" destOrd="0" presId="urn:microsoft.com/office/officeart/2005/8/layout/vList2"/>
    <dgm:cxn modelId="{B5CD5160-EF55-4728-8CD9-E80777E870F9}" type="presParOf" srcId="{4D46BA4E-2E43-4BC9-AB6C-863F4DED00A3}" destId="{DAB3B08D-5B40-4D80-9E9A-349B865937DA}" srcOrd="8" destOrd="0" presId="urn:microsoft.com/office/officeart/2005/8/layout/vList2"/>
    <dgm:cxn modelId="{209B8A26-9636-4244-B3B7-CEFFA133CF1E}" type="presParOf" srcId="{4D46BA4E-2E43-4BC9-AB6C-863F4DED00A3}" destId="{A0D45D56-A07A-45E1-923A-837D6F7B9796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631438-0FE1-44AB-8B04-33A1D7AB4A75}" type="doc">
      <dgm:prSet loTypeId="urn:microsoft.com/office/officeart/2005/8/layout/radial3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25819969-B96C-48EE-B0BC-DF687042E1DC}">
      <dgm:prSet phldrT="[文本]"/>
      <dgm:spPr/>
      <dgm:t>
        <a:bodyPr/>
        <a:lstStyle/>
        <a:p>
          <a:r>
            <a:rPr lang="en-US" altLang="zh-CN" dirty="0" err="1" smtClean="0"/>
            <a:t>Sonarqube</a:t>
          </a:r>
          <a:endParaRPr lang="zh-CN" altLang="en-US" dirty="0"/>
        </a:p>
      </dgm:t>
    </dgm:pt>
    <dgm:pt modelId="{62312CA3-415F-4F41-B8FD-861F08F6202B}" type="parTrans" cxnId="{ED05AA7F-3097-40EC-84D5-2FE065F1F6A9}">
      <dgm:prSet/>
      <dgm:spPr/>
      <dgm:t>
        <a:bodyPr/>
        <a:lstStyle/>
        <a:p>
          <a:endParaRPr lang="zh-CN" altLang="en-US"/>
        </a:p>
      </dgm:t>
    </dgm:pt>
    <dgm:pt modelId="{05013E38-5BCA-4261-A135-08A2C6980707}" type="sibTrans" cxnId="{ED05AA7F-3097-40EC-84D5-2FE065F1F6A9}">
      <dgm:prSet/>
      <dgm:spPr/>
      <dgm:t>
        <a:bodyPr/>
        <a:lstStyle/>
        <a:p>
          <a:endParaRPr lang="zh-CN" altLang="en-US"/>
        </a:p>
      </dgm:t>
    </dgm:pt>
    <dgm:pt modelId="{A83EC0F1-816D-4EC8-B493-D0CE53624D5C}">
      <dgm:prSet phldrT="[文本]"/>
      <dgm:spPr/>
      <dgm:t>
        <a:bodyPr/>
        <a:lstStyle/>
        <a:p>
          <a:r>
            <a:rPr lang="zh-CN" altLang="en-US" dirty="0" smtClean="0"/>
            <a:t>持续检查</a:t>
          </a:r>
          <a:endParaRPr lang="zh-CN" altLang="en-US" dirty="0"/>
        </a:p>
      </dgm:t>
    </dgm:pt>
    <dgm:pt modelId="{623D2427-ECF4-4AA4-BF20-AE6C00E98DD2}" type="parTrans" cxnId="{391C984A-53D3-4CF4-B8DA-AA88D66C27D1}">
      <dgm:prSet/>
      <dgm:spPr/>
      <dgm:t>
        <a:bodyPr/>
        <a:lstStyle/>
        <a:p>
          <a:endParaRPr lang="zh-CN" altLang="en-US"/>
        </a:p>
      </dgm:t>
    </dgm:pt>
    <dgm:pt modelId="{13A60365-8189-4412-B2AA-415CBF8408F0}" type="sibTrans" cxnId="{391C984A-53D3-4CF4-B8DA-AA88D66C27D1}">
      <dgm:prSet/>
      <dgm:spPr/>
      <dgm:t>
        <a:bodyPr/>
        <a:lstStyle/>
        <a:p>
          <a:endParaRPr lang="zh-CN" altLang="en-US"/>
        </a:p>
      </dgm:t>
    </dgm:pt>
    <dgm:pt modelId="{32FEF82E-1BC3-4BD5-834D-479E6E496040}">
      <dgm:prSet phldrT="[文本]"/>
      <dgm:spPr/>
      <dgm:t>
        <a:bodyPr/>
        <a:lstStyle/>
        <a:p>
          <a:r>
            <a:rPr lang="zh-CN" altLang="en-US" dirty="0" smtClean="0"/>
            <a:t>检测棘手的问题</a:t>
          </a:r>
          <a:endParaRPr lang="zh-CN" altLang="en-US" dirty="0"/>
        </a:p>
      </dgm:t>
    </dgm:pt>
    <dgm:pt modelId="{15C213FC-8311-4DF1-A17D-D60DE4776992}" type="parTrans" cxnId="{8FD7B94F-0917-4954-AF0B-B1CE4D0BE1C4}">
      <dgm:prSet/>
      <dgm:spPr/>
      <dgm:t>
        <a:bodyPr/>
        <a:lstStyle/>
        <a:p>
          <a:endParaRPr lang="zh-CN" altLang="en-US"/>
        </a:p>
      </dgm:t>
    </dgm:pt>
    <dgm:pt modelId="{9704402F-0CC4-41C0-9AD9-0FB12670E521}" type="sibTrans" cxnId="{8FD7B94F-0917-4954-AF0B-B1CE4D0BE1C4}">
      <dgm:prSet/>
      <dgm:spPr/>
      <dgm:t>
        <a:bodyPr/>
        <a:lstStyle/>
        <a:p>
          <a:endParaRPr lang="zh-CN" altLang="en-US"/>
        </a:p>
      </dgm:t>
    </dgm:pt>
    <dgm:pt modelId="{C4243C55-74F5-4F46-9810-460ED629123F}">
      <dgm:prSet phldrT="[文本]"/>
      <dgm:spPr/>
      <dgm:t>
        <a:bodyPr/>
        <a:lstStyle/>
        <a:p>
          <a:r>
            <a:rPr lang="en-US" altLang="zh-CN" dirty="0" err="1" smtClean="0"/>
            <a:t>DevOps</a:t>
          </a:r>
          <a:r>
            <a:rPr lang="zh-CN" altLang="en-US" dirty="0" smtClean="0"/>
            <a:t>集成</a:t>
          </a:r>
          <a:endParaRPr lang="zh-CN" altLang="en-US" dirty="0"/>
        </a:p>
      </dgm:t>
    </dgm:pt>
    <dgm:pt modelId="{B39F930F-1616-4DC9-845E-F9C44C770195}" type="parTrans" cxnId="{DAE03B54-945D-4FC9-AFCC-EE6AB4E512D7}">
      <dgm:prSet/>
      <dgm:spPr/>
      <dgm:t>
        <a:bodyPr/>
        <a:lstStyle/>
        <a:p>
          <a:endParaRPr lang="zh-CN" altLang="en-US"/>
        </a:p>
      </dgm:t>
    </dgm:pt>
    <dgm:pt modelId="{CF8529A5-77D3-44EE-96DC-8396F7BC2217}" type="sibTrans" cxnId="{DAE03B54-945D-4FC9-AFCC-EE6AB4E512D7}">
      <dgm:prSet/>
      <dgm:spPr/>
      <dgm:t>
        <a:bodyPr/>
        <a:lstStyle/>
        <a:p>
          <a:endParaRPr lang="zh-CN" altLang="en-US"/>
        </a:p>
      </dgm:t>
    </dgm:pt>
    <dgm:pt modelId="{1BF192D6-AA63-4A97-9BE5-5CF887885008}">
      <dgm:prSet phldrT="[文本]"/>
      <dgm:spPr/>
      <dgm:t>
        <a:bodyPr/>
        <a:lstStyle/>
        <a:p>
          <a:r>
            <a:rPr lang="zh-CN" altLang="en-US" dirty="0" smtClean="0"/>
            <a:t>集中化的质量平台</a:t>
          </a:r>
          <a:endParaRPr lang="zh-CN" altLang="en-US" dirty="0"/>
        </a:p>
      </dgm:t>
    </dgm:pt>
    <dgm:pt modelId="{2754AD8F-EC6C-47C0-A18C-C33D25E7F4BE}" type="parTrans" cxnId="{F77931D6-60EF-49E2-9A34-26C7ADE13A43}">
      <dgm:prSet/>
      <dgm:spPr/>
      <dgm:t>
        <a:bodyPr/>
        <a:lstStyle/>
        <a:p>
          <a:endParaRPr lang="zh-CN" altLang="en-US"/>
        </a:p>
      </dgm:t>
    </dgm:pt>
    <dgm:pt modelId="{6E155120-3152-4D58-8141-D9EE24B351A4}" type="sibTrans" cxnId="{F77931D6-60EF-49E2-9A34-26C7ADE13A43}">
      <dgm:prSet/>
      <dgm:spPr/>
      <dgm:t>
        <a:bodyPr/>
        <a:lstStyle/>
        <a:p>
          <a:endParaRPr lang="zh-CN" altLang="en-US"/>
        </a:p>
      </dgm:t>
    </dgm:pt>
    <dgm:pt modelId="{B9BDDB61-7195-464B-B75E-CE72B0C3A15C}" type="pres">
      <dgm:prSet presAssocID="{5C631438-0FE1-44AB-8B04-33A1D7AB4A75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38427D1-6D3E-4C2B-B3A4-B1216AAFE9FD}" type="pres">
      <dgm:prSet presAssocID="{5C631438-0FE1-44AB-8B04-33A1D7AB4A75}" presName="radial" presStyleCnt="0">
        <dgm:presLayoutVars>
          <dgm:animLvl val="ctr"/>
        </dgm:presLayoutVars>
      </dgm:prSet>
      <dgm:spPr/>
    </dgm:pt>
    <dgm:pt modelId="{79BD430A-AA47-4D2C-A457-156B839507B3}" type="pres">
      <dgm:prSet presAssocID="{25819969-B96C-48EE-B0BC-DF687042E1DC}" presName="centerShape" presStyleLbl="vennNode1" presStyleIdx="0" presStyleCnt="5"/>
      <dgm:spPr/>
      <dgm:t>
        <a:bodyPr/>
        <a:lstStyle/>
        <a:p>
          <a:endParaRPr lang="zh-CN" altLang="en-US"/>
        </a:p>
      </dgm:t>
    </dgm:pt>
    <dgm:pt modelId="{6034CE06-4E8D-473C-8024-58BBC2092B34}" type="pres">
      <dgm:prSet presAssocID="{A83EC0F1-816D-4EC8-B493-D0CE53624D5C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E8FB3B-A2C2-4362-968C-341C87FFC147}" type="pres">
      <dgm:prSet presAssocID="{32FEF82E-1BC3-4BD5-834D-479E6E496040}" presName="node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EAACF7-0FAB-4805-A844-C06FD6DA8045}" type="pres">
      <dgm:prSet presAssocID="{C4243C55-74F5-4F46-9810-460ED629123F}" presName="node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B69EDF-F91B-40CA-AECA-FB5D85E70C7F}" type="pres">
      <dgm:prSet presAssocID="{1BF192D6-AA63-4A97-9BE5-5CF887885008}" presName="node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77931D6-60EF-49E2-9A34-26C7ADE13A43}" srcId="{25819969-B96C-48EE-B0BC-DF687042E1DC}" destId="{1BF192D6-AA63-4A97-9BE5-5CF887885008}" srcOrd="3" destOrd="0" parTransId="{2754AD8F-EC6C-47C0-A18C-C33D25E7F4BE}" sibTransId="{6E155120-3152-4D58-8141-D9EE24B351A4}"/>
    <dgm:cxn modelId="{1293BD57-CFF9-4DCA-B4CF-6F8804EE49FA}" type="presOf" srcId="{1BF192D6-AA63-4A97-9BE5-5CF887885008}" destId="{5DB69EDF-F91B-40CA-AECA-FB5D85E70C7F}" srcOrd="0" destOrd="0" presId="urn:microsoft.com/office/officeart/2005/8/layout/radial3"/>
    <dgm:cxn modelId="{3AA88083-F2C2-49E0-B912-9FFF2C9C519F}" type="presOf" srcId="{32FEF82E-1BC3-4BD5-834D-479E6E496040}" destId="{71E8FB3B-A2C2-4362-968C-341C87FFC147}" srcOrd="0" destOrd="0" presId="urn:microsoft.com/office/officeart/2005/8/layout/radial3"/>
    <dgm:cxn modelId="{D1649803-4B8F-4A7D-9686-4BC371E6C292}" type="presOf" srcId="{A83EC0F1-816D-4EC8-B493-D0CE53624D5C}" destId="{6034CE06-4E8D-473C-8024-58BBC2092B34}" srcOrd="0" destOrd="0" presId="urn:microsoft.com/office/officeart/2005/8/layout/radial3"/>
    <dgm:cxn modelId="{B0783BEB-7606-40BC-A8A9-7743AFA6380A}" type="presOf" srcId="{5C631438-0FE1-44AB-8B04-33A1D7AB4A75}" destId="{B9BDDB61-7195-464B-B75E-CE72B0C3A15C}" srcOrd="0" destOrd="0" presId="urn:microsoft.com/office/officeart/2005/8/layout/radial3"/>
    <dgm:cxn modelId="{8FD7B94F-0917-4954-AF0B-B1CE4D0BE1C4}" srcId="{25819969-B96C-48EE-B0BC-DF687042E1DC}" destId="{32FEF82E-1BC3-4BD5-834D-479E6E496040}" srcOrd="1" destOrd="0" parTransId="{15C213FC-8311-4DF1-A17D-D60DE4776992}" sibTransId="{9704402F-0CC4-41C0-9AD9-0FB12670E521}"/>
    <dgm:cxn modelId="{06A6EF7E-D6D5-4DC6-9F88-24AEC85604CB}" type="presOf" srcId="{C4243C55-74F5-4F46-9810-460ED629123F}" destId="{C3EAACF7-0FAB-4805-A844-C06FD6DA8045}" srcOrd="0" destOrd="0" presId="urn:microsoft.com/office/officeart/2005/8/layout/radial3"/>
    <dgm:cxn modelId="{939A75B2-9CBE-4E5E-ABBE-222585C0BC72}" type="presOf" srcId="{25819969-B96C-48EE-B0BC-DF687042E1DC}" destId="{79BD430A-AA47-4D2C-A457-156B839507B3}" srcOrd="0" destOrd="0" presId="urn:microsoft.com/office/officeart/2005/8/layout/radial3"/>
    <dgm:cxn modelId="{ED05AA7F-3097-40EC-84D5-2FE065F1F6A9}" srcId="{5C631438-0FE1-44AB-8B04-33A1D7AB4A75}" destId="{25819969-B96C-48EE-B0BC-DF687042E1DC}" srcOrd="0" destOrd="0" parTransId="{62312CA3-415F-4F41-B8FD-861F08F6202B}" sibTransId="{05013E38-5BCA-4261-A135-08A2C6980707}"/>
    <dgm:cxn modelId="{391C984A-53D3-4CF4-B8DA-AA88D66C27D1}" srcId="{25819969-B96C-48EE-B0BC-DF687042E1DC}" destId="{A83EC0F1-816D-4EC8-B493-D0CE53624D5C}" srcOrd="0" destOrd="0" parTransId="{623D2427-ECF4-4AA4-BF20-AE6C00E98DD2}" sibTransId="{13A60365-8189-4412-B2AA-415CBF8408F0}"/>
    <dgm:cxn modelId="{DAE03B54-945D-4FC9-AFCC-EE6AB4E512D7}" srcId="{25819969-B96C-48EE-B0BC-DF687042E1DC}" destId="{C4243C55-74F5-4F46-9810-460ED629123F}" srcOrd="2" destOrd="0" parTransId="{B39F930F-1616-4DC9-845E-F9C44C770195}" sibTransId="{CF8529A5-77D3-44EE-96DC-8396F7BC2217}"/>
    <dgm:cxn modelId="{AD860A51-91C9-42A2-A00E-D5D66F9E8AA5}" type="presParOf" srcId="{B9BDDB61-7195-464B-B75E-CE72B0C3A15C}" destId="{238427D1-6D3E-4C2B-B3A4-B1216AAFE9FD}" srcOrd="0" destOrd="0" presId="urn:microsoft.com/office/officeart/2005/8/layout/radial3"/>
    <dgm:cxn modelId="{315A664A-AD7D-473A-9C86-A19C6373C637}" type="presParOf" srcId="{238427D1-6D3E-4C2B-B3A4-B1216AAFE9FD}" destId="{79BD430A-AA47-4D2C-A457-156B839507B3}" srcOrd="0" destOrd="0" presId="urn:microsoft.com/office/officeart/2005/8/layout/radial3"/>
    <dgm:cxn modelId="{CA8955BE-6878-4A41-BF25-E207ED06603F}" type="presParOf" srcId="{238427D1-6D3E-4C2B-B3A4-B1216AAFE9FD}" destId="{6034CE06-4E8D-473C-8024-58BBC2092B34}" srcOrd="1" destOrd="0" presId="urn:microsoft.com/office/officeart/2005/8/layout/radial3"/>
    <dgm:cxn modelId="{1514C384-D44F-4B10-9354-7DCF4AE15481}" type="presParOf" srcId="{238427D1-6D3E-4C2B-B3A4-B1216AAFE9FD}" destId="{71E8FB3B-A2C2-4362-968C-341C87FFC147}" srcOrd="2" destOrd="0" presId="urn:microsoft.com/office/officeart/2005/8/layout/radial3"/>
    <dgm:cxn modelId="{F7B1E25D-927E-43DE-8169-602341E7576B}" type="presParOf" srcId="{238427D1-6D3E-4C2B-B3A4-B1216AAFE9FD}" destId="{C3EAACF7-0FAB-4805-A844-C06FD6DA8045}" srcOrd="3" destOrd="0" presId="urn:microsoft.com/office/officeart/2005/8/layout/radial3"/>
    <dgm:cxn modelId="{265DC821-3459-4DD2-AF4B-316BB01DF264}" type="presParOf" srcId="{238427D1-6D3E-4C2B-B3A4-B1216AAFE9FD}" destId="{5DB69EDF-F91B-40CA-AECA-FB5D85E70C7F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174742F-7C6E-43CF-BF53-182F7E812A5A}" type="doc">
      <dgm:prSet loTypeId="urn:microsoft.com/office/officeart/2005/8/layout/arrow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8E533DB8-C8B7-4D31-93DF-CA1ECF8C8859}">
      <dgm:prSet/>
      <dgm:spPr/>
      <dgm:t>
        <a:bodyPr/>
        <a:lstStyle/>
        <a:p>
          <a:pPr rtl="0"/>
          <a:r>
            <a:rPr lang="zh-CN" dirty="0" smtClean="0"/>
            <a:t>代码规则配置</a:t>
          </a:r>
          <a:endParaRPr lang="en-US" dirty="0"/>
        </a:p>
      </dgm:t>
    </dgm:pt>
    <dgm:pt modelId="{BBBE88DA-1912-42EF-B263-BC39326551F4}" type="parTrans" cxnId="{985B5F77-8919-4E72-94AD-D3F7DA06DCE7}">
      <dgm:prSet/>
      <dgm:spPr/>
      <dgm:t>
        <a:bodyPr/>
        <a:lstStyle/>
        <a:p>
          <a:endParaRPr lang="zh-CN" altLang="en-US"/>
        </a:p>
      </dgm:t>
    </dgm:pt>
    <dgm:pt modelId="{4DF7CBF3-74B9-4F8F-B303-BA5B98E1EBCB}" type="sibTrans" cxnId="{985B5F77-8919-4E72-94AD-D3F7DA06DCE7}">
      <dgm:prSet/>
      <dgm:spPr/>
      <dgm:t>
        <a:bodyPr/>
        <a:lstStyle/>
        <a:p>
          <a:endParaRPr lang="zh-CN" altLang="en-US"/>
        </a:p>
      </dgm:t>
    </dgm:pt>
    <dgm:pt modelId="{6F274CC9-88A8-415F-A7CE-17428DA9C711}">
      <dgm:prSet/>
      <dgm:spPr/>
      <dgm:t>
        <a:bodyPr/>
        <a:lstStyle/>
        <a:p>
          <a:pPr rtl="0"/>
          <a:r>
            <a:rPr lang="zh-CN" dirty="0" smtClean="0"/>
            <a:t>质量阀配置</a:t>
          </a:r>
          <a:endParaRPr lang="en-US" dirty="0"/>
        </a:p>
      </dgm:t>
    </dgm:pt>
    <dgm:pt modelId="{4BD21C5F-98B5-404B-86D9-F12FF2398921}" type="parTrans" cxnId="{886883CA-5C79-42AA-BA8C-92320C151BD3}">
      <dgm:prSet/>
      <dgm:spPr/>
      <dgm:t>
        <a:bodyPr/>
        <a:lstStyle/>
        <a:p>
          <a:endParaRPr lang="zh-CN" altLang="en-US"/>
        </a:p>
      </dgm:t>
    </dgm:pt>
    <dgm:pt modelId="{752416DB-2209-4B38-BC16-995C12DD9074}" type="sibTrans" cxnId="{886883CA-5C79-42AA-BA8C-92320C151BD3}">
      <dgm:prSet/>
      <dgm:spPr/>
      <dgm:t>
        <a:bodyPr/>
        <a:lstStyle/>
        <a:p>
          <a:endParaRPr lang="zh-CN" altLang="en-US"/>
        </a:p>
      </dgm:t>
    </dgm:pt>
    <dgm:pt modelId="{A0DA4724-56F5-4638-A45B-99241FF86E51}">
      <dgm:prSet/>
      <dgm:spPr/>
      <dgm:t>
        <a:bodyPr/>
        <a:lstStyle/>
        <a:p>
          <a:pPr rtl="0"/>
          <a:r>
            <a:rPr lang="zh-CN" dirty="0" smtClean="0"/>
            <a:t>项目配置</a:t>
          </a:r>
          <a:endParaRPr lang="en-US" dirty="0"/>
        </a:p>
      </dgm:t>
    </dgm:pt>
    <dgm:pt modelId="{2041D222-7C16-4C77-85A6-4224ADE9133E}" type="parTrans" cxnId="{2D9F884E-CF0D-4D6A-A82C-8765477B23EC}">
      <dgm:prSet/>
      <dgm:spPr/>
      <dgm:t>
        <a:bodyPr/>
        <a:lstStyle/>
        <a:p>
          <a:endParaRPr lang="zh-CN" altLang="en-US"/>
        </a:p>
      </dgm:t>
    </dgm:pt>
    <dgm:pt modelId="{DA43FCF0-72C3-4F45-B78E-8DB8219CB40A}" type="sibTrans" cxnId="{2D9F884E-CF0D-4D6A-A82C-8765477B23EC}">
      <dgm:prSet/>
      <dgm:spPr/>
      <dgm:t>
        <a:bodyPr/>
        <a:lstStyle/>
        <a:p>
          <a:endParaRPr lang="zh-CN" altLang="en-US"/>
        </a:p>
      </dgm:t>
    </dgm:pt>
    <dgm:pt modelId="{9272268D-1E95-4310-AC0D-2C9DFDB10840}">
      <dgm:prSet/>
      <dgm:spPr/>
      <dgm:t>
        <a:bodyPr/>
        <a:lstStyle/>
        <a:p>
          <a:pPr rtl="0"/>
          <a:r>
            <a:rPr lang="zh-CN" dirty="0" smtClean="0"/>
            <a:t>项目构建报告</a:t>
          </a:r>
          <a:endParaRPr lang="en-US" dirty="0"/>
        </a:p>
      </dgm:t>
    </dgm:pt>
    <dgm:pt modelId="{356C086A-04BB-4C5C-A73A-D498248A3882}" type="parTrans" cxnId="{8500B1F1-FF9D-45A5-BBCA-788B790BD95E}">
      <dgm:prSet/>
      <dgm:spPr/>
      <dgm:t>
        <a:bodyPr/>
        <a:lstStyle/>
        <a:p>
          <a:endParaRPr lang="zh-CN" altLang="en-US"/>
        </a:p>
      </dgm:t>
    </dgm:pt>
    <dgm:pt modelId="{53F5DD71-186B-40E4-A882-73E769EF6DFE}" type="sibTrans" cxnId="{8500B1F1-FF9D-45A5-BBCA-788B790BD95E}">
      <dgm:prSet/>
      <dgm:spPr/>
      <dgm:t>
        <a:bodyPr/>
        <a:lstStyle/>
        <a:p>
          <a:endParaRPr lang="zh-CN" altLang="en-US"/>
        </a:p>
      </dgm:t>
    </dgm:pt>
    <dgm:pt modelId="{C467E0A6-BD97-4747-8C9E-B0D0786F148D}">
      <dgm:prSet/>
      <dgm:spPr/>
      <dgm:t>
        <a:bodyPr/>
        <a:lstStyle/>
        <a:p>
          <a:pPr rtl="0"/>
          <a:r>
            <a:rPr lang="zh-CN" dirty="0" smtClean="0"/>
            <a:t>问题处理</a:t>
          </a:r>
          <a:endParaRPr lang="zh-CN" dirty="0"/>
        </a:p>
      </dgm:t>
    </dgm:pt>
    <dgm:pt modelId="{3FCF7E0E-AABB-4E7A-B7B6-C83E8B4EEE7B}" type="parTrans" cxnId="{E033AF2D-4A15-446F-9814-957042075F42}">
      <dgm:prSet/>
      <dgm:spPr/>
      <dgm:t>
        <a:bodyPr/>
        <a:lstStyle/>
        <a:p>
          <a:endParaRPr lang="zh-CN" altLang="en-US"/>
        </a:p>
      </dgm:t>
    </dgm:pt>
    <dgm:pt modelId="{ABA5834C-7DEE-4A71-8590-C71E50163284}" type="sibTrans" cxnId="{E033AF2D-4A15-446F-9814-957042075F42}">
      <dgm:prSet/>
      <dgm:spPr/>
      <dgm:t>
        <a:bodyPr/>
        <a:lstStyle/>
        <a:p>
          <a:endParaRPr lang="zh-CN" altLang="en-US"/>
        </a:p>
      </dgm:t>
    </dgm:pt>
    <dgm:pt modelId="{67003406-32E0-478C-934D-9C8715BDD09F}" type="pres">
      <dgm:prSet presAssocID="{2174742F-7C6E-43CF-BF53-182F7E812A5A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42B47DF-29F1-4BC9-B3CE-622189FB43A3}" type="pres">
      <dgm:prSet presAssocID="{2174742F-7C6E-43CF-BF53-182F7E812A5A}" presName="arrow" presStyleLbl="bgShp" presStyleIdx="0" presStyleCnt="1"/>
      <dgm:spPr/>
    </dgm:pt>
    <dgm:pt modelId="{DF528674-A6B9-4FA0-860A-477AAD5307BF}" type="pres">
      <dgm:prSet presAssocID="{2174742F-7C6E-43CF-BF53-182F7E812A5A}" presName="arrowDiagram5" presStyleCnt="0"/>
      <dgm:spPr/>
    </dgm:pt>
    <dgm:pt modelId="{6AC97EC0-0D04-4AB5-A33F-86C14EDDA6D4}" type="pres">
      <dgm:prSet presAssocID="{8E533DB8-C8B7-4D31-93DF-CA1ECF8C8859}" presName="bullet5a" presStyleLbl="node1" presStyleIdx="0" presStyleCnt="5"/>
      <dgm:spPr/>
    </dgm:pt>
    <dgm:pt modelId="{3A771BFD-8ACF-4A68-8020-2F637F2C0B50}" type="pres">
      <dgm:prSet presAssocID="{8E533DB8-C8B7-4D31-93DF-CA1ECF8C8859}" presName="textBox5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9A2685-B09C-40A1-8744-5A225322458C}" type="pres">
      <dgm:prSet presAssocID="{6F274CC9-88A8-415F-A7CE-17428DA9C711}" presName="bullet5b" presStyleLbl="node1" presStyleIdx="1" presStyleCnt="5"/>
      <dgm:spPr/>
    </dgm:pt>
    <dgm:pt modelId="{BA1DEC20-33D1-4264-BE61-DEFD67C34256}" type="pres">
      <dgm:prSet presAssocID="{6F274CC9-88A8-415F-A7CE-17428DA9C711}" presName="textBox5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EEFBAB-0936-474B-9F01-CFD50875C4D0}" type="pres">
      <dgm:prSet presAssocID="{A0DA4724-56F5-4638-A45B-99241FF86E51}" presName="bullet5c" presStyleLbl="node1" presStyleIdx="2" presStyleCnt="5"/>
      <dgm:spPr/>
    </dgm:pt>
    <dgm:pt modelId="{7A226A3B-0D01-4C2F-89C6-D7A35E94CA2B}" type="pres">
      <dgm:prSet presAssocID="{A0DA4724-56F5-4638-A45B-99241FF86E51}" presName="textBox5c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4C34E2-91E7-4104-9037-6FFD98DCB219}" type="pres">
      <dgm:prSet presAssocID="{9272268D-1E95-4310-AC0D-2C9DFDB10840}" presName="bullet5d" presStyleLbl="node1" presStyleIdx="3" presStyleCnt="5"/>
      <dgm:spPr/>
    </dgm:pt>
    <dgm:pt modelId="{BE572BA7-E17F-4337-9B97-2F5864AA38A1}" type="pres">
      <dgm:prSet presAssocID="{9272268D-1E95-4310-AC0D-2C9DFDB10840}" presName="textBox5d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6D42B9-A37F-4C61-A2EF-6F2A0E65548F}" type="pres">
      <dgm:prSet presAssocID="{C467E0A6-BD97-4747-8C9E-B0D0786F148D}" presName="bullet5e" presStyleLbl="node1" presStyleIdx="4" presStyleCnt="5"/>
      <dgm:spPr/>
    </dgm:pt>
    <dgm:pt modelId="{70995E5A-65D3-4E21-B004-96F204D80603}" type="pres">
      <dgm:prSet presAssocID="{C467E0A6-BD97-4747-8C9E-B0D0786F148D}" presName="textBox5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D732377-96BA-4BDE-9DA0-05B8707E1605}" type="presOf" srcId="{2174742F-7C6E-43CF-BF53-182F7E812A5A}" destId="{67003406-32E0-478C-934D-9C8715BDD09F}" srcOrd="0" destOrd="0" presId="urn:microsoft.com/office/officeart/2005/8/layout/arrow2"/>
    <dgm:cxn modelId="{97786A47-A794-47ED-BC82-808304E3E8F3}" type="presOf" srcId="{6F274CC9-88A8-415F-A7CE-17428DA9C711}" destId="{BA1DEC20-33D1-4264-BE61-DEFD67C34256}" srcOrd="0" destOrd="0" presId="urn:microsoft.com/office/officeart/2005/8/layout/arrow2"/>
    <dgm:cxn modelId="{2D9F884E-CF0D-4D6A-A82C-8765477B23EC}" srcId="{2174742F-7C6E-43CF-BF53-182F7E812A5A}" destId="{A0DA4724-56F5-4638-A45B-99241FF86E51}" srcOrd="2" destOrd="0" parTransId="{2041D222-7C16-4C77-85A6-4224ADE9133E}" sibTransId="{DA43FCF0-72C3-4F45-B78E-8DB8219CB40A}"/>
    <dgm:cxn modelId="{886883CA-5C79-42AA-BA8C-92320C151BD3}" srcId="{2174742F-7C6E-43CF-BF53-182F7E812A5A}" destId="{6F274CC9-88A8-415F-A7CE-17428DA9C711}" srcOrd="1" destOrd="0" parTransId="{4BD21C5F-98B5-404B-86D9-F12FF2398921}" sibTransId="{752416DB-2209-4B38-BC16-995C12DD9074}"/>
    <dgm:cxn modelId="{44FAAC92-8900-4B5D-A864-C659B8674757}" type="presOf" srcId="{8E533DB8-C8B7-4D31-93DF-CA1ECF8C8859}" destId="{3A771BFD-8ACF-4A68-8020-2F637F2C0B50}" srcOrd="0" destOrd="0" presId="urn:microsoft.com/office/officeart/2005/8/layout/arrow2"/>
    <dgm:cxn modelId="{BEFCB82A-94B0-44FD-AE5E-0FD2DBD46F60}" type="presOf" srcId="{9272268D-1E95-4310-AC0D-2C9DFDB10840}" destId="{BE572BA7-E17F-4337-9B97-2F5864AA38A1}" srcOrd="0" destOrd="0" presId="urn:microsoft.com/office/officeart/2005/8/layout/arrow2"/>
    <dgm:cxn modelId="{985B5F77-8919-4E72-94AD-D3F7DA06DCE7}" srcId="{2174742F-7C6E-43CF-BF53-182F7E812A5A}" destId="{8E533DB8-C8B7-4D31-93DF-CA1ECF8C8859}" srcOrd="0" destOrd="0" parTransId="{BBBE88DA-1912-42EF-B263-BC39326551F4}" sibTransId="{4DF7CBF3-74B9-4F8F-B303-BA5B98E1EBCB}"/>
    <dgm:cxn modelId="{8500B1F1-FF9D-45A5-BBCA-788B790BD95E}" srcId="{2174742F-7C6E-43CF-BF53-182F7E812A5A}" destId="{9272268D-1E95-4310-AC0D-2C9DFDB10840}" srcOrd="3" destOrd="0" parTransId="{356C086A-04BB-4C5C-A73A-D498248A3882}" sibTransId="{53F5DD71-186B-40E4-A882-73E769EF6DFE}"/>
    <dgm:cxn modelId="{E033AF2D-4A15-446F-9814-957042075F42}" srcId="{2174742F-7C6E-43CF-BF53-182F7E812A5A}" destId="{C467E0A6-BD97-4747-8C9E-B0D0786F148D}" srcOrd="4" destOrd="0" parTransId="{3FCF7E0E-AABB-4E7A-B7B6-C83E8B4EEE7B}" sibTransId="{ABA5834C-7DEE-4A71-8590-C71E50163284}"/>
    <dgm:cxn modelId="{645A4D77-AE04-4DE1-BD1C-1E49E27F183C}" type="presOf" srcId="{C467E0A6-BD97-4747-8C9E-B0D0786F148D}" destId="{70995E5A-65D3-4E21-B004-96F204D80603}" srcOrd="0" destOrd="0" presId="urn:microsoft.com/office/officeart/2005/8/layout/arrow2"/>
    <dgm:cxn modelId="{44783A24-0AC2-453E-9E60-FF34858B9D15}" type="presOf" srcId="{A0DA4724-56F5-4638-A45B-99241FF86E51}" destId="{7A226A3B-0D01-4C2F-89C6-D7A35E94CA2B}" srcOrd="0" destOrd="0" presId="urn:microsoft.com/office/officeart/2005/8/layout/arrow2"/>
    <dgm:cxn modelId="{A0DA42F7-915A-420B-B891-044A95E30E9E}" type="presParOf" srcId="{67003406-32E0-478C-934D-9C8715BDD09F}" destId="{A42B47DF-29F1-4BC9-B3CE-622189FB43A3}" srcOrd="0" destOrd="0" presId="urn:microsoft.com/office/officeart/2005/8/layout/arrow2"/>
    <dgm:cxn modelId="{CE2291CE-4DFF-4F82-8E1F-D1801516C85A}" type="presParOf" srcId="{67003406-32E0-478C-934D-9C8715BDD09F}" destId="{DF528674-A6B9-4FA0-860A-477AAD5307BF}" srcOrd="1" destOrd="0" presId="urn:microsoft.com/office/officeart/2005/8/layout/arrow2"/>
    <dgm:cxn modelId="{6941BDF6-833A-4AB3-8E08-D7C4B806B7DA}" type="presParOf" srcId="{DF528674-A6B9-4FA0-860A-477AAD5307BF}" destId="{6AC97EC0-0D04-4AB5-A33F-86C14EDDA6D4}" srcOrd="0" destOrd="0" presId="urn:microsoft.com/office/officeart/2005/8/layout/arrow2"/>
    <dgm:cxn modelId="{A226C1FC-DF8D-40B3-A0A4-15CCF031AA9F}" type="presParOf" srcId="{DF528674-A6B9-4FA0-860A-477AAD5307BF}" destId="{3A771BFD-8ACF-4A68-8020-2F637F2C0B50}" srcOrd="1" destOrd="0" presId="urn:microsoft.com/office/officeart/2005/8/layout/arrow2"/>
    <dgm:cxn modelId="{7896C7F8-3EED-4D00-BFA0-B03981FDEE2E}" type="presParOf" srcId="{DF528674-A6B9-4FA0-860A-477AAD5307BF}" destId="{149A2685-B09C-40A1-8744-5A225322458C}" srcOrd="2" destOrd="0" presId="urn:microsoft.com/office/officeart/2005/8/layout/arrow2"/>
    <dgm:cxn modelId="{C972C294-A85C-4E24-A727-60A93C5C676F}" type="presParOf" srcId="{DF528674-A6B9-4FA0-860A-477AAD5307BF}" destId="{BA1DEC20-33D1-4264-BE61-DEFD67C34256}" srcOrd="3" destOrd="0" presId="urn:microsoft.com/office/officeart/2005/8/layout/arrow2"/>
    <dgm:cxn modelId="{4A182F50-C966-46C3-8007-8CC5B71D7B79}" type="presParOf" srcId="{DF528674-A6B9-4FA0-860A-477AAD5307BF}" destId="{01EEFBAB-0936-474B-9F01-CFD50875C4D0}" srcOrd="4" destOrd="0" presId="urn:microsoft.com/office/officeart/2005/8/layout/arrow2"/>
    <dgm:cxn modelId="{A779D36D-A194-48A2-95DA-ADE9BC08928F}" type="presParOf" srcId="{DF528674-A6B9-4FA0-860A-477AAD5307BF}" destId="{7A226A3B-0D01-4C2F-89C6-D7A35E94CA2B}" srcOrd="5" destOrd="0" presId="urn:microsoft.com/office/officeart/2005/8/layout/arrow2"/>
    <dgm:cxn modelId="{0F43A88E-C787-46D6-9D07-D35FC809F10A}" type="presParOf" srcId="{DF528674-A6B9-4FA0-860A-477AAD5307BF}" destId="{9E4C34E2-91E7-4104-9037-6FFD98DCB219}" srcOrd="6" destOrd="0" presId="urn:microsoft.com/office/officeart/2005/8/layout/arrow2"/>
    <dgm:cxn modelId="{4EFF6C10-4955-4671-8C46-825B9904D572}" type="presParOf" srcId="{DF528674-A6B9-4FA0-860A-477AAD5307BF}" destId="{BE572BA7-E17F-4337-9B97-2F5864AA38A1}" srcOrd="7" destOrd="0" presId="urn:microsoft.com/office/officeart/2005/8/layout/arrow2"/>
    <dgm:cxn modelId="{C58660FA-5741-4C4E-BB50-92D6FF235E6B}" type="presParOf" srcId="{DF528674-A6B9-4FA0-860A-477AAD5307BF}" destId="{A06D42B9-A37F-4C61-A2EF-6F2A0E65548F}" srcOrd="8" destOrd="0" presId="urn:microsoft.com/office/officeart/2005/8/layout/arrow2"/>
    <dgm:cxn modelId="{252780F9-0ED0-4103-9BB9-86BD4C1867B0}" type="presParOf" srcId="{DF528674-A6B9-4FA0-860A-477AAD5307BF}" destId="{70995E5A-65D3-4E21-B004-96F204D80603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27AE70C-F698-40B2-A25E-028E6C44E7E4}">
      <dsp:nvSpPr>
        <dsp:cNvPr id="0" name=""/>
        <dsp:cNvSpPr/>
      </dsp:nvSpPr>
      <dsp:spPr>
        <a:xfrm>
          <a:off x="0" y="543261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F3810C-BE67-4A1E-9D7A-48E349DF3F85}">
      <dsp:nvSpPr>
        <dsp:cNvPr id="0" name=""/>
        <dsp:cNvSpPr/>
      </dsp:nvSpPr>
      <dsp:spPr>
        <a:xfrm>
          <a:off x="411480" y="41421"/>
          <a:ext cx="5760720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>
              <a:latin typeface="楷体" pitchFamily="49" charset="-122"/>
              <a:ea typeface="楷体" pitchFamily="49" charset="-122"/>
            </a:rPr>
            <a:t>代码质量关注点</a:t>
          </a:r>
          <a:endParaRPr lang="zh-CN" altLang="en-US" sz="3400" kern="1200" dirty="0">
            <a:latin typeface="楷体" pitchFamily="49" charset="-122"/>
            <a:ea typeface="楷体" pitchFamily="49" charset="-122"/>
          </a:endParaRPr>
        </a:p>
      </dsp:txBody>
      <dsp:txXfrm>
        <a:off x="411480" y="41421"/>
        <a:ext cx="5760720" cy="1003680"/>
      </dsp:txXfrm>
    </dsp:sp>
    <dsp:sp modelId="{8B119C6A-8FAF-440C-9CC8-BD7B8D90D05A}">
      <dsp:nvSpPr>
        <dsp:cNvPr id="0" name=""/>
        <dsp:cNvSpPr/>
      </dsp:nvSpPr>
      <dsp:spPr>
        <a:xfrm>
          <a:off x="0" y="2085501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D7524E-80C2-4182-AFCF-97EDAE36BC9A}">
      <dsp:nvSpPr>
        <dsp:cNvPr id="0" name=""/>
        <dsp:cNvSpPr/>
      </dsp:nvSpPr>
      <dsp:spPr>
        <a:xfrm>
          <a:off x="411480" y="1583661"/>
          <a:ext cx="5760720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>
              <a:latin typeface="楷体" pitchFamily="49" charset="-122"/>
              <a:ea typeface="楷体" pitchFamily="49" charset="-122"/>
            </a:rPr>
            <a:t>质量改进方案</a:t>
          </a:r>
          <a:endParaRPr lang="zh-CN" altLang="en-US" sz="3400" kern="1200" dirty="0">
            <a:latin typeface="楷体" pitchFamily="49" charset="-122"/>
            <a:ea typeface="楷体" pitchFamily="49" charset="-122"/>
          </a:endParaRPr>
        </a:p>
      </dsp:txBody>
      <dsp:txXfrm>
        <a:off x="411480" y="1583661"/>
        <a:ext cx="5760720" cy="1003680"/>
      </dsp:txXfrm>
    </dsp:sp>
    <dsp:sp modelId="{295913C6-315C-4DDB-B385-449D7B3964BA}">
      <dsp:nvSpPr>
        <dsp:cNvPr id="0" name=""/>
        <dsp:cNvSpPr/>
      </dsp:nvSpPr>
      <dsp:spPr>
        <a:xfrm>
          <a:off x="0" y="3627741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101FE0-7657-4DD2-9FF9-C44C235450AD}">
      <dsp:nvSpPr>
        <dsp:cNvPr id="0" name=""/>
        <dsp:cNvSpPr/>
      </dsp:nvSpPr>
      <dsp:spPr>
        <a:xfrm>
          <a:off x="411480" y="3125901"/>
          <a:ext cx="5760720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>
              <a:latin typeface="楷体" pitchFamily="49" charset="-122"/>
              <a:ea typeface="楷体" pitchFamily="49" charset="-122"/>
            </a:rPr>
            <a:t>持续集成流程及工具</a:t>
          </a:r>
          <a:endParaRPr lang="zh-CN" altLang="en-US" sz="3400" kern="1200" dirty="0">
            <a:latin typeface="楷体" pitchFamily="49" charset="-122"/>
            <a:ea typeface="楷体" pitchFamily="49" charset="-122"/>
          </a:endParaRPr>
        </a:p>
      </dsp:txBody>
      <dsp:txXfrm>
        <a:off x="411480" y="3125901"/>
        <a:ext cx="5760720" cy="100368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DE39B2A-9B95-4EA2-B502-C76F56D09BBA}">
      <dsp:nvSpPr>
        <dsp:cNvPr id="0" name=""/>
        <dsp:cNvSpPr/>
      </dsp:nvSpPr>
      <dsp:spPr>
        <a:xfrm>
          <a:off x="0" y="1292"/>
          <a:ext cx="8229599" cy="47794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楷体" pitchFamily="49" charset="-122"/>
              <a:ea typeface="楷体" pitchFamily="49" charset="-122"/>
            </a:rPr>
            <a:t>技术经验不足</a:t>
          </a:r>
          <a:endParaRPr lang="zh-CN" altLang="en-US" sz="1900" kern="1200" dirty="0">
            <a:latin typeface="楷体" pitchFamily="49" charset="-122"/>
            <a:ea typeface="楷体" pitchFamily="49" charset="-122"/>
          </a:endParaRPr>
        </a:p>
      </dsp:txBody>
      <dsp:txXfrm>
        <a:off x="0" y="1292"/>
        <a:ext cx="8229599" cy="477944"/>
      </dsp:txXfrm>
    </dsp:sp>
    <dsp:sp modelId="{0CA74384-687E-4B0D-80CB-D67771548D4D}">
      <dsp:nvSpPr>
        <dsp:cNvPr id="0" name=""/>
        <dsp:cNvSpPr/>
      </dsp:nvSpPr>
      <dsp:spPr>
        <a:xfrm>
          <a:off x="0" y="479237"/>
          <a:ext cx="8229599" cy="501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kern="1200" dirty="0" smtClean="0">
              <a:latin typeface="楷体" pitchFamily="49" charset="-122"/>
              <a:ea typeface="楷体" pitchFamily="49" charset="-122"/>
            </a:rPr>
            <a:t>技术更新很快，往往技术使用不成熟，无良好的编程习惯</a:t>
          </a:r>
          <a:r>
            <a:rPr lang="zh-CN" altLang="en-US" sz="1500" kern="1200" dirty="0" smtClean="0">
              <a:latin typeface="楷体" pitchFamily="49" charset="-122"/>
              <a:ea typeface="楷体" pitchFamily="49" charset="-122"/>
            </a:rPr>
            <a:t>，编写</a:t>
          </a:r>
          <a:r>
            <a:rPr lang="zh-CN" altLang="en-US" sz="1500" kern="1200" dirty="0" smtClean="0">
              <a:latin typeface="楷体" pitchFamily="49" charset="-122"/>
              <a:ea typeface="楷体" pitchFamily="49" charset="-122"/>
            </a:rPr>
            <a:t>的代码问题较多，质量无法保证。  </a:t>
          </a:r>
          <a:endParaRPr lang="zh-CN" altLang="en-US" sz="1500" kern="1200" dirty="0">
            <a:latin typeface="楷体" pitchFamily="49" charset="-122"/>
            <a:ea typeface="楷体" pitchFamily="49" charset="-122"/>
          </a:endParaRPr>
        </a:p>
      </dsp:txBody>
      <dsp:txXfrm>
        <a:off x="0" y="479237"/>
        <a:ext cx="8229599" cy="501457"/>
      </dsp:txXfrm>
    </dsp:sp>
    <dsp:sp modelId="{70D9CC49-225B-4335-AB58-334469089844}">
      <dsp:nvSpPr>
        <dsp:cNvPr id="0" name=""/>
        <dsp:cNvSpPr/>
      </dsp:nvSpPr>
      <dsp:spPr>
        <a:xfrm>
          <a:off x="0" y="980695"/>
          <a:ext cx="8229599" cy="477944"/>
        </a:xfrm>
        <a:prstGeom prst="roundRect">
          <a:avLst/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楷体" pitchFamily="49" charset="-122"/>
              <a:ea typeface="楷体" pitchFamily="49" charset="-122"/>
            </a:rPr>
            <a:t>交付压力</a:t>
          </a:r>
          <a:endParaRPr lang="zh-CN" altLang="en-US" sz="1900" kern="1200" dirty="0">
            <a:latin typeface="楷体" pitchFamily="49" charset="-122"/>
            <a:ea typeface="楷体" pitchFamily="49" charset="-122"/>
          </a:endParaRPr>
        </a:p>
      </dsp:txBody>
      <dsp:txXfrm>
        <a:off x="0" y="980695"/>
        <a:ext cx="8229599" cy="477944"/>
      </dsp:txXfrm>
    </dsp:sp>
    <dsp:sp modelId="{2B6ADF5E-41A4-4C6A-B16F-15E99AC0574F}">
      <dsp:nvSpPr>
        <dsp:cNvPr id="0" name=""/>
        <dsp:cNvSpPr/>
      </dsp:nvSpPr>
      <dsp:spPr>
        <a:xfrm>
          <a:off x="0" y="1458640"/>
          <a:ext cx="8229599" cy="501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kern="1200" dirty="0" smtClean="0">
              <a:latin typeface="楷体" pitchFamily="49" charset="-122"/>
              <a:ea typeface="楷体" pitchFamily="49" charset="-122"/>
            </a:rPr>
            <a:t>我现在很忙。交付期限快到了，等有时间我们会解决这个问题的。现在，我们需要把握重点，把这个问题先搁一搁。</a:t>
          </a:r>
          <a:endParaRPr lang="zh-CN" altLang="en-US" sz="1500" kern="1200" dirty="0">
            <a:latin typeface="楷体" pitchFamily="49" charset="-122"/>
            <a:ea typeface="楷体" pitchFamily="49" charset="-122"/>
          </a:endParaRPr>
        </a:p>
      </dsp:txBody>
      <dsp:txXfrm>
        <a:off x="0" y="1458640"/>
        <a:ext cx="8229599" cy="501457"/>
      </dsp:txXfrm>
    </dsp:sp>
    <dsp:sp modelId="{625E35FF-0BD6-437B-A2C9-B57ACEB2A907}">
      <dsp:nvSpPr>
        <dsp:cNvPr id="0" name=""/>
        <dsp:cNvSpPr/>
      </dsp:nvSpPr>
      <dsp:spPr>
        <a:xfrm>
          <a:off x="0" y="1960097"/>
          <a:ext cx="8229599" cy="477944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楷体" pitchFamily="49" charset="-122"/>
              <a:ea typeface="楷体" pitchFamily="49" charset="-122"/>
            </a:rPr>
            <a:t>人员变动</a:t>
          </a:r>
          <a:endParaRPr lang="zh-CN" altLang="en-US" sz="1900" kern="1200" dirty="0">
            <a:latin typeface="楷体" pitchFamily="49" charset="-122"/>
            <a:ea typeface="楷体" pitchFamily="49" charset="-122"/>
          </a:endParaRPr>
        </a:p>
      </dsp:txBody>
      <dsp:txXfrm>
        <a:off x="0" y="1960097"/>
        <a:ext cx="8229599" cy="477944"/>
      </dsp:txXfrm>
    </dsp:sp>
    <dsp:sp modelId="{E1B7C91A-043B-4B2F-99EE-1E6D77736E0D}">
      <dsp:nvSpPr>
        <dsp:cNvPr id="0" name=""/>
        <dsp:cNvSpPr/>
      </dsp:nvSpPr>
      <dsp:spPr>
        <a:xfrm>
          <a:off x="0" y="2438042"/>
          <a:ext cx="822959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kern="1200" dirty="0" smtClean="0">
              <a:latin typeface="楷体" pitchFamily="49" charset="-122"/>
              <a:ea typeface="楷体" pitchFamily="49" charset="-122"/>
            </a:rPr>
            <a:t>对原有实现理解有偏差，原有的代码可读性不好，继续产生新的低质量代码。</a:t>
          </a:r>
          <a:endParaRPr lang="zh-CN" altLang="en-US" sz="1500" kern="1200" dirty="0">
            <a:latin typeface="楷体" pitchFamily="49" charset="-122"/>
            <a:ea typeface="楷体" pitchFamily="49" charset="-122"/>
          </a:endParaRPr>
        </a:p>
      </dsp:txBody>
      <dsp:txXfrm>
        <a:off x="0" y="2438042"/>
        <a:ext cx="8229599" cy="314640"/>
      </dsp:txXfrm>
    </dsp:sp>
    <dsp:sp modelId="{F6E02C4B-09DE-4C53-B511-4C3CFAB05D90}">
      <dsp:nvSpPr>
        <dsp:cNvPr id="0" name=""/>
        <dsp:cNvSpPr/>
      </dsp:nvSpPr>
      <dsp:spPr>
        <a:xfrm>
          <a:off x="0" y="2752682"/>
          <a:ext cx="8229599" cy="477944"/>
        </a:xfrm>
        <a:prstGeom prst="roundRect">
          <a:avLst/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楷体" pitchFamily="49" charset="-122"/>
              <a:ea typeface="楷体" pitchFamily="49" charset="-122"/>
            </a:rPr>
            <a:t>破窗效应</a:t>
          </a:r>
          <a:endParaRPr lang="zh-CN" altLang="en-US" sz="1900" kern="1200" dirty="0">
            <a:latin typeface="楷体" pitchFamily="49" charset="-122"/>
            <a:ea typeface="楷体" pitchFamily="49" charset="-122"/>
          </a:endParaRPr>
        </a:p>
      </dsp:txBody>
      <dsp:txXfrm>
        <a:off x="0" y="2752682"/>
        <a:ext cx="8229599" cy="477944"/>
      </dsp:txXfrm>
    </dsp:sp>
    <dsp:sp modelId="{6A205C6B-9F5C-4321-98D5-99461FFD0751}">
      <dsp:nvSpPr>
        <dsp:cNvPr id="0" name=""/>
        <dsp:cNvSpPr/>
      </dsp:nvSpPr>
      <dsp:spPr>
        <a:xfrm>
          <a:off x="0" y="3230627"/>
          <a:ext cx="822959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kern="1200" dirty="0" smtClean="0">
              <a:latin typeface="楷体" pitchFamily="49" charset="-122"/>
              <a:ea typeface="楷体" pitchFamily="49" charset="-122"/>
            </a:rPr>
            <a:t>在看到低质量代码后，自己产生烂代码的心理负担要小。</a:t>
          </a:r>
          <a:endParaRPr lang="zh-CN" altLang="en-US" sz="1500" kern="1200" dirty="0">
            <a:latin typeface="楷体" pitchFamily="49" charset="-122"/>
            <a:ea typeface="楷体" pitchFamily="49" charset="-122"/>
          </a:endParaRPr>
        </a:p>
      </dsp:txBody>
      <dsp:txXfrm>
        <a:off x="0" y="3230627"/>
        <a:ext cx="8229599" cy="314640"/>
      </dsp:txXfrm>
    </dsp:sp>
    <dsp:sp modelId="{8B36FE35-0168-451E-AC7C-94BC40ADF7C0}">
      <dsp:nvSpPr>
        <dsp:cNvPr id="0" name=""/>
        <dsp:cNvSpPr/>
      </dsp:nvSpPr>
      <dsp:spPr>
        <a:xfrm>
          <a:off x="0" y="3545267"/>
          <a:ext cx="8229599" cy="477944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楷体" pitchFamily="49" charset="-122"/>
              <a:ea typeface="楷体" pitchFamily="49" charset="-122"/>
            </a:rPr>
            <a:t>传染性</a:t>
          </a:r>
          <a:endParaRPr lang="zh-CN" altLang="en-US" sz="1900" kern="1200" dirty="0">
            <a:latin typeface="楷体" pitchFamily="49" charset="-122"/>
            <a:ea typeface="楷体" pitchFamily="49" charset="-122"/>
          </a:endParaRPr>
        </a:p>
      </dsp:txBody>
      <dsp:txXfrm>
        <a:off x="0" y="3545267"/>
        <a:ext cx="8229599" cy="477944"/>
      </dsp:txXfrm>
    </dsp:sp>
    <dsp:sp modelId="{ACFA8DD8-3376-45AB-BF49-1550663ED881}">
      <dsp:nvSpPr>
        <dsp:cNvPr id="0" name=""/>
        <dsp:cNvSpPr/>
      </dsp:nvSpPr>
      <dsp:spPr>
        <a:xfrm>
          <a:off x="0" y="4023212"/>
          <a:ext cx="8229599" cy="501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kern="1200" dirty="0" smtClean="0">
              <a:latin typeface="楷体" pitchFamily="49" charset="-122"/>
              <a:ea typeface="楷体" pitchFamily="49" charset="-122"/>
            </a:rPr>
            <a:t>随时间推移，公司相似性项目也越多，新项目一般参照或照搬以前的工程修改。看到质量差的代码久而久之也会当做理所当然，导致更多烂代码出现。</a:t>
          </a:r>
          <a:endParaRPr lang="zh-CN" altLang="en-US" sz="1500" kern="1200" dirty="0">
            <a:latin typeface="楷体" pitchFamily="49" charset="-122"/>
            <a:ea typeface="楷体" pitchFamily="49" charset="-122"/>
          </a:endParaRPr>
        </a:p>
      </dsp:txBody>
      <dsp:txXfrm>
        <a:off x="0" y="4023212"/>
        <a:ext cx="8229599" cy="50145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23E3A2D-118E-480A-B885-A0C77D938C2F}">
      <dsp:nvSpPr>
        <dsp:cNvPr id="0" name=""/>
        <dsp:cNvSpPr/>
      </dsp:nvSpPr>
      <dsp:spPr>
        <a:xfrm>
          <a:off x="0" y="37844"/>
          <a:ext cx="8229600" cy="4779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楷体" pitchFamily="49" charset="-122"/>
              <a:ea typeface="楷体" pitchFamily="49" charset="-122"/>
            </a:rPr>
            <a:t>Sonar</a:t>
          </a:r>
          <a:r>
            <a:rPr lang="zh-CN" sz="1900" kern="1200" dirty="0" smtClean="0">
              <a:latin typeface="楷体" pitchFamily="49" charset="-122"/>
              <a:ea typeface="楷体" pitchFamily="49" charset="-122"/>
            </a:rPr>
            <a:t>服务端安装</a:t>
          </a:r>
          <a:endParaRPr lang="en-US" sz="1900" kern="1200" dirty="0">
            <a:latin typeface="楷体" pitchFamily="49" charset="-122"/>
            <a:ea typeface="楷体" pitchFamily="49" charset="-122"/>
          </a:endParaRPr>
        </a:p>
      </dsp:txBody>
      <dsp:txXfrm>
        <a:off x="0" y="37844"/>
        <a:ext cx="8229600" cy="477945"/>
      </dsp:txXfrm>
    </dsp:sp>
    <dsp:sp modelId="{D8ECF155-A48E-4763-A097-CC69F2C2C1B1}">
      <dsp:nvSpPr>
        <dsp:cNvPr id="0" name=""/>
        <dsp:cNvSpPr/>
      </dsp:nvSpPr>
      <dsp:spPr>
        <a:xfrm>
          <a:off x="0" y="570509"/>
          <a:ext cx="8229600" cy="477945"/>
        </a:xfrm>
        <a:prstGeom prst="roundRect">
          <a:avLst/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楷体" pitchFamily="49" charset="-122"/>
              <a:ea typeface="楷体" pitchFamily="49" charset="-122"/>
            </a:rPr>
            <a:t>Jenkins</a:t>
          </a:r>
          <a:r>
            <a:rPr lang="zh-CN" sz="1900" kern="1200" dirty="0" smtClean="0">
              <a:latin typeface="楷体" pitchFamily="49" charset="-122"/>
              <a:ea typeface="楷体" pitchFamily="49" charset="-122"/>
            </a:rPr>
            <a:t>服务端安装</a:t>
          </a:r>
          <a:endParaRPr lang="en-US" sz="1900" kern="1200" dirty="0">
            <a:latin typeface="楷体" pitchFamily="49" charset="-122"/>
            <a:ea typeface="楷体" pitchFamily="49" charset="-122"/>
          </a:endParaRPr>
        </a:p>
      </dsp:txBody>
      <dsp:txXfrm>
        <a:off x="0" y="570509"/>
        <a:ext cx="8229600" cy="477945"/>
      </dsp:txXfrm>
    </dsp:sp>
    <dsp:sp modelId="{9008038E-40C0-4AD7-84FA-F0F17AA12F70}">
      <dsp:nvSpPr>
        <dsp:cNvPr id="0" name=""/>
        <dsp:cNvSpPr/>
      </dsp:nvSpPr>
      <dsp:spPr>
        <a:xfrm>
          <a:off x="0" y="1048454"/>
          <a:ext cx="8229600" cy="550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500" kern="1200" dirty="0" err="1" smtClean="0">
              <a:latin typeface="楷体" pitchFamily="49" charset="-122"/>
              <a:ea typeface="楷体" pitchFamily="49" charset="-122"/>
            </a:rPr>
            <a:t>SonarQube</a:t>
          </a:r>
          <a:r>
            <a:rPr lang="en-US" altLang="zh-CN" sz="1500" kern="1200" dirty="0" smtClean="0">
              <a:latin typeface="楷体" pitchFamily="49" charset="-122"/>
              <a:ea typeface="楷体" pitchFamily="49" charset="-122"/>
            </a:rPr>
            <a:t> Scanner for Jenkins</a:t>
          </a:r>
          <a:endParaRPr lang="zh-CN" sz="1500" kern="1200" dirty="0">
            <a:latin typeface="楷体" pitchFamily="49" charset="-122"/>
            <a:ea typeface="楷体" pitchFamily="49" charset="-122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latin typeface="楷体" pitchFamily="49" charset="-122"/>
              <a:ea typeface="楷体" pitchFamily="49" charset="-122"/>
            </a:rPr>
            <a:t>Job</a:t>
          </a:r>
          <a:r>
            <a:rPr lang="zh-CN" sz="1500" kern="1200" dirty="0" smtClean="0">
              <a:latin typeface="楷体" pitchFamily="49" charset="-122"/>
              <a:ea typeface="楷体" pitchFamily="49" charset="-122"/>
            </a:rPr>
            <a:t>配置</a:t>
          </a:r>
          <a:r>
            <a:rPr lang="en-US" sz="1500" kern="1200" dirty="0" smtClean="0">
              <a:latin typeface="楷体" pitchFamily="49" charset="-122"/>
              <a:ea typeface="楷体" pitchFamily="49" charset="-122"/>
            </a:rPr>
            <a:t>(build</a:t>
          </a:r>
          <a:r>
            <a:rPr lang="zh-CN" sz="1500" kern="1200" dirty="0" smtClean="0">
              <a:latin typeface="楷体" pitchFamily="49" charset="-122"/>
              <a:ea typeface="楷体" pitchFamily="49" charset="-122"/>
            </a:rPr>
            <a:t>、</a:t>
          </a:r>
          <a:r>
            <a:rPr lang="en-US" sz="1500" kern="1200" dirty="0" smtClean="0">
              <a:latin typeface="楷体" pitchFamily="49" charset="-122"/>
              <a:ea typeface="楷体" pitchFamily="49" charset="-122"/>
            </a:rPr>
            <a:t>sonar-scan)</a:t>
          </a:r>
          <a:endParaRPr lang="zh-CN" sz="1500" kern="1200" dirty="0">
            <a:latin typeface="楷体" pitchFamily="49" charset="-122"/>
            <a:ea typeface="楷体" pitchFamily="49" charset="-122"/>
          </a:endParaRPr>
        </a:p>
      </dsp:txBody>
      <dsp:txXfrm>
        <a:off x="0" y="1048454"/>
        <a:ext cx="8229600" cy="550620"/>
      </dsp:txXfrm>
    </dsp:sp>
    <dsp:sp modelId="{80E327B2-781E-4F5F-8D73-788A00607195}">
      <dsp:nvSpPr>
        <dsp:cNvPr id="0" name=""/>
        <dsp:cNvSpPr/>
      </dsp:nvSpPr>
      <dsp:spPr>
        <a:xfrm>
          <a:off x="0" y="1599074"/>
          <a:ext cx="8229600" cy="477945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楷体" pitchFamily="49" charset="-122"/>
              <a:ea typeface="楷体" pitchFamily="49" charset="-122"/>
            </a:rPr>
            <a:t>GitLab</a:t>
          </a:r>
          <a:r>
            <a:rPr lang="zh-CN" sz="1900" kern="1200" dirty="0" smtClean="0">
              <a:latin typeface="楷体" pitchFamily="49" charset="-122"/>
              <a:ea typeface="楷体" pitchFamily="49" charset="-122"/>
            </a:rPr>
            <a:t>项目配置</a:t>
          </a:r>
          <a:endParaRPr lang="en-US" sz="1900" kern="1200" dirty="0">
            <a:latin typeface="楷体" pitchFamily="49" charset="-122"/>
            <a:ea typeface="楷体" pitchFamily="49" charset="-122"/>
          </a:endParaRPr>
        </a:p>
      </dsp:txBody>
      <dsp:txXfrm>
        <a:off x="0" y="1599074"/>
        <a:ext cx="8229600" cy="477945"/>
      </dsp:txXfrm>
    </dsp:sp>
    <dsp:sp modelId="{6B6121A7-70B3-451D-92AB-2EF740214442}">
      <dsp:nvSpPr>
        <dsp:cNvPr id="0" name=""/>
        <dsp:cNvSpPr/>
      </dsp:nvSpPr>
      <dsp:spPr>
        <a:xfrm>
          <a:off x="0" y="2077019"/>
          <a:ext cx="822960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500" kern="1200" dirty="0" err="1" smtClean="0">
              <a:latin typeface="楷体" pitchFamily="49" charset="-122"/>
              <a:ea typeface="楷体" pitchFamily="49" charset="-122"/>
            </a:rPr>
            <a:t>Webhook</a:t>
          </a:r>
          <a:r>
            <a:rPr lang="zh-CN" altLang="en-US" sz="1500" kern="1200" dirty="0" smtClean="0">
              <a:latin typeface="楷体" pitchFamily="49" charset="-122"/>
              <a:ea typeface="楷体" pitchFamily="49" charset="-122"/>
            </a:rPr>
            <a:t>配置</a:t>
          </a:r>
          <a:endParaRPr lang="en-US" sz="1500" kern="1200" dirty="0">
            <a:latin typeface="楷体" pitchFamily="49" charset="-122"/>
            <a:ea typeface="楷体" pitchFamily="49" charset="-122"/>
          </a:endParaRPr>
        </a:p>
      </dsp:txBody>
      <dsp:txXfrm>
        <a:off x="0" y="2077019"/>
        <a:ext cx="8229600" cy="314640"/>
      </dsp:txXfrm>
    </dsp:sp>
    <dsp:sp modelId="{A9934FAD-9E85-495E-B9F0-5024C465F634}">
      <dsp:nvSpPr>
        <dsp:cNvPr id="0" name=""/>
        <dsp:cNvSpPr/>
      </dsp:nvSpPr>
      <dsp:spPr>
        <a:xfrm>
          <a:off x="0" y="2391659"/>
          <a:ext cx="8229600" cy="477945"/>
        </a:xfrm>
        <a:prstGeom prst="roundRect">
          <a:avLst/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楷体" pitchFamily="49" charset="-122"/>
              <a:ea typeface="楷体" pitchFamily="49" charset="-122"/>
            </a:rPr>
            <a:t>Developer IDE</a:t>
          </a:r>
          <a:r>
            <a:rPr lang="zh-CN" sz="1900" kern="1200" dirty="0" smtClean="0">
              <a:latin typeface="楷体" pitchFamily="49" charset="-122"/>
              <a:ea typeface="楷体" pitchFamily="49" charset="-122"/>
            </a:rPr>
            <a:t>配置</a:t>
          </a:r>
          <a:endParaRPr lang="en-US" sz="1900" kern="1200" dirty="0">
            <a:latin typeface="楷体" pitchFamily="49" charset="-122"/>
            <a:ea typeface="楷体" pitchFamily="49" charset="-122"/>
          </a:endParaRPr>
        </a:p>
      </dsp:txBody>
      <dsp:txXfrm>
        <a:off x="0" y="2391659"/>
        <a:ext cx="8229600" cy="477945"/>
      </dsp:txXfrm>
    </dsp:sp>
    <dsp:sp modelId="{2AFA80E6-A98C-45E7-91CB-A53928F408AB}">
      <dsp:nvSpPr>
        <dsp:cNvPr id="0" name=""/>
        <dsp:cNvSpPr/>
      </dsp:nvSpPr>
      <dsp:spPr>
        <a:xfrm>
          <a:off x="0" y="2869604"/>
          <a:ext cx="822960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err="1" smtClean="0">
              <a:latin typeface="楷体" pitchFamily="49" charset="-122"/>
              <a:ea typeface="楷体" pitchFamily="49" charset="-122"/>
            </a:rPr>
            <a:t>S</a:t>
          </a:r>
          <a:r>
            <a:rPr lang="en-US" altLang="zh-CN" sz="1500" kern="1200" dirty="0" err="1" smtClean="0">
              <a:latin typeface="楷体" pitchFamily="49" charset="-122"/>
              <a:ea typeface="楷体" pitchFamily="49" charset="-122"/>
            </a:rPr>
            <a:t>onarLint</a:t>
          </a:r>
          <a:r>
            <a:rPr lang="zh-CN" altLang="en-US" sz="1500" kern="1200" dirty="0" smtClean="0">
              <a:latin typeface="楷体" pitchFamily="49" charset="-122"/>
              <a:ea typeface="楷体" pitchFamily="49" charset="-122"/>
            </a:rPr>
            <a:t>插件安装及服务连接配置</a:t>
          </a:r>
          <a:endParaRPr lang="en-US" sz="1500" kern="1200" dirty="0">
            <a:latin typeface="楷体" pitchFamily="49" charset="-122"/>
            <a:ea typeface="楷体" pitchFamily="49" charset="-122"/>
          </a:endParaRPr>
        </a:p>
      </dsp:txBody>
      <dsp:txXfrm>
        <a:off x="0" y="2869604"/>
        <a:ext cx="8229600" cy="314640"/>
      </dsp:txXfrm>
    </dsp:sp>
    <dsp:sp modelId="{DAB3B08D-5B40-4D80-9E9A-349B865937DA}">
      <dsp:nvSpPr>
        <dsp:cNvPr id="0" name=""/>
        <dsp:cNvSpPr/>
      </dsp:nvSpPr>
      <dsp:spPr>
        <a:xfrm>
          <a:off x="0" y="3184243"/>
          <a:ext cx="8229600" cy="477945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楷体" pitchFamily="49" charset="-122"/>
              <a:ea typeface="楷体" pitchFamily="49" charset="-122"/>
            </a:rPr>
            <a:t>Developer B</a:t>
          </a:r>
          <a:r>
            <a:rPr lang="en-US" altLang="zh-CN" sz="1900" kern="1200" dirty="0" smtClean="0">
              <a:latin typeface="楷体" pitchFamily="49" charset="-122"/>
              <a:ea typeface="楷体" pitchFamily="49" charset="-122"/>
            </a:rPr>
            <a:t>uild</a:t>
          </a:r>
          <a:endParaRPr lang="zh-CN" sz="1900" kern="1200" dirty="0">
            <a:latin typeface="楷体" pitchFamily="49" charset="-122"/>
            <a:ea typeface="楷体" pitchFamily="49" charset="-122"/>
          </a:endParaRPr>
        </a:p>
      </dsp:txBody>
      <dsp:txXfrm>
        <a:off x="0" y="3184243"/>
        <a:ext cx="8229600" cy="477945"/>
      </dsp:txXfrm>
    </dsp:sp>
    <dsp:sp modelId="{A0D45D56-A07A-45E1-923A-837D6F7B9796}">
      <dsp:nvSpPr>
        <dsp:cNvPr id="0" name=""/>
        <dsp:cNvSpPr/>
      </dsp:nvSpPr>
      <dsp:spPr>
        <a:xfrm>
          <a:off x="0" y="3662189"/>
          <a:ext cx="8229600" cy="825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kern="1200" dirty="0" smtClean="0">
              <a:latin typeface="楷体" pitchFamily="49" charset="-122"/>
              <a:ea typeface="楷体" pitchFamily="49" charset="-122"/>
            </a:rPr>
            <a:t>单元测试 </a:t>
          </a:r>
          <a:r>
            <a:rPr lang="en-US" altLang="zh-CN" sz="1500" kern="1200" dirty="0" smtClean="0">
              <a:latin typeface="楷体" pitchFamily="49" charset="-122"/>
              <a:ea typeface="楷体" pitchFamily="49" charset="-122"/>
            </a:rPr>
            <a:t>– Mocha</a:t>
          </a:r>
          <a:r>
            <a:rPr lang="zh-CN" altLang="en-US" sz="1500" kern="1200" dirty="0" smtClean="0">
              <a:latin typeface="楷体" pitchFamily="49" charset="-122"/>
              <a:ea typeface="楷体" pitchFamily="49" charset="-122"/>
            </a:rPr>
            <a:t>、</a:t>
          </a:r>
          <a:r>
            <a:rPr lang="en-US" altLang="zh-CN" sz="1500" kern="1200" dirty="0" err="1" smtClean="0">
              <a:latin typeface="楷体" pitchFamily="49" charset="-122"/>
              <a:ea typeface="楷体" pitchFamily="49" charset="-122"/>
            </a:rPr>
            <a:t>S</a:t>
          </a:r>
          <a:r>
            <a:rPr lang="en-US" sz="1500" kern="1200" dirty="0" err="1" smtClean="0"/>
            <a:t>upertest</a:t>
          </a:r>
          <a:r>
            <a:rPr lang="zh-CN" altLang="en-US" sz="1500" kern="1200" dirty="0" smtClean="0"/>
            <a:t>、</a:t>
          </a:r>
          <a:r>
            <a:rPr lang="en-US" altLang="zh-CN" sz="1500" kern="1200" dirty="0" smtClean="0"/>
            <a:t>S</a:t>
          </a:r>
          <a:r>
            <a:rPr lang="en-US" sz="1500" kern="1200" dirty="0" smtClean="0"/>
            <a:t>hould</a:t>
          </a:r>
          <a:endParaRPr lang="zh-CN" sz="1500" kern="1200" dirty="0">
            <a:latin typeface="楷体" pitchFamily="49" charset="-122"/>
            <a:ea typeface="楷体" pitchFamily="49" charset="-122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kern="1200" dirty="0" smtClean="0">
              <a:latin typeface="楷体" pitchFamily="49" charset="-122"/>
              <a:ea typeface="楷体" pitchFamily="49" charset="-122"/>
            </a:rPr>
            <a:t>代码覆盖率 </a:t>
          </a:r>
          <a:r>
            <a:rPr lang="en-US" altLang="zh-CN" sz="1500" kern="1200" dirty="0" smtClean="0">
              <a:latin typeface="楷体" pitchFamily="49" charset="-122"/>
              <a:ea typeface="楷体" pitchFamily="49" charset="-122"/>
            </a:rPr>
            <a:t>– I</a:t>
          </a:r>
          <a:r>
            <a:rPr lang="en-US" sz="1500" kern="1200" dirty="0" smtClean="0">
              <a:latin typeface="楷体" pitchFamily="49" charset="-122"/>
              <a:ea typeface="楷体" pitchFamily="49" charset="-122"/>
            </a:rPr>
            <a:t>stanbul</a:t>
          </a:r>
          <a:endParaRPr lang="zh-CN" sz="1500" kern="1200" dirty="0">
            <a:latin typeface="楷体" pitchFamily="49" charset="-122"/>
            <a:ea typeface="楷体" pitchFamily="49" charset="-122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500" kern="1200" dirty="0" smtClean="0">
              <a:latin typeface="楷体" pitchFamily="49" charset="-122"/>
              <a:ea typeface="楷体" pitchFamily="49" charset="-122"/>
            </a:rPr>
            <a:t>Build Report</a:t>
          </a:r>
          <a:endParaRPr lang="zh-CN" sz="1500" kern="1200" dirty="0">
            <a:latin typeface="楷体" pitchFamily="49" charset="-122"/>
            <a:ea typeface="楷体" pitchFamily="49" charset="-122"/>
          </a:endParaRPr>
        </a:p>
      </dsp:txBody>
      <dsp:txXfrm>
        <a:off x="0" y="3662189"/>
        <a:ext cx="8229600" cy="82592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9BD430A-AA47-4D2C-A457-156B839507B3}">
      <dsp:nvSpPr>
        <dsp:cNvPr id="0" name=""/>
        <dsp:cNvSpPr/>
      </dsp:nvSpPr>
      <dsp:spPr>
        <a:xfrm>
          <a:off x="1920875" y="904875"/>
          <a:ext cx="2254249" cy="2254249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err="1" smtClean="0"/>
            <a:t>Sonarqube</a:t>
          </a:r>
          <a:endParaRPr lang="zh-CN" altLang="en-US" sz="2700" kern="1200" dirty="0"/>
        </a:p>
      </dsp:txBody>
      <dsp:txXfrm>
        <a:off x="1920875" y="904875"/>
        <a:ext cx="2254249" cy="2254249"/>
      </dsp:txXfrm>
    </dsp:sp>
    <dsp:sp modelId="{6034CE06-4E8D-473C-8024-58BBC2092B34}">
      <dsp:nvSpPr>
        <dsp:cNvPr id="0" name=""/>
        <dsp:cNvSpPr/>
      </dsp:nvSpPr>
      <dsp:spPr>
        <a:xfrm>
          <a:off x="2484437" y="402"/>
          <a:ext cx="1127124" cy="1127124"/>
        </a:xfrm>
        <a:prstGeom prst="ellipse">
          <a:avLst/>
        </a:prstGeom>
        <a:solidFill>
          <a:schemeClr val="accent3">
            <a:alpha val="50000"/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持续检查</a:t>
          </a:r>
          <a:endParaRPr lang="zh-CN" altLang="en-US" sz="1600" kern="1200" dirty="0"/>
        </a:p>
      </dsp:txBody>
      <dsp:txXfrm>
        <a:off x="2484437" y="402"/>
        <a:ext cx="1127124" cy="1127124"/>
      </dsp:txXfrm>
    </dsp:sp>
    <dsp:sp modelId="{71E8FB3B-A2C2-4362-968C-341C87FFC147}">
      <dsp:nvSpPr>
        <dsp:cNvPr id="0" name=""/>
        <dsp:cNvSpPr/>
      </dsp:nvSpPr>
      <dsp:spPr>
        <a:xfrm>
          <a:off x="3952472" y="1468437"/>
          <a:ext cx="1127124" cy="1127124"/>
        </a:xfrm>
        <a:prstGeom prst="ellipse">
          <a:avLst/>
        </a:prstGeom>
        <a:solidFill>
          <a:schemeClr val="accent3">
            <a:alpha val="50000"/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检测棘手的问题</a:t>
          </a:r>
          <a:endParaRPr lang="zh-CN" altLang="en-US" sz="1600" kern="1200" dirty="0"/>
        </a:p>
      </dsp:txBody>
      <dsp:txXfrm>
        <a:off x="3952472" y="1468437"/>
        <a:ext cx="1127124" cy="1127124"/>
      </dsp:txXfrm>
    </dsp:sp>
    <dsp:sp modelId="{C3EAACF7-0FAB-4805-A844-C06FD6DA8045}">
      <dsp:nvSpPr>
        <dsp:cNvPr id="0" name=""/>
        <dsp:cNvSpPr/>
      </dsp:nvSpPr>
      <dsp:spPr>
        <a:xfrm>
          <a:off x="2484437" y="2936472"/>
          <a:ext cx="1127124" cy="1127124"/>
        </a:xfrm>
        <a:prstGeom prst="ellipse">
          <a:avLst/>
        </a:prstGeom>
        <a:solidFill>
          <a:schemeClr val="accent3">
            <a:alpha val="50000"/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DevOps</a:t>
          </a:r>
          <a:r>
            <a:rPr lang="zh-CN" altLang="en-US" sz="1600" kern="1200" dirty="0" smtClean="0"/>
            <a:t>集成</a:t>
          </a:r>
          <a:endParaRPr lang="zh-CN" altLang="en-US" sz="1600" kern="1200" dirty="0"/>
        </a:p>
      </dsp:txBody>
      <dsp:txXfrm>
        <a:off x="2484437" y="2936472"/>
        <a:ext cx="1127124" cy="1127124"/>
      </dsp:txXfrm>
    </dsp:sp>
    <dsp:sp modelId="{5DB69EDF-F91B-40CA-AECA-FB5D85E70C7F}">
      <dsp:nvSpPr>
        <dsp:cNvPr id="0" name=""/>
        <dsp:cNvSpPr/>
      </dsp:nvSpPr>
      <dsp:spPr>
        <a:xfrm>
          <a:off x="1016402" y="1468437"/>
          <a:ext cx="1127124" cy="1127124"/>
        </a:xfrm>
        <a:prstGeom prst="ellipse">
          <a:avLst/>
        </a:prstGeom>
        <a:solidFill>
          <a:schemeClr val="accent3">
            <a:alpha val="50000"/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集中化的质量平台</a:t>
          </a:r>
          <a:endParaRPr lang="zh-CN" altLang="en-US" sz="1600" kern="1200" dirty="0"/>
        </a:p>
      </dsp:txBody>
      <dsp:txXfrm>
        <a:off x="1016402" y="1468437"/>
        <a:ext cx="1127124" cy="112712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42B47DF-29F1-4BC9-B3CE-622189FB43A3}">
      <dsp:nvSpPr>
        <dsp:cNvPr id="0" name=""/>
        <dsp:cNvSpPr/>
      </dsp:nvSpPr>
      <dsp:spPr>
        <a:xfrm>
          <a:off x="494029" y="0"/>
          <a:ext cx="7241540" cy="4525963"/>
        </a:xfrm>
        <a:prstGeom prst="swooshArrow">
          <a:avLst>
            <a:gd name="adj1" fmla="val 25000"/>
            <a:gd name="adj2" fmla="val 25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97EC0-0D04-4AB5-A33F-86C14EDDA6D4}">
      <dsp:nvSpPr>
        <dsp:cNvPr id="0" name=""/>
        <dsp:cNvSpPr/>
      </dsp:nvSpPr>
      <dsp:spPr>
        <a:xfrm>
          <a:off x="1207321" y="3365506"/>
          <a:ext cx="166555" cy="16655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71BFD-8ACF-4A68-8020-2F637F2C0B50}">
      <dsp:nvSpPr>
        <dsp:cNvPr id="0" name=""/>
        <dsp:cNvSpPr/>
      </dsp:nvSpPr>
      <dsp:spPr>
        <a:xfrm>
          <a:off x="1290599" y="3448783"/>
          <a:ext cx="948641" cy="1077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54" tIns="0" rIns="0" bIns="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代码规则配置</a:t>
          </a:r>
          <a:endParaRPr lang="en-US" sz="2400" kern="1200" dirty="0"/>
        </a:p>
      </dsp:txBody>
      <dsp:txXfrm>
        <a:off x="1290599" y="3448783"/>
        <a:ext cx="948641" cy="1077179"/>
      </dsp:txXfrm>
    </dsp:sp>
    <dsp:sp modelId="{149A2685-B09C-40A1-8744-5A225322458C}">
      <dsp:nvSpPr>
        <dsp:cNvPr id="0" name=""/>
        <dsp:cNvSpPr/>
      </dsp:nvSpPr>
      <dsp:spPr>
        <a:xfrm>
          <a:off x="2108893" y="2499236"/>
          <a:ext cx="260695" cy="260695"/>
        </a:xfrm>
        <a:prstGeom prst="ellipse">
          <a:avLst/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1DEC20-33D1-4264-BE61-DEFD67C34256}">
      <dsp:nvSpPr>
        <dsp:cNvPr id="0" name=""/>
        <dsp:cNvSpPr/>
      </dsp:nvSpPr>
      <dsp:spPr>
        <a:xfrm>
          <a:off x="2239240" y="2629584"/>
          <a:ext cx="1202095" cy="1896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37" tIns="0" rIns="0" bIns="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质量阀配置</a:t>
          </a:r>
          <a:endParaRPr lang="en-US" sz="2400" kern="1200" dirty="0"/>
        </a:p>
      </dsp:txBody>
      <dsp:txXfrm>
        <a:off x="2239240" y="2629584"/>
        <a:ext cx="1202095" cy="1896378"/>
      </dsp:txXfrm>
    </dsp:sp>
    <dsp:sp modelId="{01EEFBAB-0936-474B-9F01-CFD50875C4D0}">
      <dsp:nvSpPr>
        <dsp:cNvPr id="0" name=""/>
        <dsp:cNvSpPr/>
      </dsp:nvSpPr>
      <dsp:spPr>
        <a:xfrm>
          <a:off x="3267539" y="1808574"/>
          <a:ext cx="347593" cy="347593"/>
        </a:xfrm>
        <a:prstGeom prst="ellipse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26A3B-0D01-4C2F-89C6-D7A35E94CA2B}">
      <dsp:nvSpPr>
        <dsp:cNvPr id="0" name=""/>
        <dsp:cNvSpPr/>
      </dsp:nvSpPr>
      <dsp:spPr>
        <a:xfrm>
          <a:off x="3441336" y="1982371"/>
          <a:ext cx="1397617" cy="2543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83" tIns="0" rIns="0" bIns="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项目配置</a:t>
          </a:r>
          <a:endParaRPr lang="en-US" sz="2400" kern="1200" dirty="0"/>
        </a:p>
      </dsp:txBody>
      <dsp:txXfrm>
        <a:off x="3441336" y="1982371"/>
        <a:ext cx="1397617" cy="2543591"/>
      </dsp:txXfrm>
    </dsp:sp>
    <dsp:sp modelId="{9E4C34E2-91E7-4104-9037-6FFD98DCB219}">
      <dsp:nvSpPr>
        <dsp:cNvPr id="0" name=""/>
        <dsp:cNvSpPr/>
      </dsp:nvSpPr>
      <dsp:spPr>
        <a:xfrm>
          <a:off x="4614466" y="1269080"/>
          <a:ext cx="448975" cy="448975"/>
        </a:xfrm>
        <a:prstGeom prst="ellipse">
          <a:avLst/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72BA7-E17F-4337-9B97-2F5864AA38A1}">
      <dsp:nvSpPr>
        <dsp:cNvPr id="0" name=""/>
        <dsp:cNvSpPr/>
      </dsp:nvSpPr>
      <dsp:spPr>
        <a:xfrm>
          <a:off x="4838954" y="1493567"/>
          <a:ext cx="1448308" cy="3032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903" tIns="0" rIns="0" bIns="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项目构建报告</a:t>
          </a:r>
          <a:endParaRPr lang="en-US" sz="2400" kern="1200" dirty="0"/>
        </a:p>
      </dsp:txBody>
      <dsp:txXfrm>
        <a:off x="4838954" y="1493567"/>
        <a:ext cx="1448308" cy="3032395"/>
      </dsp:txXfrm>
    </dsp:sp>
    <dsp:sp modelId="{A06D42B9-A37F-4C61-A2EF-6F2A0E65548F}">
      <dsp:nvSpPr>
        <dsp:cNvPr id="0" name=""/>
        <dsp:cNvSpPr/>
      </dsp:nvSpPr>
      <dsp:spPr>
        <a:xfrm>
          <a:off x="6001221" y="908813"/>
          <a:ext cx="572081" cy="572081"/>
        </a:xfrm>
        <a:prstGeom prst="ellipse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95E5A-65D3-4E21-B004-96F204D80603}">
      <dsp:nvSpPr>
        <dsp:cNvPr id="0" name=""/>
        <dsp:cNvSpPr/>
      </dsp:nvSpPr>
      <dsp:spPr>
        <a:xfrm>
          <a:off x="6287262" y="1194854"/>
          <a:ext cx="1448308" cy="3331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134" tIns="0" rIns="0" bIns="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问题处理</a:t>
          </a:r>
          <a:endParaRPr lang="zh-CN" sz="2400" kern="1200" dirty="0"/>
        </a:p>
      </dsp:txBody>
      <dsp:txXfrm>
        <a:off x="6287262" y="1194854"/>
        <a:ext cx="1448308" cy="3331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持续集成之前端代码质量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	</a:t>
            </a: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deexiao</a:t>
            </a:r>
            <a:r>
              <a:rPr lang="en-US" altLang="zh-CN" sz="2000" dirty="0" smtClean="0"/>
              <a:t>   2017-11-8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Sonarqube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配置及使用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Sonarqube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项目质量报告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24744"/>
            <a:ext cx="8679272" cy="5647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itchFamily="66" charset="0"/>
                <a:ea typeface="楷体" pitchFamily="49" charset="-122"/>
              </a:rPr>
              <a:t>Thank you</a:t>
            </a:r>
            <a:r>
              <a:rPr lang="zh-CN" altLang="en-US" dirty="0" smtClean="0">
                <a:latin typeface="Comic Sans MS" pitchFamily="66" charset="0"/>
                <a:ea typeface="楷体" pitchFamily="49" charset="-122"/>
              </a:rPr>
              <a:t>！</a:t>
            </a:r>
            <a:endParaRPr lang="zh-CN" altLang="en-US" dirty="0">
              <a:latin typeface="Comic Sans MS" pitchFamily="66" charset="0"/>
              <a:ea typeface="楷体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				  </a:t>
            </a:r>
            <a:r>
              <a:rPr lang="en-US" altLang="zh-CN" dirty="0" err="1" smtClean="0"/>
              <a:t>deexiao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代码质量关注点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D:\Work\GitLab-Projects\node-code-quality\docs\代码质量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484784"/>
            <a:ext cx="8919879" cy="5013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代码质量低下原因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代码质量改进方案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 descr="D:\Work\GitLab-Projects\node-code-quality\docs\imgs\代码质量改进方案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556792"/>
            <a:ext cx="8775005" cy="4608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持续集成流程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 descr="D:\Work\GitLab-Projects\node-code-quality\docs\imgs\ci-flo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6792"/>
            <a:ext cx="8631238" cy="47736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持续集成实现方式简述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实例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Angsana New" pitchFamily="18" charset="-34"/>
                <a:cs typeface="Angsana New" pitchFamily="18" charset="-34"/>
              </a:rPr>
              <a:t>GitLab</a:t>
            </a:r>
            <a:r>
              <a:rPr lang="en-US" altLang="zh-CN" dirty="0" smtClean="0">
                <a:latin typeface="Angsana New" pitchFamily="18" charset="-34"/>
                <a:cs typeface="Angsana New" pitchFamily="18" charset="-34"/>
              </a:rPr>
              <a:t> Project</a:t>
            </a:r>
          </a:p>
          <a:p>
            <a:pPr lvl="1"/>
            <a:r>
              <a:rPr lang="en-US" altLang="zh-CN" dirty="0" smtClean="0">
                <a:latin typeface="Angsana New" pitchFamily="18" charset="-34"/>
                <a:cs typeface="Angsana New" pitchFamily="18" charset="-34"/>
              </a:rPr>
              <a:t>http://gitlab.whup.com/UPOem-WebApplication/node-code-quality</a:t>
            </a:r>
          </a:p>
          <a:p>
            <a:r>
              <a:rPr lang="en-US" altLang="zh-CN" dirty="0" smtClean="0">
                <a:latin typeface="Angsana New" pitchFamily="18" charset="-34"/>
                <a:cs typeface="Angsana New" pitchFamily="18" charset="-34"/>
              </a:rPr>
              <a:t>Sonar Server</a:t>
            </a:r>
          </a:p>
          <a:p>
            <a:pPr lvl="1"/>
            <a:r>
              <a:rPr lang="en-US" altLang="zh-CN" dirty="0" smtClean="0">
                <a:latin typeface="Angsana New" pitchFamily="18" charset="-34"/>
                <a:cs typeface="Angsana New" pitchFamily="18" charset="-34"/>
              </a:rPr>
              <a:t>http://172.16.8.197:9000/</a:t>
            </a:r>
          </a:p>
          <a:p>
            <a:r>
              <a:rPr lang="en-US" altLang="zh-CN" dirty="0" smtClean="0">
                <a:latin typeface="Angsana New" pitchFamily="18" charset="-34"/>
                <a:cs typeface="Angsana New" pitchFamily="18" charset="-34"/>
              </a:rPr>
              <a:t>Jenkins Server</a:t>
            </a:r>
          </a:p>
          <a:p>
            <a:pPr lvl="1"/>
            <a:r>
              <a:rPr lang="en-US" altLang="zh-CN" dirty="0" smtClean="0">
                <a:latin typeface="Angsana New" pitchFamily="18" charset="-34"/>
                <a:cs typeface="Angsana New" pitchFamily="18" charset="-34"/>
              </a:rPr>
              <a:t>http://172.16.8.199:8080/</a:t>
            </a:r>
            <a:endParaRPr lang="zh-CN" altLang="en-US" dirty="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Sonarqube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Sonar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是一个用于代码质量管理的开源平台，用于管理源代码的质量 通过插件形式，可以支持包括</a:t>
            </a:r>
            <a:r>
              <a:rPr lang="en-US" altLang="zh-CN" sz="2000" dirty="0" err="1" smtClean="0">
                <a:latin typeface="楷体" pitchFamily="49" charset="-122"/>
                <a:ea typeface="楷体" pitchFamily="49" charset="-122"/>
              </a:rPr>
              <a:t>java,JavaScript,C#,C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/C++,PL/</a:t>
            </a:r>
            <a:r>
              <a:rPr lang="en-US" altLang="zh-CN" sz="2000" dirty="0" err="1" smtClean="0">
                <a:latin typeface="楷体" pitchFamily="49" charset="-122"/>
                <a:ea typeface="楷体" pitchFamily="49" charset="-122"/>
              </a:rPr>
              <a:t>SQL,Cobol,Groovy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等等二十几种编程语言的代码质量管理与检测。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1619672" y="256490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Words>328</Words>
  <Application>Microsoft Office PowerPoint</Application>
  <PresentationFormat>全屏显示(4:3)</PresentationFormat>
  <Paragraphs>56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持续集成之前端代码质量</vt:lpstr>
      <vt:lpstr>内容</vt:lpstr>
      <vt:lpstr>代码质量关注点</vt:lpstr>
      <vt:lpstr>代码质量低下原因</vt:lpstr>
      <vt:lpstr>代码质量改进方案</vt:lpstr>
      <vt:lpstr>持续集成流程</vt:lpstr>
      <vt:lpstr>持续集成实现方式简述</vt:lpstr>
      <vt:lpstr>实例</vt:lpstr>
      <vt:lpstr>Sonarqube介绍</vt:lpstr>
      <vt:lpstr>Sonarqube配置及使用</vt:lpstr>
      <vt:lpstr>Sonarqube项目质量报告</vt:lpstr>
      <vt:lpstr>Thank you！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持续集成之前端代码质量</dc:title>
  <dc:creator>deexiao</dc:creator>
  <cp:lastModifiedBy>98892</cp:lastModifiedBy>
  <cp:revision>38</cp:revision>
  <dcterms:created xsi:type="dcterms:W3CDTF">2017-11-03T05:44:11Z</dcterms:created>
  <dcterms:modified xsi:type="dcterms:W3CDTF">2017-11-08T07:39:46Z</dcterms:modified>
</cp:coreProperties>
</file>