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D3ED"/>
    <a:srgbClr val="ECF2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26B62-D547-4A73-8B98-9987B0202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1AD9A-F747-4C43-8B40-B12886F75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2F008-82D9-4F4A-933D-3B52FE799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F6FB0-0724-4F74-A6D1-B7EE3927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0019E-747E-4E07-A0EC-8D40D510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2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7B79-298C-4DA2-9DFF-B46006F8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403898-D1F4-4DE3-BAEC-BE7128E7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627A9-8C61-46BF-B99D-E2F74BE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E1BC7-BB1B-49F6-83FE-732179DA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4C35D-E562-460E-863C-35807100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55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111C92-42ED-4BA1-968F-30FE84A7B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B75015-D041-410A-A1FC-23B638933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A302-F6B2-452A-9454-95FB65B6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747D0-81FB-46C1-9855-96CC1228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DDC78-83FF-4F69-B87E-43D8074D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66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3BA00-7847-4C2C-AA29-DCD07131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16E796-A53D-4E93-BCFE-445A6B43A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9980B-7B49-41E8-B9CD-04B66B8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082CD-7A1B-4836-8980-B2597096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1566A-50A5-435A-878A-9898EBE0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6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A5CB-A46D-4A2E-A9DF-E5AD8111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5F6F5-844A-4E93-9A57-1FF53DCC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DACAB7-6DF5-486F-93DB-9589F07B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1E068-79D6-404F-AD50-47FC8C0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1C578-ABB7-45BC-94E5-FE418A13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29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2359E-F775-42BB-9B89-35464FF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74D3A-B339-459F-B18A-D2218C17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7E2A2-67B7-4E48-8AF5-E3F45DBE5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C434F-430C-4A01-A9DA-14694AA6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83362-AE57-4AB3-8014-F40A4E7E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EF041E-FAC1-4276-8CB4-5618D7B3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1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7F7B2-4244-4201-A218-ED5E6D0A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13727-9E54-4EEB-A8F2-3E444813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6F5D6-2E98-40DA-AD97-DDAFE4BE6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51852C-E8FE-4377-828A-768948C42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9F6C5-F74E-488F-B788-BABFF9470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4F21F9-A52F-4030-BE68-E92D49B8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559A1D-05FB-448A-B342-4508F37C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D68616-A1FF-47EF-AB2D-1ABA7ACE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6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318BB-1C51-47FC-BB20-2DFDC70F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D852D-0871-4496-BAA3-736982D8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4CD691-82DE-4B7B-96EF-E6FE8F52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4D3C61-6F1D-4562-AE43-D800C74A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B01620-0CB8-41FA-B1F3-B4618920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6CFAFC-BF23-4ED8-AC88-137A9127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DF41D-7903-4B91-B830-D4F748D4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8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935B4-43AA-4F36-B4C4-D0BE8D6F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A7E5F-FFEE-41F6-B531-AC01AA12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5F799-823A-43C8-A387-0E9353186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350AD9-313E-42A6-913A-DAE85375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8692EA-A3FD-4F34-B626-3342DFF1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BAB6F-10FF-460B-B572-0E13B188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11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6E6F8-5719-43A1-BDE9-2057EBF1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7BBB38-B898-4064-A01E-B4863EE58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70C62C-A746-445F-8E87-D441E1A0D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BA9C7-EDCC-4C24-A017-A50BB55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7AA3BA-6966-4DC3-9F51-608FF861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D3C3B-E0DC-443E-98D2-D366D9349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0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913A3-D63A-42CF-98A7-99956042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6777D-B78A-48B2-A8F1-8CE1F2D5D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935D4-C7F7-4AC2-AC95-7716188BC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948B-4B80-4B16-A30F-9F3D5D2ABEB9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2C981-9338-4026-B4F5-C47E8C216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F20F3-AFA4-458C-8885-AC06EC10A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AE4-475C-46B3-85DE-05C989E762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8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CE6797-46EB-46DF-8A46-F27AA0AEEAC8}"/>
              </a:ext>
            </a:extLst>
          </p:cNvPr>
          <p:cNvSpPr/>
          <p:nvPr/>
        </p:nvSpPr>
        <p:spPr>
          <a:xfrm>
            <a:off x="2621618" y="1274766"/>
            <a:ext cx="2876204" cy="1596043"/>
          </a:xfrm>
          <a:prstGeom prst="rect">
            <a:avLst/>
          </a:prstGeom>
          <a:solidFill>
            <a:srgbClr val="A1D3E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C85E4FB-A99B-4C0E-BABA-F9433A0F9CCE}"/>
              </a:ext>
            </a:extLst>
          </p:cNvPr>
          <p:cNvSpPr/>
          <p:nvPr/>
        </p:nvSpPr>
        <p:spPr>
          <a:xfrm rot="19361105">
            <a:off x="3258589" y="1820487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67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53E1BE-83BF-479D-9709-5BC1B0D69A89}"/>
              </a:ext>
            </a:extLst>
          </p:cNvPr>
          <p:cNvSpPr/>
          <p:nvPr/>
        </p:nvSpPr>
        <p:spPr>
          <a:xfrm rot="6674597">
            <a:off x="3526344" y="1966725"/>
            <a:ext cx="409532" cy="215912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87C612-4784-4757-9028-AE715934F913}"/>
              </a:ext>
            </a:extLst>
          </p:cNvPr>
          <p:cNvSpPr/>
          <p:nvPr/>
        </p:nvSpPr>
        <p:spPr>
          <a:xfrm rot="15861988">
            <a:off x="2541808" y="1476659"/>
            <a:ext cx="357447" cy="159842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1513414-FE09-4C6F-B187-825FC5CA0961}"/>
              </a:ext>
            </a:extLst>
          </p:cNvPr>
          <p:cNvSpPr/>
          <p:nvPr/>
        </p:nvSpPr>
        <p:spPr>
          <a:xfrm rot="19361105">
            <a:off x="2632285" y="1826570"/>
            <a:ext cx="459300" cy="269208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20CB718-EE63-4932-A585-B8CA38A3AA3B}"/>
              </a:ext>
            </a:extLst>
          </p:cNvPr>
          <p:cNvSpPr/>
          <p:nvPr/>
        </p:nvSpPr>
        <p:spPr>
          <a:xfrm rot="5729778">
            <a:off x="2900996" y="2214467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15D30F-668F-4489-91F6-64B28609E667}"/>
              </a:ext>
            </a:extLst>
          </p:cNvPr>
          <p:cNvSpPr/>
          <p:nvPr/>
        </p:nvSpPr>
        <p:spPr>
          <a:xfrm rot="15860875">
            <a:off x="2994829" y="1592717"/>
            <a:ext cx="354100" cy="255555"/>
          </a:xfrm>
          <a:prstGeom prst="ellipse">
            <a:avLst/>
          </a:prstGeom>
          <a:gradFill flip="none" rotWithShape="1">
            <a:gsLst>
              <a:gs pos="0">
                <a:srgbClr val="E5E5E5"/>
              </a:gs>
              <a:gs pos="70000">
                <a:srgbClr val="DDDDDD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B058341-1171-499E-9400-AC97F7FA8A48}"/>
              </a:ext>
            </a:extLst>
          </p:cNvPr>
          <p:cNvSpPr/>
          <p:nvPr/>
        </p:nvSpPr>
        <p:spPr>
          <a:xfrm rot="19361105">
            <a:off x="3085282" y="2480535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6F25B60-322E-4975-96A6-81FB2ABADFB4}"/>
              </a:ext>
            </a:extLst>
          </p:cNvPr>
          <p:cNvSpPr/>
          <p:nvPr/>
        </p:nvSpPr>
        <p:spPr>
          <a:xfrm rot="16653492">
            <a:off x="3726475" y="2547570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9E0FA9F-5CFF-403B-87D8-AD5A67CD8AAC}"/>
              </a:ext>
            </a:extLst>
          </p:cNvPr>
          <p:cNvSpPr/>
          <p:nvPr/>
        </p:nvSpPr>
        <p:spPr>
          <a:xfrm rot="12505130">
            <a:off x="3334789" y="1538905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0957FE5-48C7-475B-BDCA-F8D77E347578}"/>
              </a:ext>
            </a:extLst>
          </p:cNvPr>
          <p:cNvSpPr/>
          <p:nvPr/>
        </p:nvSpPr>
        <p:spPr>
          <a:xfrm rot="20827510">
            <a:off x="4034362" y="2453336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7210069-80E9-40CD-A2D4-1624C38DA51E}"/>
              </a:ext>
            </a:extLst>
          </p:cNvPr>
          <p:cNvSpPr/>
          <p:nvPr/>
        </p:nvSpPr>
        <p:spPr>
          <a:xfrm rot="16200000">
            <a:off x="4356452" y="1904349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E0A8030-8920-45C3-8389-5672BA9C5526}"/>
              </a:ext>
            </a:extLst>
          </p:cNvPr>
          <p:cNvSpPr/>
          <p:nvPr/>
        </p:nvSpPr>
        <p:spPr>
          <a:xfrm rot="17955222">
            <a:off x="4629802" y="1989661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4E0939A-1BBB-478B-B5FD-2B9440A211E8}"/>
              </a:ext>
            </a:extLst>
          </p:cNvPr>
          <p:cNvSpPr/>
          <p:nvPr/>
        </p:nvSpPr>
        <p:spPr>
          <a:xfrm rot="19361105">
            <a:off x="4672005" y="2270284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B16DD0E-33B3-4F62-A057-A7444BDE6FC7}"/>
              </a:ext>
            </a:extLst>
          </p:cNvPr>
          <p:cNvSpPr/>
          <p:nvPr/>
        </p:nvSpPr>
        <p:spPr>
          <a:xfrm rot="19361105">
            <a:off x="4149437" y="1542763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11BCC32-BEC9-410D-A428-86D80B612994}"/>
              </a:ext>
            </a:extLst>
          </p:cNvPr>
          <p:cNvSpPr/>
          <p:nvPr/>
        </p:nvSpPr>
        <p:spPr>
          <a:xfrm rot="19361105">
            <a:off x="4756339" y="1464352"/>
            <a:ext cx="393789" cy="118576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21649D8-60BC-4055-AE79-AF403428347C}"/>
              </a:ext>
            </a:extLst>
          </p:cNvPr>
          <p:cNvSpPr/>
          <p:nvPr/>
        </p:nvSpPr>
        <p:spPr>
          <a:xfrm rot="14215586" flipV="1">
            <a:off x="3817118" y="2097199"/>
            <a:ext cx="578617" cy="126099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28DBDAF-B438-4731-A027-DDBB65124009}"/>
              </a:ext>
            </a:extLst>
          </p:cNvPr>
          <p:cNvSpPr/>
          <p:nvPr/>
        </p:nvSpPr>
        <p:spPr>
          <a:xfrm rot="1989088">
            <a:off x="3484832" y="2338876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5194BB8-3E72-413E-8781-99161A5E591C}"/>
              </a:ext>
            </a:extLst>
          </p:cNvPr>
          <p:cNvSpPr/>
          <p:nvPr/>
        </p:nvSpPr>
        <p:spPr>
          <a:xfrm rot="21282663">
            <a:off x="3202900" y="2121662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1EEB209-AEC4-49D9-BDC1-A84FE138A34E}"/>
              </a:ext>
            </a:extLst>
          </p:cNvPr>
          <p:cNvSpPr/>
          <p:nvPr/>
        </p:nvSpPr>
        <p:spPr>
          <a:xfrm rot="1629542">
            <a:off x="2769325" y="2630599"/>
            <a:ext cx="383175" cy="172392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D653358-8242-4B7F-AAE3-FBC68C550C41}"/>
              </a:ext>
            </a:extLst>
          </p:cNvPr>
          <p:cNvSpPr/>
          <p:nvPr/>
        </p:nvSpPr>
        <p:spPr>
          <a:xfrm rot="18545784">
            <a:off x="2627087" y="2245681"/>
            <a:ext cx="357447" cy="261946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DAA9F6-601A-4170-B4B9-4EDEEE57E27D}"/>
              </a:ext>
            </a:extLst>
          </p:cNvPr>
          <p:cNvSpPr/>
          <p:nvPr/>
        </p:nvSpPr>
        <p:spPr>
          <a:xfrm rot="20863968">
            <a:off x="2806929" y="1353242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2F0EBBB5-DBB1-4220-A8D7-AFDE34E8CC56}"/>
              </a:ext>
            </a:extLst>
          </p:cNvPr>
          <p:cNvSpPr/>
          <p:nvPr/>
        </p:nvSpPr>
        <p:spPr>
          <a:xfrm rot="21304396">
            <a:off x="3226582" y="1344195"/>
            <a:ext cx="357447" cy="119091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FC2EC3E-C02C-40D6-8950-25A9BA173A0A}"/>
              </a:ext>
            </a:extLst>
          </p:cNvPr>
          <p:cNvSpPr/>
          <p:nvPr/>
        </p:nvSpPr>
        <p:spPr>
          <a:xfrm rot="19361105">
            <a:off x="3375034" y="2559640"/>
            <a:ext cx="271384" cy="172966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B19240D-7AB0-4FB1-A8A1-F58746F81B60}"/>
              </a:ext>
            </a:extLst>
          </p:cNvPr>
          <p:cNvSpPr/>
          <p:nvPr/>
        </p:nvSpPr>
        <p:spPr>
          <a:xfrm rot="2705448">
            <a:off x="3851067" y="1668092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F75378A-B5BD-4CD6-A326-0D8559C3CE63}"/>
              </a:ext>
            </a:extLst>
          </p:cNvPr>
          <p:cNvSpPr/>
          <p:nvPr/>
        </p:nvSpPr>
        <p:spPr>
          <a:xfrm rot="16551299" flipV="1">
            <a:off x="3609695" y="1590089"/>
            <a:ext cx="357447" cy="139440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84F9D77-27D8-4323-8C57-3DF27BF5D5C0}"/>
              </a:ext>
            </a:extLst>
          </p:cNvPr>
          <p:cNvSpPr/>
          <p:nvPr/>
        </p:nvSpPr>
        <p:spPr>
          <a:xfrm rot="17449563">
            <a:off x="4071750" y="1883594"/>
            <a:ext cx="452148" cy="2113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A2AA51C-281E-4DA8-ACA3-42D0883D7E1F}"/>
              </a:ext>
            </a:extLst>
          </p:cNvPr>
          <p:cNvSpPr/>
          <p:nvPr/>
        </p:nvSpPr>
        <p:spPr>
          <a:xfrm rot="19361105" flipV="1">
            <a:off x="3758428" y="2182932"/>
            <a:ext cx="357447" cy="214242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77293F8-DCFD-4D73-9090-95EF1CB981FE}"/>
              </a:ext>
            </a:extLst>
          </p:cNvPr>
          <p:cNvSpPr/>
          <p:nvPr/>
        </p:nvSpPr>
        <p:spPr>
          <a:xfrm rot="19361105">
            <a:off x="3880997" y="1343863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CD677A1-82AA-4504-9C64-A91C155788D3}"/>
              </a:ext>
            </a:extLst>
          </p:cNvPr>
          <p:cNvSpPr/>
          <p:nvPr/>
        </p:nvSpPr>
        <p:spPr>
          <a:xfrm rot="12981969">
            <a:off x="4337204" y="2291342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51F453C-B40D-4D6C-8E23-0D8C629FFE73}"/>
              </a:ext>
            </a:extLst>
          </p:cNvPr>
          <p:cNvSpPr/>
          <p:nvPr/>
        </p:nvSpPr>
        <p:spPr>
          <a:xfrm rot="1111315">
            <a:off x="5143323" y="1524039"/>
            <a:ext cx="232585" cy="559038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4F5C810-D939-4E0C-B7B1-01C273EF91AB}"/>
              </a:ext>
            </a:extLst>
          </p:cNvPr>
          <p:cNvSpPr/>
          <p:nvPr/>
        </p:nvSpPr>
        <p:spPr>
          <a:xfrm rot="3315326">
            <a:off x="4491360" y="1635062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9F5675E-A7A4-431F-8E87-D1EB67831EC2}"/>
              </a:ext>
            </a:extLst>
          </p:cNvPr>
          <p:cNvSpPr/>
          <p:nvPr/>
        </p:nvSpPr>
        <p:spPr>
          <a:xfrm rot="2603860">
            <a:off x="4882632" y="2474535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7F8FF58-E599-44C5-B8A8-4036D8187A7C}"/>
              </a:ext>
            </a:extLst>
          </p:cNvPr>
          <p:cNvSpPr/>
          <p:nvPr/>
        </p:nvSpPr>
        <p:spPr>
          <a:xfrm rot="353791">
            <a:off x="4510391" y="2566177"/>
            <a:ext cx="357447" cy="253333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CC8C92A-B0C2-42B1-B862-BF5B67110970}"/>
              </a:ext>
            </a:extLst>
          </p:cNvPr>
          <p:cNvSpPr/>
          <p:nvPr/>
        </p:nvSpPr>
        <p:spPr>
          <a:xfrm rot="18344772">
            <a:off x="5064802" y="2222015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006EE22-6572-4797-8D36-BE1644D17727}"/>
              </a:ext>
            </a:extLst>
          </p:cNvPr>
          <p:cNvSpPr/>
          <p:nvPr/>
        </p:nvSpPr>
        <p:spPr>
          <a:xfrm>
            <a:off x="4317895" y="1323738"/>
            <a:ext cx="499107" cy="151167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9F6C284-065D-4236-B20A-900576B42382}"/>
              </a:ext>
            </a:extLst>
          </p:cNvPr>
          <p:cNvSpPr/>
          <p:nvPr/>
        </p:nvSpPr>
        <p:spPr>
          <a:xfrm rot="19361105">
            <a:off x="3552021" y="1348471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D34F848-01C8-46BA-9B5C-055A7D3EEAF8}"/>
              </a:ext>
            </a:extLst>
          </p:cNvPr>
          <p:cNvSpPr/>
          <p:nvPr/>
        </p:nvSpPr>
        <p:spPr>
          <a:xfrm rot="16675032">
            <a:off x="4836671" y="1696743"/>
            <a:ext cx="357447" cy="97073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767EE8D1-64BC-4A65-8743-5C7383D1F52E}"/>
              </a:ext>
            </a:extLst>
          </p:cNvPr>
          <p:cNvSpPr/>
          <p:nvPr/>
        </p:nvSpPr>
        <p:spPr>
          <a:xfrm rot="17889120">
            <a:off x="5184247" y="2611143"/>
            <a:ext cx="357447" cy="166255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AB56EA2-CCE9-4DC7-9C1D-BCE032D38E14}"/>
              </a:ext>
            </a:extLst>
          </p:cNvPr>
          <p:cNvSpPr/>
          <p:nvPr/>
        </p:nvSpPr>
        <p:spPr>
          <a:xfrm rot="18835136">
            <a:off x="5199794" y="1285842"/>
            <a:ext cx="141849" cy="244222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0655A86-FC9F-4605-B4B5-F82879673E31}"/>
              </a:ext>
            </a:extLst>
          </p:cNvPr>
          <p:cNvSpPr/>
          <p:nvPr/>
        </p:nvSpPr>
        <p:spPr>
          <a:xfrm rot="498254">
            <a:off x="4008484" y="2650202"/>
            <a:ext cx="411207" cy="195561"/>
          </a:xfrm>
          <a:prstGeom prst="ellipse">
            <a:avLst/>
          </a:prstGeom>
          <a:gradFill flip="none" rotWithShape="1">
            <a:gsLst>
              <a:gs pos="0">
                <a:srgbClr val="DDDDDD"/>
              </a:gs>
              <a:gs pos="70000">
                <a:srgbClr val="D2D2D2"/>
              </a:gs>
            </a:gsLst>
            <a:lin ang="5400000" scaled="0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FF12BEE-40AB-4E40-9655-CB2CB78CADCE}"/>
              </a:ext>
            </a:extLst>
          </p:cNvPr>
          <p:cNvCxnSpPr>
            <a:cxnSpLocks/>
          </p:cNvCxnSpPr>
          <p:nvPr/>
        </p:nvCxnSpPr>
        <p:spPr>
          <a:xfrm flipV="1">
            <a:off x="3455512" y="2697705"/>
            <a:ext cx="261150" cy="36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AB515D-9461-48AC-A1B9-5F8027EA0914}"/>
              </a:ext>
            </a:extLst>
          </p:cNvPr>
          <p:cNvCxnSpPr>
            <a:cxnSpLocks/>
          </p:cNvCxnSpPr>
          <p:nvPr/>
        </p:nvCxnSpPr>
        <p:spPr>
          <a:xfrm flipV="1">
            <a:off x="4783289" y="2619113"/>
            <a:ext cx="266806" cy="44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FFBA3FBF-7538-4738-A0AB-E399A9342787}"/>
              </a:ext>
            </a:extLst>
          </p:cNvPr>
          <p:cNvGrpSpPr/>
          <p:nvPr/>
        </p:nvGrpSpPr>
        <p:grpSpPr>
          <a:xfrm>
            <a:off x="3079719" y="3074368"/>
            <a:ext cx="963060" cy="246221"/>
            <a:chOff x="3079719" y="3074368"/>
            <a:chExt cx="963060" cy="24622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B78B6D5-0EED-4A67-AA82-CB47D8AC415D}"/>
                </a:ext>
              </a:extLst>
            </p:cNvPr>
            <p:cNvSpPr/>
            <p:nvPr/>
          </p:nvSpPr>
          <p:spPr>
            <a:xfrm>
              <a:off x="3079719" y="3098097"/>
              <a:ext cx="214831" cy="198763"/>
            </a:xfrm>
            <a:prstGeom prst="rect">
              <a:avLst/>
            </a:prstGeom>
            <a:solidFill>
              <a:srgbClr val="A1D3E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64B3961-3EFC-445C-83AA-D4D3C5F38A30}"/>
                </a:ext>
              </a:extLst>
            </p:cNvPr>
            <p:cNvSpPr txBox="1"/>
            <p:nvPr/>
          </p:nvSpPr>
          <p:spPr>
            <a:xfrm>
              <a:off x="3216912" y="3074368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残余玻璃相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9032A21-AC3B-4BD0-B0C2-40DF79DE4F2E}"/>
              </a:ext>
            </a:extLst>
          </p:cNvPr>
          <p:cNvGrpSpPr/>
          <p:nvPr/>
        </p:nvGrpSpPr>
        <p:grpSpPr>
          <a:xfrm>
            <a:off x="4595225" y="3070055"/>
            <a:ext cx="538338" cy="250534"/>
            <a:chOff x="4484815" y="3044106"/>
            <a:chExt cx="538338" cy="25053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3C3D272C-2881-4E2A-9AC2-A19E673BA1B9}"/>
                </a:ext>
              </a:extLst>
            </p:cNvPr>
            <p:cNvSpPr/>
            <p:nvPr/>
          </p:nvSpPr>
          <p:spPr>
            <a:xfrm rot="224910">
              <a:off x="4484815" y="3050418"/>
              <a:ext cx="134002" cy="244222"/>
            </a:xfrm>
            <a:prstGeom prst="ellipse">
              <a:avLst/>
            </a:prstGeom>
            <a:gradFill flip="none" rotWithShape="1">
              <a:gsLst>
                <a:gs pos="0">
                  <a:srgbClr val="DDDDDD"/>
                </a:gs>
                <a:gs pos="70000">
                  <a:srgbClr val="D2D2D2"/>
                </a:gs>
              </a:gsLst>
              <a:lin ang="5400000" scaled="0"/>
              <a:tileRect/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067BCE7-6B02-4D61-B941-F6CE5E429421}"/>
                </a:ext>
              </a:extLst>
            </p:cNvPr>
            <p:cNvSpPr txBox="1"/>
            <p:nvPr/>
          </p:nvSpPr>
          <p:spPr>
            <a:xfrm>
              <a:off x="4582007" y="3044106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晶相</a:t>
              </a:r>
            </a:p>
          </p:txBody>
        </p: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A63498DA-3C1B-4616-8F6B-DE0C9451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10" y="4051420"/>
            <a:ext cx="771525" cy="60007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C6CB4FAB-1D21-4BD5-A3CD-1C1D57B4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418" y="3733192"/>
            <a:ext cx="200025" cy="25717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3863C29-468D-4A5D-8AB2-647A475D6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865" y="4051420"/>
            <a:ext cx="1389102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0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XDONG X</dc:creator>
  <cp:lastModifiedBy>XDONG X</cp:lastModifiedBy>
  <cp:revision>5</cp:revision>
  <dcterms:created xsi:type="dcterms:W3CDTF">2023-10-29T13:33:01Z</dcterms:created>
  <dcterms:modified xsi:type="dcterms:W3CDTF">2023-10-29T14:52:01Z</dcterms:modified>
</cp:coreProperties>
</file>