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  <p:sldMasterId id="2147483667" r:id="rId2"/>
    <p:sldMasterId id="2147483681" r:id="rId3"/>
  </p:sldMasterIdLst>
  <p:notesMasterIdLst>
    <p:notesMasterId r:id="rId24"/>
  </p:notesMasterIdLst>
  <p:sldIdLst>
    <p:sldId id="279" r:id="rId4"/>
    <p:sldId id="341" r:id="rId5"/>
    <p:sldId id="357" r:id="rId6"/>
    <p:sldId id="354" r:id="rId7"/>
    <p:sldId id="290" r:id="rId8"/>
    <p:sldId id="358" r:id="rId9"/>
    <p:sldId id="343" r:id="rId10"/>
    <p:sldId id="346" r:id="rId11"/>
    <p:sldId id="347" r:id="rId12"/>
    <p:sldId id="365" r:id="rId13"/>
    <p:sldId id="359" r:id="rId14"/>
    <p:sldId id="352" r:id="rId15"/>
    <p:sldId id="360" r:id="rId16"/>
    <p:sldId id="353" r:id="rId17"/>
    <p:sldId id="362" r:id="rId18"/>
    <p:sldId id="363" r:id="rId19"/>
    <p:sldId id="364" r:id="rId20"/>
    <p:sldId id="361" r:id="rId21"/>
    <p:sldId id="356" r:id="rId22"/>
    <p:sldId id="355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i Ming" initials="YM" lastIdx="1" clrIdx="0">
    <p:extLst>
      <p:ext uri="{19B8F6BF-5375-455C-9EA6-DF929625EA0E}">
        <p15:presenceInfo xmlns:p15="http://schemas.microsoft.com/office/powerpoint/2012/main" userId="ae2af07145a657da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51"/>
    <p:restoredTop sz="94777"/>
  </p:normalViewPr>
  <p:slideViewPr>
    <p:cSldViewPr snapToGrid="0">
      <p:cViewPr>
        <p:scale>
          <a:sx n="112" d="100"/>
          <a:sy n="112" d="100"/>
        </p:scale>
        <p:origin x="32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theme" Target="theme/theme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FCF09A-F303-FD4A-9EED-2B9200B13EF3}" type="datetimeFigureOut">
              <a:rPr kumimoji="1" lang="zh-CN" altLang="en-US" smtClean="0"/>
              <a:t>2023/4/2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2B6CCF-A301-CE47-BAFD-82C49A8723E6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21294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430836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2828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8507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279549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363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505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43696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3924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81145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3511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18F03C3-53C1-4F10-8DAF-D1F318E96C6E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0757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34932" y="0"/>
            <a:ext cx="785706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031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1862" flipH="1">
            <a:off x="10720366" y="5324678"/>
            <a:ext cx="3778604" cy="377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276244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B27D-375A-1843-82FB-80A16363DCFA}" type="datetime1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1862" flipH="1">
            <a:off x="10720366" y="5324678"/>
            <a:ext cx="3778604" cy="377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8364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F14A-FDD9-E94F-86BC-5EBAD91268F8}" type="datetime1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F253-A8B4-44DD-AE58-8315FD67E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62827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34932" y="0"/>
            <a:ext cx="785706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76820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824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79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1862" flipH="1">
            <a:off x="10720366" y="5324678"/>
            <a:ext cx="3778604" cy="377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661742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5B27D-375A-1843-82FB-80A16363DCFA}" type="datetime1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1862" flipH="1">
            <a:off x="10720366" y="5324678"/>
            <a:ext cx="3778604" cy="377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7674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DF14A-FDD9-E94F-86BC-5EBAD91268F8}" type="datetime1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F253-A8B4-44DD-AE58-8315FD67E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8348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8556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0824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有页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1862" flipH="1">
            <a:off x="10720366" y="5324678"/>
            <a:ext cx="3778604" cy="377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963988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A93E93-166D-47F5-9EF1-ACEABE24AEEA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D5ACA-62CA-46DB-AD6B-12EDD6D51A2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11862" flipH="1">
            <a:off x="10720366" y="5324678"/>
            <a:ext cx="3778604" cy="3778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699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2EBA-94BF-40B8-B1C9-5B1FF0F7366E}" type="datetimeFigureOut">
              <a:rPr lang="zh-CN" altLang="en-US" smtClean="0"/>
              <a:t>2023/4/2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7EF253-A8B4-44DD-AE58-8315FD67EFA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26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34932" y="0"/>
            <a:ext cx="7857067" cy="441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34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96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318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6" Type="http://schemas.openxmlformats.org/officeDocument/2006/relationships/slideLayout" Target="../slideLayouts/slideLayout12.xml"/><Relationship Id="rId5" Type="http://schemas.openxmlformats.org/officeDocument/2006/relationships/slideLayout" Target="../slideLayouts/slideLayout11.xml"/><Relationship Id="rId4" Type="http://schemas.openxmlformats.org/officeDocument/2006/relationships/slideLayout" Target="../slideLayouts/slideLayout10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419" y="365125"/>
            <a:ext cx="105151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03189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1828165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6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419" y="365125"/>
            <a:ext cx="105151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316416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1828165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6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182843" tIns="91422" rIns="182843" bIns="91422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838419" y="365125"/>
            <a:ext cx="1051516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5459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3000" kern="1200">
          <a:solidFill>
            <a:schemeClr val="tx1"/>
          </a:solidFill>
          <a:latin typeface="Montserrat Hairline" charset="0"/>
          <a:ea typeface="Montserrat Hairline" charset="0"/>
          <a:cs typeface="Montserrat Hairline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en-US" sz="24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20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8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600" kern="1200" dirty="0" smtClean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4pPr>
      <a:lvl5pPr marL="1828165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lang="en-US" sz="1600" kern="1200" dirty="0">
          <a:solidFill>
            <a:schemeClr val="tx1"/>
          </a:solidFill>
          <a:effectLst/>
          <a:latin typeface="Montserrat Hairline" charset="0"/>
          <a:ea typeface="Montserrat Hairline" charset="0"/>
          <a:cs typeface="Montserrat Hairline" charset="0"/>
        </a:defRPr>
      </a:lvl5pPr>
      <a:lvl6pPr marL="25139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1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3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5" Type="http://schemas.openxmlformats.org/officeDocument/2006/relationships/image" Target="../media/image10.png"/><Relationship Id="rId4" Type="http://schemas.openxmlformats.org/officeDocument/2006/relationships/notesSlide" Target="../notesSlides/notesSlide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9.xml"/><Relationship Id="rId5" Type="http://schemas.openxmlformats.org/officeDocument/2006/relationships/image" Target="../media/image110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0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1.xml"/><Relationship Id="rId4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5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FF027640-7CB4-6E45-38BE-306AA956C61C}"/>
              </a:ext>
            </a:extLst>
          </p:cNvPr>
          <p:cNvGrpSpPr/>
          <p:nvPr/>
        </p:nvGrpSpPr>
        <p:grpSpPr>
          <a:xfrm>
            <a:off x="2032000" y="1816099"/>
            <a:ext cx="8128000" cy="3225801"/>
            <a:chOff x="2032000" y="1816099"/>
            <a:chExt cx="8128000" cy="322580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0EA95B44-2EBB-D47F-3F9A-09F5757CEFB4}"/>
                </a:ext>
              </a:extLst>
            </p:cNvPr>
            <p:cNvSpPr/>
            <p:nvPr/>
          </p:nvSpPr>
          <p:spPr>
            <a:xfrm>
              <a:off x="2032000" y="1816099"/>
              <a:ext cx="8128000" cy="3225801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83C2AAE6-201D-0526-C5B3-1D84EAD94736}"/>
                </a:ext>
              </a:extLst>
            </p:cNvPr>
            <p:cNvSpPr/>
            <p:nvPr/>
          </p:nvSpPr>
          <p:spPr>
            <a:xfrm>
              <a:off x="2124075" y="1907381"/>
              <a:ext cx="7943850" cy="304323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5" name="文本框 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2312217" y="2118441"/>
            <a:ext cx="4976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4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Wind-Bell Index</a:t>
            </a:r>
          </a:p>
        </p:txBody>
      </p:sp>
      <p:sp>
        <p:nvSpPr>
          <p:cNvPr id="8" name="文本框 7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2312217" y="2929666"/>
            <a:ext cx="76470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Towards Ultra-Fast Edge Query for Graph Databases</a:t>
            </a:r>
            <a:endParaRPr kumimoji="0" lang="ja-JP" altLang="en-US" sz="2400" b="1" i="1" u="none" strike="noStrike" kern="1200" cap="none" spc="0" normalizeH="0" baseline="0" noProof="0" dirty="0">
              <a:ln>
                <a:noFill/>
              </a:ln>
              <a:solidFill>
                <a:srgbClr val="7F7F7F">
                  <a:lumMod val="50000"/>
                </a:srgbClr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2" name="文本框 11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4316CEB3-2037-6492-4B68-873ACAD91C3B}"/>
              </a:ext>
            </a:extLst>
          </p:cNvPr>
          <p:cNvSpPr txBox="1"/>
          <p:nvPr/>
        </p:nvSpPr>
        <p:spPr>
          <a:xfrm>
            <a:off x="2312217" y="3657378"/>
            <a:ext cx="6043000" cy="9709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 Rui Qiu, Yi Ming, Yisen Hong, Haoyu Li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, </a:t>
            </a: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Tong Yang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1">
                    <a:lumMod val="50000"/>
                    <a:lumOff val="50000"/>
                  </a:schemeClr>
                </a:solidFill>
                <a:effectLst/>
                <a:uLnTx/>
                <a:uFillTx/>
                <a:latin typeface="Helvetica" pitchFamily="2" charset="0"/>
                <a:ea typeface="+mn-ea"/>
                <a:cs typeface="+mn-cs"/>
              </a:rPr>
              <a:t> Peking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>
            <p:custDataLst>
              <p:tags r:id="rId1"/>
            </p:custDataLst>
          </p:nvPr>
        </p:nvSpPr>
        <p:spPr>
          <a:xfrm>
            <a:off x="329974" y="290807"/>
            <a:ext cx="958031" cy="768853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02</a:t>
            </a:r>
          </a:p>
        </p:txBody>
      </p:sp>
      <p:sp>
        <p:nvSpPr>
          <p:cNvPr id="3" name="文本框 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768032E5-AF78-B267-536D-8FCCB7E3791C}"/>
              </a:ext>
            </a:extLst>
          </p:cNvPr>
          <p:cNvSpPr txBox="1"/>
          <p:nvPr/>
        </p:nvSpPr>
        <p:spPr>
          <a:xfrm>
            <a:off x="1511931" y="382845"/>
            <a:ext cx="62967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Wind-Bell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Index: </a:t>
            </a:r>
            <a:r>
              <a:rPr lang="en-US" altLang="zh-CN" sz="3200" b="1" dirty="0">
                <a:solidFill>
                  <a:srgbClr val="333333"/>
                </a:solidFill>
                <a:latin typeface="Open Sans" panose="020B0606030504020204" pitchFamily="34" charset="0"/>
              </a:rPr>
              <a:t>Optimization</a:t>
            </a:r>
            <a:endParaRPr kumimoji="0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516" name="矩形 515">
            <a:extLst>
              <a:ext uri="{FF2B5EF4-FFF2-40B4-BE49-F238E27FC236}">
                <a16:creationId xmlns:a16="http://schemas.microsoft.com/office/drawing/2014/main" id="{BEA7ADDB-0633-98B9-0059-1EE3F550CB52}"/>
              </a:ext>
            </a:extLst>
          </p:cNvPr>
          <p:cNvSpPr/>
          <p:nvPr/>
        </p:nvSpPr>
        <p:spPr>
          <a:xfrm>
            <a:off x="2049047" y="1181610"/>
            <a:ext cx="8025461" cy="508029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7" name="矩形 516">
            <a:extLst>
              <a:ext uri="{FF2B5EF4-FFF2-40B4-BE49-F238E27FC236}">
                <a16:creationId xmlns:a16="http://schemas.microsoft.com/office/drawing/2014/main" id="{235619F2-68CB-577E-6887-A5F7DCF7C74B}"/>
              </a:ext>
            </a:extLst>
          </p:cNvPr>
          <p:cNvSpPr/>
          <p:nvPr/>
        </p:nvSpPr>
        <p:spPr>
          <a:xfrm>
            <a:off x="1511931" y="1295720"/>
            <a:ext cx="293151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 w="0"/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Example</a:t>
            </a:r>
            <a:endParaRPr kumimoji="0" lang="zh-CN" altLang="en-US" sz="2400" b="0" i="0" u="none" strike="noStrike" kern="0" cap="none" spc="0" normalizeH="0" baseline="0" noProof="0" dirty="0">
              <a:ln w="0"/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9" name="矩形 518">
            <a:extLst>
              <a:ext uri="{FF2B5EF4-FFF2-40B4-BE49-F238E27FC236}">
                <a16:creationId xmlns:a16="http://schemas.microsoft.com/office/drawing/2014/main" id="{A7BE6003-C40A-C595-5A4C-7EB70E9705AB}"/>
              </a:ext>
            </a:extLst>
          </p:cNvPr>
          <p:cNvSpPr/>
          <p:nvPr/>
        </p:nvSpPr>
        <p:spPr>
          <a:xfrm>
            <a:off x="5407115" y="2806546"/>
            <a:ext cx="4240970" cy="1594094"/>
          </a:xfrm>
          <a:prstGeom prst="rect">
            <a:avLst/>
          </a:prstGeom>
          <a:solidFill>
            <a:srgbClr val="4472C4">
              <a:alpha val="35000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isometricOffAxis1Left">
              <a:rot lat="1075750" lon="3524646" rev="21502672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20" name="组合 519">
            <a:extLst>
              <a:ext uri="{FF2B5EF4-FFF2-40B4-BE49-F238E27FC236}">
                <a16:creationId xmlns:a16="http://schemas.microsoft.com/office/drawing/2014/main" id="{BA38FA6B-47B9-7003-6F6D-16A5CA7FA5EA}"/>
              </a:ext>
            </a:extLst>
          </p:cNvPr>
          <p:cNvGrpSpPr/>
          <p:nvPr/>
        </p:nvGrpSpPr>
        <p:grpSpPr>
          <a:xfrm>
            <a:off x="6936215" y="3932545"/>
            <a:ext cx="642783" cy="722482"/>
            <a:chOff x="5726114" y="3840457"/>
            <a:chExt cx="870919" cy="978905"/>
          </a:xfrm>
        </p:grpSpPr>
        <p:grpSp>
          <p:nvGrpSpPr>
            <p:cNvPr id="993" name="组合 992">
              <a:extLst>
                <a:ext uri="{FF2B5EF4-FFF2-40B4-BE49-F238E27FC236}">
                  <a16:creationId xmlns:a16="http://schemas.microsoft.com/office/drawing/2014/main" id="{C02B1BB0-DA91-AE51-54FF-BA21CAC137DD}"/>
                </a:ext>
              </a:extLst>
            </p:cNvPr>
            <p:cNvGrpSpPr/>
            <p:nvPr/>
          </p:nvGrpSpPr>
          <p:grpSpPr>
            <a:xfrm>
              <a:off x="5876938" y="3944157"/>
              <a:ext cx="585210" cy="875205"/>
              <a:chOff x="6940729" y="5529588"/>
              <a:chExt cx="403290" cy="603137"/>
            </a:xfrm>
            <a:solidFill>
              <a:srgbClr val="ED7D31">
                <a:lumMod val="20000"/>
                <a:lumOff val="80000"/>
              </a:srgbClr>
            </a:solidFill>
          </p:grpSpPr>
          <p:sp>
            <p:nvSpPr>
              <p:cNvPr id="997" name="平行四边形 996">
                <a:extLst>
                  <a:ext uri="{FF2B5EF4-FFF2-40B4-BE49-F238E27FC236}">
                    <a16:creationId xmlns:a16="http://schemas.microsoft.com/office/drawing/2014/main" id="{64A626F4-0794-F732-7008-389ED0899279}"/>
                  </a:ext>
                </a:extLst>
              </p:cNvPr>
              <p:cNvSpPr/>
              <p:nvPr/>
            </p:nvSpPr>
            <p:spPr>
              <a:xfrm rot="16200000" flipH="1">
                <a:off x="7067559" y="5852344"/>
                <a:ext cx="347066" cy="201028"/>
              </a:xfrm>
              <a:prstGeom prst="parallelogram">
                <a:avLst>
                  <a:gd name="adj" fmla="val 5567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98" name="流程图: 决策 1580">
                <a:extLst>
                  <a:ext uri="{FF2B5EF4-FFF2-40B4-BE49-F238E27FC236}">
                    <a16:creationId xmlns:a16="http://schemas.microsoft.com/office/drawing/2014/main" id="{FF33D937-9D97-096B-BC44-0099979834A9}"/>
                  </a:ext>
                </a:extLst>
              </p:cNvPr>
              <p:cNvSpPr/>
              <p:nvPr/>
            </p:nvSpPr>
            <p:spPr>
              <a:xfrm>
                <a:off x="6940729" y="5674746"/>
                <a:ext cx="402935" cy="228912"/>
              </a:xfrm>
              <a:prstGeom prst="flowChartDecision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99" name="直接连接符 1581">
                <a:extLst>
                  <a:ext uri="{FF2B5EF4-FFF2-40B4-BE49-F238E27FC236}">
                    <a16:creationId xmlns:a16="http://schemas.microsoft.com/office/drawing/2014/main" id="{3B0EAE33-066A-3936-4181-C3988B9F89D1}"/>
                  </a:ext>
                </a:extLst>
              </p:cNvPr>
              <p:cNvCxnSpPr>
                <a:cxnSpLocks/>
                <a:stCxn id="998" idx="2"/>
              </p:cNvCxnSpPr>
              <p:nvPr/>
            </p:nvCxnSpPr>
            <p:spPr>
              <a:xfrm>
                <a:off x="7142197" y="5903658"/>
                <a:ext cx="0" cy="229067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00" name="直接连接符 1582">
                <a:extLst>
                  <a:ext uri="{FF2B5EF4-FFF2-40B4-BE49-F238E27FC236}">
                    <a16:creationId xmlns:a16="http://schemas.microsoft.com/office/drawing/2014/main" id="{D8210B60-E0B2-DA30-71BE-7B7728E63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664" y="5786645"/>
                <a:ext cx="0" cy="229173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001" name="平行四边形 1000">
                <a:extLst>
                  <a:ext uri="{FF2B5EF4-FFF2-40B4-BE49-F238E27FC236}">
                    <a16:creationId xmlns:a16="http://schemas.microsoft.com/office/drawing/2014/main" id="{085EC15A-1E5D-34D3-6709-8362B18DCD77}"/>
                  </a:ext>
                </a:extLst>
              </p:cNvPr>
              <p:cNvSpPr/>
              <p:nvPr/>
            </p:nvSpPr>
            <p:spPr>
              <a:xfrm rot="16200000">
                <a:off x="6879891" y="5865706"/>
                <a:ext cx="325438" cy="195922"/>
              </a:xfrm>
              <a:prstGeom prst="parallelogram">
                <a:avLst>
                  <a:gd name="adj" fmla="val 5626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002" name="直接连接符 1584">
                <a:extLst>
                  <a:ext uri="{FF2B5EF4-FFF2-40B4-BE49-F238E27FC236}">
                    <a16:creationId xmlns:a16="http://schemas.microsoft.com/office/drawing/2014/main" id="{6AAB2FA3-8C25-557B-20C8-A6C092BCA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1400" y="5786645"/>
                <a:ext cx="0" cy="231546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03" name="直接连接符 1585">
                <a:extLst>
                  <a:ext uri="{FF2B5EF4-FFF2-40B4-BE49-F238E27FC236}">
                    <a16:creationId xmlns:a16="http://schemas.microsoft.com/office/drawing/2014/main" id="{54D7B6A7-0305-34EB-6E87-5B48164BBC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7039" y="6010738"/>
                <a:ext cx="196980" cy="116907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04" name="直接连接符 1586">
                <a:extLst>
                  <a:ext uri="{FF2B5EF4-FFF2-40B4-BE49-F238E27FC236}">
                    <a16:creationId xmlns:a16="http://schemas.microsoft.com/office/drawing/2014/main" id="{9E24834D-0F49-06F5-9002-BC08ECE060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44204" y="6014782"/>
                <a:ext cx="195215" cy="111606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05" name="直接箭头连接符 1587">
                <a:extLst>
                  <a:ext uri="{FF2B5EF4-FFF2-40B4-BE49-F238E27FC236}">
                    <a16:creationId xmlns:a16="http://schemas.microsoft.com/office/drawing/2014/main" id="{6B83CA83-29E2-65E7-4294-DF3D79721A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0281" y="5529588"/>
                <a:ext cx="0" cy="291689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tailEnd type="triangle"/>
              </a:ln>
              <a:effectLst>
                <a:glow rad="38100">
                  <a:srgbClr val="FFC000">
                    <a:satMod val="175000"/>
                    <a:alpha val="40000"/>
                  </a:srgbClr>
                </a:glow>
              </a:effectLst>
            </p:spPr>
          </p:cxnSp>
        </p:grpSp>
        <p:sp>
          <p:nvSpPr>
            <p:cNvPr id="994" name="矩形 993">
              <a:extLst>
                <a:ext uri="{FF2B5EF4-FFF2-40B4-BE49-F238E27FC236}">
                  <a16:creationId xmlns:a16="http://schemas.microsoft.com/office/drawing/2014/main" id="{7B485E5E-4EF8-1B2C-F54A-1B085EA85720}"/>
                </a:ext>
              </a:extLst>
            </p:cNvPr>
            <p:cNvSpPr/>
            <p:nvPr/>
          </p:nvSpPr>
          <p:spPr>
            <a:xfrm>
              <a:off x="5726110" y="4336625"/>
              <a:ext cx="582213" cy="458713"/>
            </a:xfrm>
            <a:prstGeom prst="rect">
              <a:avLst/>
            </a:prstGeom>
            <a:noFill/>
            <a:scene3d>
              <a:camera prst="orthographicFront">
                <a:rot lat="1194141" lon="3617894" rev="134698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20</a:t>
              </a:r>
              <a:endParaRPr kumimoji="0" lang="zh-CN" altLang="en-US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95" name="矩形 994">
              <a:extLst>
                <a:ext uri="{FF2B5EF4-FFF2-40B4-BE49-F238E27FC236}">
                  <a16:creationId xmlns:a16="http://schemas.microsoft.com/office/drawing/2014/main" id="{2806BE2D-A084-10EA-4B6E-F9879103CF22}"/>
                </a:ext>
              </a:extLst>
            </p:cNvPr>
            <p:cNvSpPr/>
            <p:nvPr/>
          </p:nvSpPr>
          <p:spPr>
            <a:xfrm>
              <a:off x="6038408" y="4321667"/>
              <a:ext cx="558622" cy="458713"/>
            </a:xfrm>
            <a:prstGeom prst="rect">
              <a:avLst/>
            </a:prstGeom>
            <a:noFill/>
            <a:scene3d>
              <a:camera prst="orthographicFront">
                <a:rot lat="900000" lon="17699975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21</a:t>
              </a:r>
              <a:endParaRPr kumimoji="0" lang="zh-CN" altLang="en-US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96" name="直接箭头连接符 1578">
              <a:extLst>
                <a:ext uri="{FF2B5EF4-FFF2-40B4-BE49-F238E27FC236}">
                  <a16:creationId xmlns:a16="http://schemas.microsoft.com/office/drawing/2014/main" id="{2B1F68F2-3729-B2BE-9021-8814E5EDBC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9440" y="3840455"/>
              <a:ext cx="0" cy="503889"/>
            </a:xfrm>
            <a:prstGeom prst="straightConnector1">
              <a:avLst/>
            </a:prstGeom>
            <a:solidFill>
              <a:srgbClr val="ED7D31">
                <a:lumMod val="20000"/>
                <a:lumOff val="80000"/>
              </a:srgbClr>
            </a:solidFill>
            <a:ln w="285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tailEnd type="triangle"/>
            </a:ln>
            <a:effectLst>
              <a:glow rad="38100">
                <a:srgbClr val="FFC000">
                  <a:satMod val="175000"/>
                  <a:alpha val="40000"/>
                </a:srgbClr>
              </a:glow>
            </a:effectLst>
          </p:spPr>
        </p:cxnSp>
      </p:grpSp>
      <p:grpSp>
        <p:nvGrpSpPr>
          <p:cNvPr id="522" name="组合 521">
            <a:extLst>
              <a:ext uri="{FF2B5EF4-FFF2-40B4-BE49-F238E27FC236}">
                <a16:creationId xmlns:a16="http://schemas.microsoft.com/office/drawing/2014/main" id="{3D38EB91-E928-32C5-BA39-5F54C156D3BC}"/>
              </a:ext>
            </a:extLst>
          </p:cNvPr>
          <p:cNvGrpSpPr/>
          <p:nvPr/>
        </p:nvGrpSpPr>
        <p:grpSpPr>
          <a:xfrm>
            <a:off x="4292859" y="5452859"/>
            <a:ext cx="649963" cy="696134"/>
            <a:chOff x="4024604" y="5365897"/>
            <a:chExt cx="880646" cy="943206"/>
          </a:xfrm>
        </p:grpSpPr>
        <p:grpSp>
          <p:nvGrpSpPr>
            <p:cNvPr id="977" name="组合 976">
              <a:extLst>
                <a:ext uri="{FF2B5EF4-FFF2-40B4-BE49-F238E27FC236}">
                  <a16:creationId xmlns:a16="http://schemas.microsoft.com/office/drawing/2014/main" id="{9EDC0745-9742-EF7D-5B3D-12B7C664E82A}"/>
                </a:ext>
              </a:extLst>
            </p:cNvPr>
            <p:cNvGrpSpPr/>
            <p:nvPr/>
          </p:nvGrpSpPr>
          <p:grpSpPr>
            <a:xfrm>
              <a:off x="4190592" y="5436826"/>
              <a:ext cx="714658" cy="872277"/>
              <a:chOff x="4458598" y="5349727"/>
              <a:chExt cx="714658" cy="872277"/>
            </a:xfrm>
          </p:grpSpPr>
          <p:grpSp>
            <p:nvGrpSpPr>
              <p:cNvPr id="981" name="组合 980">
                <a:extLst>
                  <a:ext uri="{FF2B5EF4-FFF2-40B4-BE49-F238E27FC236}">
                    <a16:creationId xmlns:a16="http://schemas.microsoft.com/office/drawing/2014/main" id="{8F80B8CB-E3F7-9B09-8C8C-F0339E4D11AF}"/>
                  </a:ext>
                </a:extLst>
              </p:cNvPr>
              <p:cNvGrpSpPr/>
              <p:nvPr/>
            </p:nvGrpSpPr>
            <p:grpSpPr>
              <a:xfrm>
                <a:off x="4458598" y="5349727"/>
                <a:ext cx="584695" cy="872277"/>
                <a:chOff x="6941400" y="5536364"/>
                <a:chExt cx="402935" cy="601118"/>
              </a:xfrm>
            </p:grpSpPr>
            <p:sp>
              <p:nvSpPr>
                <p:cNvPr id="983" name="平行四边形 982">
                  <a:extLst>
                    <a:ext uri="{FF2B5EF4-FFF2-40B4-BE49-F238E27FC236}">
                      <a16:creationId xmlns:a16="http://schemas.microsoft.com/office/drawing/2014/main" id="{C4439DC3-5591-E85D-0CBC-3B1B0E616270}"/>
                    </a:ext>
                  </a:extLst>
                </p:cNvPr>
                <p:cNvSpPr/>
                <p:nvPr/>
              </p:nvSpPr>
              <p:spPr>
                <a:xfrm rot="16200000" flipH="1">
                  <a:off x="7067551" y="5852345"/>
                  <a:ext cx="347066" cy="201028"/>
                </a:xfrm>
                <a:prstGeom prst="parallelogram">
                  <a:avLst>
                    <a:gd name="adj" fmla="val 55673"/>
                  </a:avLst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4" name="流程图: 决策 1566">
                  <a:extLst>
                    <a:ext uri="{FF2B5EF4-FFF2-40B4-BE49-F238E27FC236}">
                      <a16:creationId xmlns:a16="http://schemas.microsoft.com/office/drawing/2014/main" id="{8B1D3B32-F4B6-7CE1-D1BB-631D4B63F3D8}"/>
                    </a:ext>
                  </a:extLst>
                </p:cNvPr>
                <p:cNvSpPr/>
                <p:nvPr/>
              </p:nvSpPr>
              <p:spPr>
                <a:xfrm>
                  <a:off x="6941400" y="5679503"/>
                  <a:ext cx="402935" cy="228912"/>
                </a:xfrm>
                <a:prstGeom prst="flowChartDecision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85" name="直接连接符 1567">
                  <a:extLst>
                    <a:ext uri="{FF2B5EF4-FFF2-40B4-BE49-F238E27FC236}">
                      <a16:creationId xmlns:a16="http://schemas.microsoft.com/office/drawing/2014/main" id="{A9DE8395-A5E8-5051-C807-8962174D1114}"/>
                    </a:ext>
                  </a:extLst>
                </p:cNvPr>
                <p:cNvCxnSpPr>
                  <a:cxnSpLocks/>
                  <a:stCxn id="984" idx="2"/>
                </p:cNvCxnSpPr>
                <p:nvPr/>
              </p:nvCxnSpPr>
              <p:spPr>
                <a:xfrm>
                  <a:off x="7142869" y="5908415"/>
                  <a:ext cx="0" cy="229067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  <p:cxnSp>
              <p:nvCxnSpPr>
                <p:cNvPr id="986" name="直接连接符 1568">
                  <a:extLst>
                    <a:ext uri="{FF2B5EF4-FFF2-40B4-BE49-F238E27FC236}">
                      <a16:creationId xmlns:a16="http://schemas.microsoft.com/office/drawing/2014/main" id="{A4186314-653F-6ECC-25B1-12420EF8D6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3664" y="5786645"/>
                  <a:ext cx="0" cy="229173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dash"/>
                  <a:miter lim="800000"/>
                </a:ln>
                <a:effectLst/>
              </p:spPr>
            </p:cxnSp>
            <p:sp>
              <p:nvSpPr>
                <p:cNvPr id="987" name="平行四边形 986">
                  <a:extLst>
                    <a:ext uri="{FF2B5EF4-FFF2-40B4-BE49-F238E27FC236}">
                      <a16:creationId xmlns:a16="http://schemas.microsoft.com/office/drawing/2014/main" id="{BF4B2E96-E4CF-687A-C0C5-DB3321CC027C}"/>
                    </a:ext>
                  </a:extLst>
                </p:cNvPr>
                <p:cNvSpPr/>
                <p:nvPr/>
              </p:nvSpPr>
              <p:spPr>
                <a:xfrm rot="16200000">
                  <a:off x="6879891" y="5865708"/>
                  <a:ext cx="325438" cy="195922"/>
                </a:xfrm>
                <a:prstGeom prst="parallelogram">
                  <a:avLst>
                    <a:gd name="adj" fmla="val 56263"/>
                  </a:avLst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dash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88" name="直接连接符 1570">
                  <a:extLst>
                    <a:ext uri="{FF2B5EF4-FFF2-40B4-BE49-F238E27FC236}">
                      <a16:creationId xmlns:a16="http://schemas.microsoft.com/office/drawing/2014/main" id="{072F9A20-9575-F3CF-8C36-EBC0091003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1400" y="5786645"/>
                  <a:ext cx="0" cy="231546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dash"/>
                  <a:miter lim="800000"/>
                </a:ln>
                <a:effectLst/>
              </p:spPr>
            </p:cxnSp>
            <p:cxnSp>
              <p:nvCxnSpPr>
                <p:cNvPr id="989" name="直接连接符 1571">
                  <a:extLst>
                    <a:ext uri="{FF2B5EF4-FFF2-40B4-BE49-F238E27FC236}">
                      <a16:creationId xmlns:a16="http://schemas.microsoft.com/office/drawing/2014/main" id="{F34915FC-C39F-1074-6CAD-A419237966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47039" y="6010738"/>
                  <a:ext cx="196980" cy="116907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dash"/>
                  <a:miter lim="800000"/>
                </a:ln>
                <a:effectLst/>
              </p:spPr>
            </p:cxnSp>
            <p:cxnSp>
              <p:nvCxnSpPr>
                <p:cNvPr id="990" name="直接连接符 1572">
                  <a:extLst>
                    <a:ext uri="{FF2B5EF4-FFF2-40B4-BE49-F238E27FC236}">
                      <a16:creationId xmlns:a16="http://schemas.microsoft.com/office/drawing/2014/main" id="{B873351D-6E0C-B1D1-9CD3-288808DA0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44204" y="6014784"/>
                  <a:ext cx="195215" cy="111606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  <p:cxnSp>
              <p:nvCxnSpPr>
                <p:cNvPr id="991" name="直接箭头连接符 1573">
                  <a:extLst>
                    <a:ext uri="{FF2B5EF4-FFF2-40B4-BE49-F238E27FC236}">
                      <a16:creationId xmlns:a16="http://schemas.microsoft.com/office/drawing/2014/main" id="{576DF184-647E-4371-88E9-42DBFDF4EE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90607" y="5536364"/>
                  <a:ext cx="0" cy="291689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75000"/>
                    </a:srgbClr>
                  </a:solidFill>
                  <a:prstDash val="dash"/>
                  <a:miter lim="800000"/>
                  <a:tailEnd type="triangle"/>
                </a:ln>
                <a:effectLst>
                  <a:glow rad="38100">
                    <a:srgbClr val="FFC000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992" name="直接连接符 1574">
                  <a:extLst>
                    <a:ext uri="{FF2B5EF4-FFF2-40B4-BE49-F238E27FC236}">
                      <a16:creationId xmlns:a16="http://schemas.microsoft.com/office/drawing/2014/main" id="{43029799-0A6F-2F47-976A-A7341E63F2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2539" y="5789786"/>
                  <a:ext cx="0" cy="229173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</p:grpSp>
          <p:sp>
            <p:nvSpPr>
              <p:cNvPr id="982" name="矩形 981">
                <a:extLst>
                  <a:ext uri="{FF2B5EF4-FFF2-40B4-BE49-F238E27FC236}">
                    <a16:creationId xmlns:a16="http://schemas.microsoft.com/office/drawing/2014/main" id="{7AEF8FD4-C4E8-CA5A-4730-692E51A00100}"/>
                  </a:ext>
                </a:extLst>
              </p:cNvPr>
              <p:cNvSpPr/>
              <p:nvPr/>
            </p:nvSpPr>
            <p:spPr>
              <a:xfrm>
                <a:off x="4614634" y="5733965"/>
                <a:ext cx="558622" cy="458713"/>
              </a:xfrm>
              <a:prstGeom prst="rect">
                <a:avLst/>
              </a:prstGeom>
              <a:noFill/>
              <a:ln>
                <a:noFill/>
                <a:prstDash val="dash"/>
              </a:ln>
              <a:scene3d>
                <a:camera prst="orthographicFront">
                  <a:rot lat="900000" lon="17699975" rev="0"/>
                </a:camera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06</a:t>
                </a:r>
                <a:endParaRPr kumimoji="0" lang="zh-CN" altLang="en-US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78" name="组合 977">
              <a:extLst>
                <a:ext uri="{FF2B5EF4-FFF2-40B4-BE49-F238E27FC236}">
                  <a16:creationId xmlns:a16="http://schemas.microsoft.com/office/drawing/2014/main" id="{9557D783-07A7-895B-D19F-B2E67A2C34B3}"/>
                </a:ext>
              </a:extLst>
            </p:cNvPr>
            <p:cNvGrpSpPr/>
            <p:nvPr/>
          </p:nvGrpSpPr>
          <p:grpSpPr>
            <a:xfrm>
              <a:off x="4024606" y="5365895"/>
              <a:ext cx="582212" cy="901656"/>
              <a:chOff x="4292612" y="5278796"/>
              <a:chExt cx="582212" cy="901656"/>
            </a:xfrm>
          </p:grpSpPr>
          <p:sp>
            <p:nvSpPr>
              <p:cNvPr id="979" name="矩形 978">
                <a:extLst>
                  <a:ext uri="{FF2B5EF4-FFF2-40B4-BE49-F238E27FC236}">
                    <a16:creationId xmlns:a16="http://schemas.microsoft.com/office/drawing/2014/main" id="{D48C71D7-6645-E884-D1B7-27396FDC0451}"/>
                  </a:ext>
                </a:extLst>
              </p:cNvPr>
              <p:cNvSpPr/>
              <p:nvPr/>
            </p:nvSpPr>
            <p:spPr>
              <a:xfrm>
                <a:off x="4292612" y="5721739"/>
                <a:ext cx="582212" cy="458713"/>
              </a:xfrm>
              <a:prstGeom prst="rect">
                <a:avLst/>
              </a:prstGeom>
              <a:noFill/>
              <a:ln>
                <a:noFill/>
                <a:prstDash val="dash"/>
              </a:ln>
              <a:scene3d>
                <a:camera prst="orthographicFront">
                  <a:rot lat="1194141" lon="3617894" rev="134698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18</a:t>
                </a:r>
                <a:endParaRPr kumimoji="0" lang="zh-CN" altLang="en-US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80" name="直接箭头连接符 1562">
                <a:extLst>
                  <a:ext uri="{FF2B5EF4-FFF2-40B4-BE49-F238E27FC236}">
                    <a16:creationId xmlns:a16="http://schemas.microsoft.com/office/drawing/2014/main" id="{BCF0EE46-9F54-AA87-B052-7A6D1BEFC5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3364" y="5278796"/>
                <a:ext cx="0" cy="474495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70AD47">
                    <a:lumMod val="75000"/>
                  </a:srgbClr>
                </a:solidFill>
                <a:prstDash val="dash"/>
                <a:miter lim="800000"/>
                <a:tailEnd type="triangle"/>
              </a:ln>
              <a:effectLst>
                <a:glow rad="38100">
                  <a:srgbClr val="FFC000">
                    <a:satMod val="175000"/>
                    <a:alpha val="40000"/>
                  </a:srgbClr>
                </a:glow>
              </a:effectLst>
            </p:spPr>
          </p:cxnSp>
        </p:grpSp>
      </p:grpSp>
      <p:grpSp>
        <p:nvGrpSpPr>
          <p:cNvPr id="523" name="组合 522">
            <a:extLst>
              <a:ext uri="{FF2B5EF4-FFF2-40B4-BE49-F238E27FC236}">
                <a16:creationId xmlns:a16="http://schemas.microsoft.com/office/drawing/2014/main" id="{CDD25BF2-7946-A559-D2AB-C62677B69570}"/>
              </a:ext>
            </a:extLst>
          </p:cNvPr>
          <p:cNvGrpSpPr/>
          <p:nvPr/>
        </p:nvGrpSpPr>
        <p:grpSpPr>
          <a:xfrm>
            <a:off x="5209164" y="5496925"/>
            <a:ext cx="528175" cy="638691"/>
            <a:chOff x="4457622" y="5349726"/>
            <a:chExt cx="715635" cy="865374"/>
          </a:xfrm>
        </p:grpSpPr>
        <p:grpSp>
          <p:nvGrpSpPr>
            <p:cNvPr id="966" name="组合 965">
              <a:extLst>
                <a:ext uri="{FF2B5EF4-FFF2-40B4-BE49-F238E27FC236}">
                  <a16:creationId xmlns:a16="http://schemas.microsoft.com/office/drawing/2014/main" id="{9F8A1F2D-8300-89EA-5853-7ABD9617D4C1}"/>
                </a:ext>
              </a:extLst>
            </p:cNvPr>
            <p:cNvGrpSpPr/>
            <p:nvPr/>
          </p:nvGrpSpPr>
          <p:grpSpPr>
            <a:xfrm>
              <a:off x="4457622" y="5349726"/>
              <a:ext cx="585210" cy="865374"/>
              <a:chOff x="6940729" y="5536364"/>
              <a:chExt cx="403290" cy="596361"/>
            </a:xfrm>
          </p:grpSpPr>
          <p:sp>
            <p:nvSpPr>
              <p:cNvPr id="968" name="平行四边形 967">
                <a:extLst>
                  <a:ext uri="{FF2B5EF4-FFF2-40B4-BE49-F238E27FC236}">
                    <a16:creationId xmlns:a16="http://schemas.microsoft.com/office/drawing/2014/main" id="{3AE50A82-441A-995F-3840-8784FAC6311F}"/>
                  </a:ext>
                </a:extLst>
              </p:cNvPr>
              <p:cNvSpPr/>
              <p:nvPr/>
            </p:nvSpPr>
            <p:spPr>
              <a:xfrm rot="16200000" flipH="1">
                <a:off x="7067553" y="5852343"/>
                <a:ext cx="347066" cy="201028"/>
              </a:xfrm>
              <a:prstGeom prst="parallelogram">
                <a:avLst>
                  <a:gd name="adj" fmla="val 55673"/>
                </a:avLst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69" name="流程图: 决策 1551">
                <a:extLst>
                  <a:ext uri="{FF2B5EF4-FFF2-40B4-BE49-F238E27FC236}">
                    <a16:creationId xmlns:a16="http://schemas.microsoft.com/office/drawing/2014/main" id="{A6AC099C-AC86-542D-0D4A-83219A2C1419}"/>
                  </a:ext>
                </a:extLst>
              </p:cNvPr>
              <p:cNvSpPr/>
              <p:nvPr/>
            </p:nvSpPr>
            <p:spPr>
              <a:xfrm>
                <a:off x="6940729" y="5674746"/>
                <a:ext cx="402935" cy="228912"/>
              </a:xfrm>
              <a:prstGeom prst="flowChartDecision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70" name="直接连接符 1552">
                <a:extLst>
                  <a:ext uri="{FF2B5EF4-FFF2-40B4-BE49-F238E27FC236}">
                    <a16:creationId xmlns:a16="http://schemas.microsoft.com/office/drawing/2014/main" id="{7BBF3673-ED93-63A9-DA23-1CBB10B25D53}"/>
                  </a:ext>
                </a:extLst>
              </p:cNvPr>
              <p:cNvCxnSpPr>
                <a:cxnSpLocks/>
                <a:stCxn id="969" idx="2"/>
              </p:cNvCxnSpPr>
              <p:nvPr/>
            </p:nvCxnSpPr>
            <p:spPr>
              <a:xfrm>
                <a:off x="7142197" y="5903658"/>
                <a:ext cx="0" cy="229067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71" name="直接连接符 1553">
                <a:extLst>
                  <a:ext uri="{FF2B5EF4-FFF2-40B4-BE49-F238E27FC236}">
                    <a16:creationId xmlns:a16="http://schemas.microsoft.com/office/drawing/2014/main" id="{01ED8085-C317-7F68-0F56-0E8FE9DF2A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664" y="5786645"/>
                <a:ext cx="0" cy="229173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972" name="平行四边形 971">
                <a:extLst>
                  <a:ext uri="{FF2B5EF4-FFF2-40B4-BE49-F238E27FC236}">
                    <a16:creationId xmlns:a16="http://schemas.microsoft.com/office/drawing/2014/main" id="{2F5C8A62-5E4F-7AE6-822A-39B3EFF9F7B4}"/>
                  </a:ext>
                </a:extLst>
              </p:cNvPr>
              <p:cNvSpPr/>
              <p:nvPr/>
            </p:nvSpPr>
            <p:spPr>
              <a:xfrm rot="16200000">
                <a:off x="6879891" y="5865708"/>
                <a:ext cx="325438" cy="195922"/>
              </a:xfrm>
              <a:prstGeom prst="parallelogram">
                <a:avLst>
                  <a:gd name="adj" fmla="val 56263"/>
                </a:avLst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73" name="直接连接符 1555">
                <a:extLst>
                  <a:ext uri="{FF2B5EF4-FFF2-40B4-BE49-F238E27FC236}">
                    <a16:creationId xmlns:a16="http://schemas.microsoft.com/office/drawing/2014/main" id="{7AF05929-8616-9D8D-B121-90AF28F5DE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1400" y="5786645"/>
                <a:ext cx="0" cy="231546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74" name="直接连接符 1556">
                <a:extLst>
                  <a:ext uri="{FF2B5EF4-FFF2-40B4-BE49-F238E27FC236}">
                    <a16:creationId xmlns:a16="http://schemas.microsoft.com/office/drawing/2014/main" id="{96F11700-7EE5-BA7F-0866-B234F177D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7039" y="6010738"/>
                <a:ext cx="196980" cy="116907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75" name="直接连接符 1557">
                <a:extLst>
                  <a:ext uri="{FF2B5EF4-FFF2-40B4-BE49-F238E27FC236}">
                    <a16:creationId xmlns:a16="http://schemas.microsoft.com/office/drawing/2014/main" id="{BB2FFF08-CF36-9E86-0595-D8FEDFBAD2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44204" y="6014782"/>
                <a:ext cx="195215" cy="111606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76" name="直接箭头连接符 1558">
                <a:extLst>
                  <a:ext uri="{FF2B5EF4-FFF2-40B4-BE49-F238E27FC236}">
                    <a16:creationId xmlns:a16="http://schemas.microsoft.com/office/drawing/2014/main" id="{2B7BB763-C1FD-D8A2-A6B6-BEE6E9396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0607" y="5536364"/>
                <a:ext cx="0" cy="291689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70AD47"/>
                </a:solidFill>
                <a:prstDash val="solid"/>
                <a:miter lim="800000"/>
                <a:tailEnd type="triangle"/>
              </a:ln>
              <a:effectLst>
                <a:glow rad="38100">
                  <a:srgbClr val="FFC000">
                    <a:satMod val="175000"/>
                    <a:alpha val="40000"/>
                  </a:srgbClr>
                </a:glow>
              </a:effectLst>
            </p:spPr>
          </p:cxnSp>
        </p:grpSp>
        <p:sp>
          <p:nvSpPr>
            <p:cNvPr id="967" name="矩形 966">
              <a:extLst>
                <a:ext uri="{FF2B5EF4-FFF2-40B4-BE49-F238E27FC236}">
                  <a16:creationId xmlns:a16="http://schemas.microsoft.com/office/drawing/2014/main" id="{B3A6C58D-9B4F-783B-EFBD-9C5B38D1B031}"/>
                </a:ext>
              </a:extLst>
            </p:cNvPr>
            <p:cNvSpPr/>
            <p:nvPr/>
          </p:nvSpPr>
          <p:spPr>
            <a:xfrm>
              <a:off x="4614635" y="5733965"/>
              <a:ext cx="558623" cy="458713"/>
            </a:xfrm>
            <a:prstGeom prst="rect">
              <a:avLst/>
            </a:prstGeom>
            <a:noFill/>
            <a:scene3d>
              <a:camera prst="orthographicFront">
                <a:rot lat="900000" lon="17699975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06</a:t>
              </a:r>
              <a:endParaRPr kumimoji="0" lang="zh-CN" altLang="en-US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24" name="组合 523">
            <a:extLst>
              <a:ext uri="{FF2B5EF4-FFF2-40B4-BE49-F238E27FC236}">
                <a16:creationId xmlns:a16="http://schemas.microsoft.com/office/drawing/2014/main" id="{29D85ED0-A495-A2DF-D77B-5A3F9EA6531C}"/>
              </a:ext>
            </a:extLst>
          </p:cNvPr>
          <p:cNvGrpSpPr/>
          <p:nvPr/>
        </p:nvGrpSpPr>
        <p:grpSpPr>
          <a:xfrm>
            <a:off x="5094935" y="5543444"/>
            <a:ext cx="429703" cy="560948"/>
            <a:chOff x="4302848" y="5412761"/>
            <a:chExt cx="582212" cy="760039"/>
          </a:xfrm>
        </p:grpSpPr>
        <p:sp>
          <p:nvSpPr>
            <p:cNvPr id="964" name="矩形 963">
              <a:extLst>
                <a:ext uri="{FF2B5EF4-FFF2-40B4-BE49-F238E27FC236}">
                  <a16:creationId xmlns:a16="http://schemas.microsoft.com/office/drawing/2014/main" id="{B5C80463-9089-C650-D491-010C1EF0F069}"/>
                </a:ext>
              </a:extLst>
            </p:cNvPr>
            <p:cNvSpPr/>
            <p:nvPr/>
          </p:nvSpPr>
          <p:spPr>
            <a:xfrm>
              <a:off x="4302848" y="5714087"/>
              <a:ext cx="582212" cy="458713"/>
            </a:xfrm>
            <a:prstGeom prst="rect">
              <a:avLst/>
            </a:prstGeom>
            <a:noFill/>
            <a:scene3d>
              <a:camera prst="orthographicFront">
                <a:rot lat="1194141" lon="3617894" rev="134698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35</a:t>
              </a:r>
              <a:endParaRPr kumimoji="0" lang="zh-CN" altLang="en-US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65" name="直接箭头连接符 1547">
              <a:extLst>
                <a:ext uri="{FF2B5EF4-FFF2-40B4-BE49-F238E27FC236}">
                  <a16:creationId xmlns:a16="http://schemas.microsoft.com/office/drawing/2014/main" id="{E160C8D0-4671-FDB6-5B31-0185611F6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5051" y="5412759"/>
              <a:ext cx="4695" cy="344994"/>
            </a:xfrm>
            <a:prstGeom prst="straightConnector1">
              <a:avLst/>
            </a:prstGeom>
            <a:noFill/>
            <a:ln w="28575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>
              <a:glow rad="38100">
                <a:srgbClr val="FFC000">
                  <a:satMod val="175000"/>
                  <a:alpha val="40000"/>
                </a:srgbClr>
              </a:glow>
            </a:effectLst>
          </p:spPr>
        </p:cxnSp>
      </p:grpSp>
      <p:grpSp>
        <p:nvGrpSpPr>
          <p:cNvPr id="525" name="组合 524">
            <a:extLst>
              <a:ext uri="{FF2B5EF4-FFF2-40B4-BE49-F238E27FC236}">
                <a16:creationId xmlns:a16="http://schemas.microsoft.com/office/drawing/2014/main" id="{50599958-078B-0528-8A0F-C24162A32ECF}"/>
              </a:ext>
            </a:extLst>
          </p:cNvPr>
          <p:cNvGrpSpPr/>
          <p:nvPr/>
        </p:nvGrpSpPr>
        <p:grpSpPr>
          <a:xfrm>
            <a:off x="5101331" y="5031540"/>
            <a:ext cx="636388" cy="638691"/>
            <a:chOff x="4311518" y="4719168"/>
            <a:chExt cx="862254" cy="865374"/>
          </a:xfrm>
        </p:grpSpPr>
        <p:grpSp>
          <p:nvGrpSpPr>
            <p:cNvPr id="951" name="组合 950">
              <a:extLst>
                <a:ext uri="{FF2B5EF4-FFF2-40B4-BE49-F238E27FC236}">
                  <a16:creationId xmlns:a16="http://schemas.microsoft.com/office/drawing/2014/main" id="{41670DE5-8D6B-FE17-007B-DB4200F13E9B}"/>
                </a:ext>
              </a:extLst>
            </p:cNvPr>
            <p:cNvGrpSpPr/>
            <p:nvPr/>
          </p:nvGrpSpPr>
          <p:grpSpPr>
            <a:xfrm>
              <a:off x="4461871" y="4719168"/>
              <a:ext cx="585210" cy="865374"/>
              <a:chOff x="6940729" y="5536364"/>
              <a:chExt cx="403290" cy="596361"/>
            </a:xfrm>
          </p:grpSpPr>
          <p:sp>
            <p:nvSpPr>
              <p:cNvPr id="955" name="平行四边形 954">
                <a:extLst>
                  <a:ext uri="{FF2B5EF4-FFF2-40B4-BE49-F238E27FC236}">
                    <a16:creationId xmlns:a16="http://schemas.microsoft.com/office/drawing/2014/main" id="{3C8B6BD3-378D-893E-A0C1-E4819D5FBA11}"/>
                  </a:ext>
                </a:extLst>
              </p:cNvPr>
              <p:cNvSpPr/>
              <p:nvPr/>
            </p:nvSpPr>
            <p:spPr>
              <a:xfrm rot="16200000" flipH="1">
                <a:off x="7067553" y="5852343"/>
                <a:ext cx="347066" cy="201028"/>
              </a:xfrm>
              <a:prstGeom prst="parallelogram">
                <a:avLst>
                  <a:gd name="adj" fmla="val 55673"/>
                </a:avLst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56" name="流程图: 决策 1538">
                <a:extLst>
                  <a:ext uri="{FF2B5EF4-FFF2-40B4-BE49-F238E27FC236}">
                    <a16:creationId xmlns:a16="http://schemas.microsoft.com/office/drawing/2014/main" id="{581A0DC6-E485-A388-754D-91C56DE81FC7}"/>
                  </a:ext>
                </a:extLst>
              </p:cNvPr>
              <p:cNvSpPr/>
              <p:nvPr/>
            </p:nvSpPr>
            <p:spPr>
              <a:xfrm>
                <a:off x="6940729" y="5674746"/>
                <a:ext cx="402935" cy="228912"/>
              </a:xfrm>
              <a:prstGeom prst="flowChartDecision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57" name="直接连接符 1539">
                <a:extLst>
                  <a:ext uri="{FF2B5EF4-FFF2-40B4-BE49-F238E27FC236}">
                    <a16:creationId xmlns:a16="http://schemas.microsoft.com/office/drawing/2014/main" id="{390487CC-D029-AB74-FFD7-9E5A29B5E6E7}"/>
                  </a:ext>
                </a:extLst>
              </p:cNvPr>
              <p:cNvCxnSpPr>
                <a:cxnSpLocks/>
                <a:stCxn id="956" idx="2"/>
              </p:cNvCxnSpPr>
              <p:nvPr/>
            </p:nvCxnSpPr>
            <p:spPr>
              <a:xfrm>
                <a:off x="7142197" y="5903658"/>
                <a:ext cx="0" cy="229067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58" name="直接连接符 1540">
                <a:extLst>
                  <a:ext uri="{FF2B5EF4-FFF2-40B4-BE49-F238E27FC236}">
                    <a16:creationId xmlns:a16="http://schemas.microsoft.com/office/drawing/2014/main" id="{8B3A3B2B-66A4-27D5-7934-704843769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664" y="5786645"/>
                <a:ext cx="0" cy="229173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959" name="平行四边形 958">
                <a:extLst>
                  <a:ext uri="{FF2B5EF4-FFF2-40B4-BE49-F238E27FC236}">
                    <a16:creationId xmlns:a16="http://schemas.microsoft.com/office/drawing/2014/main" id="{18B835F4-5CCB-F44F-CFBE-D7BBFDA0ACAB}"/>
                  </a:ext>
                </a:extLst>
              </p:cNvPr>
              <p:cNvSpPr/>
              <p:nvPr/>
            </p:nvSpPr>
            <p:spPr>
              <a:xfrm rot="16200000">
                <a:off x="6879891" y="5865708"/>
                <a:ext cx="325438" cy="195922"/>
              </a:xfrm>
              <a:prstGeom prst="parallelogram">
                <a:avLst>
                  <a:gd name="adj" fmla="val 56263"/>
                </a:avLst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60" name="直接连接符 1542">
                <a:extLst>
                  <a:ext uri="{FF2B5EF4-FFF2-40B4-BE49-F238E27FC236}">
                    <a16:creationId xmlns:a16="http://schemas.microsoft.com/office/drawing/2014/main" id="{F89AC913-7D00-E611-5909-DB82AF3B49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1400" y="5786645"/>
                <a:ext cx="0" cy="231546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61" name="直接连接符 1543">
                <a:extLst>
                  <a:ext uri="{FF2B5EF4-FFF2-40B4-BE49-F238E27FC236}">
                    <a16:creationId xmlns:a16="http://schemas.microsoft.com/office/drawing/2014/main" id="{920D82E5-8671-7A35-5560-5204FF8311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7039" y="6010738"/>
                <a:ext cx="196980" cy="116907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62" name="直接连接符 1544">
                <a:extLst>
                  <a:ext uri="{FF2B5EF4-FFF2-40B4-BE49-F238E27FC236}">
                    <a16:creationId xmlns:a16="http://schemas.microsoft.com/office/drawing/2014/main" id="{AA225CA9-F8B0-F0D0-3B52-EBD1EA8CC8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44204" y="6014782"/>
                <a:ext cx="195215" cy="111606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63" name="直接箭头连接符 1545">
                <a:extLst>
                  <a:ext uri="{FF2B5EF4-FFF2-40B4-BE49-F238E27FC236}">
                    <a16:creationId xmlns:a16="http://schemas.microsoft.com/office/drawing/2014/main" id="{FBD2C60B-D347-B1FF-AC2B-8B893658C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3831" y="5536364"/>
                <a:ext cx="0" cy="291689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70AD47"/>
                </a:solidFill>
                <a:prstDash val="solid"/>
                <a:miter lim="800000"/>
                <a:tailEnd type="triangle"/>
              </a:ln>
              <a:effectLst>
                <a:glow rad="38100">
                  <a:srgbClr val="FFC000">
                    <a:satMod val="175000"/>
                    <a:alpha val="40000"/>
                  </a:srgbClr>
                </a:glow>
              </a:effectLst>
            </p:spPr>
          </p:cxnSp>
        </p:grpSp>
        <p:sp>
          <p:nvSpPr>
            <p:cNvPr id="952" name="矩形 951">
              <a:extLst>
                <a:ext uri="{FF2B5EF4-FFF2-40B4-BE49-F238E27FC236}">
                  <a16:creationId xmlns:a16="http://schemas.microsoft.com/office/drawing/2014/main" id="{DDC59600-7D4D-B445-63B7-9AAB860895A1}"/>
                </a:ext>
              </a:extLst>
            </p:cNvPr>
            <p:cNvSpPr/>
            <p:nvPr/>
          </p:nvSpPr>
          <p:spPr>
            <a:xfrm>
              <a:off x="4615147" y="5095320"/>
              <a:ext cx="558622" cy="458713"/>
            </a:xfrm>
            <a:prstGeom prst="rect">
              <a:avLst/>
            </a:prstGeom>
            <a:noFill/>
            <a:scene3d>
              <a:camera prst="orthographicFront">
                <a:rot lat="900000" lon="17699975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09</a:t>
              </a:r>
              <a:endParaRPr kumimoji="0" lang="zh-CN" altLang="en-US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53" name="矩形 952">
              <a:extLst>
                <a:ext uri="{FF2B5EF4-FFF2-40B4-BE49-F238E27FC236}">
                  <a16:creationId xmlns:a16="http://schemas.microsoft.com/office/drawing/2014/main" id="{37F2DE82-675A-8A3D-F8F5-644EC38ECD26}"/>
                </a:ext>
              </a:extLst>
            </p:cNvPr>
            <p:cNvSpPr/>
            <p:nvPr/>
          </p:nvSpPr>
          <p:spPr>
            <a:xfrm>
              <a:off x="4311517" y="5073544"/>
              <a:ext cx="582211" cy="458713"/>
            </a:xfrm>
            <a:prstGeom prst="rect">
              <a:avLst/>
            </a:prstGeom>
            <a:noFill/>
            <a:scene3d>
              <a:camera prst="orthographicFront">
                <a:rot lat="1194141" lon="3617894" rev="134698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18</a:t>
              </a:r>
              <a:endParaRPr kumimoji="0" lang="zh-CN" altLang="en-US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54" name="直接箭头连接符 1536">
              <a:extLst>
                <a:ext uri="{FF2B5EF4-FFF2-40B4-BE49-F238E27FC236}">
                  <a16:creationId xmlns:a16="http://schemas.microsoft.com/office/drawing/2014/main" id="{E3FC222E-87E4-77CC-5471-1BF2792FB4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2479" y="4820122"/>
              <a:ext cx="4249" cy="310673"/>
            </a:xfrm>
            <a:prstGeom prst="straightConnector1">
              <a:avLst/>
            </a:prstGeom>
            <a:noFill/>
            <a:ln w="28575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>
              <a:glow rad="38100">
                <a:srgbClr val="FFC000">
                  <a:satMod val="175000"/>
                  <a:alpha val="40000"/>
                </a:srgbClr>
              </a:glow>
            </a:effectLst>
          </p:spPr>
        </p:cxnSp>
      </p:grpSp>
      <p:grpSp>
        <p:nvGrpSpPr>
          <p:cNvPr id="526" name="组合 525">
            <a:extLst>
              <a:ext uri="{FF2B5EF4-FFF2-40B4-BE49-F238E27FC236}">
                <a16:creationId xmlns:a16="http://schemas.microsoft.com/office/drawing/2014/main" id="{5C3F1244-11E7-B52F-61EA-CBB85B586C09}"/>
              </a:ext>
            </a:extLst>
          </p:cNvPr>
          <p:cNvGrpSpPr/>
          <p:nvPr/>
        </p:nvGrpSpPr>
        <p:grpSpPr>
          <a:xfrm>
            <a:off x="5112942" y="4545291"/>
            <a:ext cx="540582" cy="667718"/>
            <a:chOff x="4327246" y="4060340"/>
            <a:chExt cx="732445" cy="904704"/>
          </a:xfrm>
        </p:grpSpPr>
        <p:grpSp>
          <p:nvGrpSpPr>
            <p:cNvPr id="938" name="组合 937">
              <a:extLst>
                <a:ext uri="{FF2B5EF4-FFF2-40B4-BE49-F238E27FC236}">
                  <a16:creationId xmlns:a16="http://schemas.microsoft.com/office/drawing/2014/main" id="{F50BD9DD-8869-E1D2-9E8A-71952A3D4967}"/>
                </a:ext>
              </a:extLst>
            </p:cNvPr>
            <p:cNvGrpSpPr/>
            <p:nvPr/>
          </p:nvGrpSpPr>
          <p:grpSpPr>
            <a:xfrm>
              <a:off x="4474481" y="4060340"/>
              <a:ext cx="585210" cy="904704"/>
              <a:chOff x="6940729" y="5509260"/>
              <a:chExt cx="403290" cy="623465"/>
            </a:xfrm>
          </p:grpSpPr>
          <p:sp>
            <p:nvSpPr>
              <p:cNvPr id="942" name="平行四边形 941">
                <a:extLst>
                  <a:ext uri="{FF2B5EF4-FFF2-40B4-BE49-F238E27FC236}">
                    <a16:creationId xmlns:a16="http://schemas.microsoft.com/office/drawing/2014/main" id="{3A10B438-6C81-23B7-66A5-0C415C517929}"/>
                  </a:ext>
                </a:extLst>
              </p:cNvPr>
              <p:cNvSpPr/>
              <p:nvPr/>
            </p:nvSpPr>
            <p:spPr>
              <a:xfrm rot="16200000" flipH="1">
                <a:off x="7067553" y="5852343"/>
                <a:ext cx="347066" cy="201028"/>
              </a:xfrm>
              <a:prstGeom prst="parallelogram">
                <a:avLst>
                  <a:gd name="adj" fmla="val 55673"/>
                </a:avLst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43" name="流程图: 决策 1525">
                <a:extLst>
                  <a:ext uri="{FF2B5EF4-FFF2-40B4-BE49-F238E27FC236}">
                    <a16:creationId xmlns:a16="http://schemas.microsoft.com/office/drawing/2014/main" id="{3ABBBF8C-5608-A613-5884-E13E1E53EEB3}"/>
                  </a:ext>
                </a:extLst>
              </p:cNvPr>
              <p:cNvSpPr/>
              <p:nvPr/>
            </p:nvSpPr>
            <p:spPr>
              <a:xfrm>
                <a:off x="6940729" y="5674746"/>
                <a:ext cx="402935" cy="228912"/>
              </a:xfrm>
              <a:prstGeom prst="flowChartDecision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44" name="直接连接符 1526">
                <a:extLst>
                  <a:ext uri="{FF2B5EF4-FFF2-40B4-BE49-F238E27FC236}">
                    <a16:creationId xmlns:a16="http://schemas.microsoft.com/office/drawing/2014/main" id="{4BBD8CD9-4F68-C96D-6D56-079723CE7171}"/>
                  </a:ext>
                </a:extLst>
              </p:cNvPr>
              <p:cNvCxnSpPr>
                <a:cxnSpLocks/>
                <a:stCxn id="943" idx="2"/>
              </p:cNvCxnSpPr>
              <p:nvPr/>
            </p:nvCxnSpPr>
            <p:spPr>
              <a:xfrm>
                <a:off x="7142197" y="5903658"/>
                <a:ext cx="0" cy="229067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5" name="直接连接符 1527">
                <a:extLst>
                  <a:ext uri="{FF2B5EF4-FFF2-40B4-BE49-F238E27FC236}">
                    <a16:creationId xmlns:a16="http://schemas.microsoft.com/office/drawing/2014/main" id="{4D4B3AB0-6031-A4CB-9A2C-979F7BD0C6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664" y="5786645"/>
                <a:ext cx="0" cy="229173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946" name="平行四边形 945">
                <a:extLst>
                  <a:ext uri="{FF2B5EF4-FFF2-40B4-BE49-F238E27FC236}">
                    <a16:creationId xmlns:a16="http://schemas.microsoft.com/office/drawing/2014/main" id="{4BC08564-7714-0F84-90D1-4E0CA95A6BD7}"/>
                  </a:ext>
                </a:extLst>
              </p:cNvPr>
              <p:cNvSpPr/>
              <p:nvPr/>
            </p:nvSpPr>
            <p:spPr>
              <a:xfrm rot="16200000">
                <a:off x="6879891" y="5865708"/>
                <a:ext cx="325438" cy="195922"/>
              </a:xfrm>
              <a:prstGeom prst="parallelogram">
                <a:avLst>
                  <a:gd name="adj" fmla="val 56263"/>
                </a:avLst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47" name="直接连接符 1529">
                <a:extLst>
                  <a:ext uri="{FF2B5EF4-FFF2-40B4-BE49-F238E27FC236}">
                    <a16:creationId xmlns:a16="http://schemas.microsoft.com/office/drawing/2014/main" id="{91EDB20C-6928-8DE7-373D-BBBA060F9F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1400" y="5786645"/>
                <a:ext cx="0" cy="231546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8" name="直接连接符 1530">
                <a:extLst>
                  <a:ext uri="{FF2B5EF4-FFF2-40B4-BE49-F238E27FC236}">
                    <a16:creationId xmlns:a16="http://schemas.microsoft.com/office/drawing/2014/main" id="{35B5B0B4-3B0D-E0CD-5647-EA23DF5E05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7039" y="6010738"/>
                <a:ext cx="196980" cy="116907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9" name="直接连接符 1531">
                <a:extLst>
                  <a:ext uri="{FF2B5EF4-FFF2-40B4-BE49-F238E27FC236}">
                    <a16:creationId xmlns:a16="http://schemas.microsoft.com/office/drawing/2014/main" id="{FF40F63F-BCD0-79DE-C458-5BC3A84195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44204" y="6014782"/>
                <a:ext cx="195215" cy="111606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50" name="直接箭头连接符 1532">
                <a:extLst>
                  <a:ext uri="{FF2B5EF4-FFF2-40B4-BE49-F238E27FC236}">
                    <a16:creationId xmlns:a16="http://schemas.microsoft.com/office/drawing/2014/main" id="{0014DFBC-3E02-5CC9-EFF9-882A8F647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8035" y="5509260"/>
                <a:ext cx="0" cy="291689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70AD47"/>
                </a:solidFill>
                <a:prstDash val="solid"/>
                <a:miter lim="800000"/>
                <a:tailEnd type="triangle"/>
              </a:ln>
              <a:effectLst>
                <a:glow rad="38100">
                  <a:srgbClr val="FFC000">
                    <a:satMod val="175000"/>
                    <a:alpha val="40000"/>
                  </a:srgbClr>
                </a:glow>
              </a:effectLst>
            </p:spPr>
          </p:cxnSp>
        </p:grpSp>
        <p:sp>
          <p:nvSpPr>
            <p:cNvPr id="941" name="矩形 940">
              <a:extLst>
                <a:ext uri="{FF2B5EF4-FFF2-40B4-BE49-F238E27FC236}">
                  <a16:creationId xmlns:a16="http://schemas.microsoft.com/office/drawing/2014/main" id="{4990781C-F041-2A9A-ABD2-520D8C839B12}"/>
                </a:ext>
              </a:extLst>
            </p:cNvPr>
            <p:cNvSpPr/>
            <p:nvPr/>
          </p:nvSpPr>
          <p:spPr>
            <a:xfrm>
              <a:off x="4327246" y="4441478"/>
              <a:ext cx="582212" cy="458714"/>
            </a:xfrm>
            <a:prstGeom prst="rect">
              <a:avLst/>
            </a:prstGeom>
            <a:noFill/>
            <a:scene3d>
              <a:camera prst="orthographicFront">
                <a:rot lat="1194141" lon="3617894" rev="134698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18</a:t>
              </a:r>
              <a:endParaRPr kumimoji="0" lang="zh-CN" altLang="en-US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527" name="直接箭头连接符 1106">
            <a:extLst>
              <a:ext uri="{FF2B5EF4-FFF2-40B4-BE49-F238E27FC236}">
                <a16:creationId xmlns:a16="http://schemas.microsoft.com/office/drawing/2014/main" id="{35C46942-4C30-1D2D-7617-BC1E2418FB88}"/>
              </a:ext>
            </a:extLst>
          </p:cNvPr>
          <p:cNvCxnSpPr>
            <a:cxnSpLocks/>
          </p:cNvCxnSpPr>
          <p:nvPr/>
        </p:nvCxnSpPr>
        <p:spPr>
          <a:xfrm>
            <a:off x="7506687" y="1980951"/>
            <a:ext cx="1699756" cy="9611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grpSp>
        <p:nvGrpSpPr>
          <p:cNvPr id="528" name="组合 527">
            <a:extLst>
              <a:ext uri="{FF2B5EF4-FFF2-40B4-BE49-F238E27FC236}">
                <a16:creationId xmlns:a16="http://schemas.microsoft.com/office/drawing/2014/main" id="{D358176A-790C-9CDF-B4FE-8DABFB170486}"/>
              </a:ext>
            </a:extLst>
          </p:cNvPr>
          <p:cNvGrpSpPr/>
          <p:nvPr/>
        </p:nvGrpSpPr>
        <p:grpSpPr>
          <a:xfrm>
            <a:off x="2649690" y="2433257"/>
            <a:ext cx="6653349" cy="2899634"/>
            <a:chOff x="7858162" y="1897025"/>
            <a:chExt cx="8480514" cy="3658370"/>
          </a:xfrm>
          <a:scene3d>
            <a:camera prst="isometricTopUp"/>
            <a:lightRig rig="threePt" dir="t"/>
          </a:scene3d>
        </p:grpSpPr>
        <p:grpSp>
          <p:nvGrpSpPr>
            <p:cNvPr id="918" name="组合 917">
              <a:extLst>
                <a:ext uri="{FF2B5EF4-FFF2-40B4-BE49-F238E27FC236}">
                  <a16:creationId xmlns:a16="http://schemas.microsoft.com/office/drawing/2014/main" id="{5452C271-1C78-ECEA-D0AE-30E574E3BC26}"/>
                </a:ext>
              </a:extLst>
            </p:cNvPr>
            <p:cNvGrpSpPr/>
            <p:nvPr/>
          </p:nvGrpSpPr>
          <p:grpSpPr>
            <a:xfrm>
              <a:off x="8191625" y="1897025"/>
              <a:ext cx="8147051" cy="3271761"/>
              <a:chOff x="3059151" y="1626540"/>
              <a:chExt cx="8147051" cy="3271761"/>
            </a:xfrm>
          </p:grpSpPr>
          <p:pic>
            <p:nvPicPr>
              <p:cNvPr id="935" name="图片 934">
                <a:extLst>
                  <a:ext uri="{FF2B5EF4-FFF2-40B4-BE49-F238E27FC236}">
                    <a16:creationId xmlns:a16="http://schemas.microsoft.com/office/drawing/2014/main" id="{097B68A4-CF2F-51B9-E23F-5CC365BFFC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7122" y="1626540"/>
                <a:ext cx="3409080" cy="3271761"/>
              </a:xfrm>
              <a:prstGeom prst="rect">
                <a:avLst/>
              </a:prstGeom>
            </p:spPr>
          </p:pic>
          <p:pic>
            <p:nvPicPr>
              <p:cNvPr id="936" name="图片 935">
                <a:extLst>
                  <a:ext uri="{FF2B5EF4-FFF2-40B4-BE49-F238E27FC236}">
                    <a16:creationId xmlns:a16="http://schemas.microsoft.com/office/drawing/2014/main" id="{159174F3-E39C-51FB-408D-3F6E36224B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5264" y="1626540"/>
                <a:ext cx="3409080" cy="3271761"/>
              </a:xfrm>
              <a:prstGeom prst="rect">
                <a:avLst/>
              </a:prstGeom>
            </p:spPr>
          </p:pic>
          <p:pic>
            <p:nvPicPr>
              <p:cNvPr id="937" name="图片 936">
                <a:extLst>
                  <a:ext uri="{FF2B5EF4-FFF2-40B4-BE49-F238E27FC236}">
                    <a16:creationId xmlns:a16="http://schemas.microsoft.com/office/drawing/2014/main" id="{FF7CCBE3-D46D-273C-4B83-C282392F4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9151" y="1626540"/>
                <a:ext cx="3409080" cy="3271761"/>
              </a:xfrm>
              <a:prstGeom prst="rect">
                <a:avLst/>
              </a:prstGeom>
            </p:spPr>
          </p:pic>
        </p:grpSp>
        <p:sp>
          <p:nvSpPr>
            <p:cNvPr id="919" name="矩形 918">
              <a:extLst>
                <a:ext uri="{FF2B5EF4-FFF2-40B4-BE49-F238E27FC236}">
                  <a16:creationId xmlns:a16="http://schemas.microsoft.com/office/drawing/2014/main" id="{6D78FFA8-1569-37B1-AD02-0825E8FAA31C}"/>
                </a:ext>
              </a:extLst>
            </p:cNvPr>
            <p:cNvSpPr/>
            <p:nvPr/>
          </p:nvSpPr>
          <p:spPr>
            <a:xfrm>
              <a:off x="8895798" y="2573777"/>
              <a:ext cx="660979" cy="640079"/>
            </a:xfrm>
            <a:prstGeom prst="rect">
              <a:avLst/>
            </a:prstGeom>
            <a:solidFill>
              <a:srgbClr val="C5E0B4">
                <a:alpha val="76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20" name="矩形 919">
              <a:extLst>
                <a:ext uri="{FF2B5EF4-FFF2-40B4-BE49-F238E27FC236}">
                  <a16:creationId xmlns:a16="http://schemas.microsoft.com/office/drawing/2014/main" id="{3E0DC451-BD6F-E481-FC3C-D94235FCD7E0}"/>
                </a:ext>
              </a:extLst>
            </p:cNvPr>
            <p:cNvSpPr/>
            <p:nvPr/>
          </p:nvSpPr>
          <p:spPr>
            <a:xfrm>
              <a:off x="8895798" y="3871281"/>
              <a:ext cx="660979" cy="640079"/>
            </a:xfrm>
            <a:prstGeom prst="rect">
              <a:avLst/>
            </a:prstGeom>
            <a:solidFill>
              <a:srgbClr val="C5E0B4">
                <a:alpha val="76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21" name="矩形 920">
              <a:extLst>
                <a:ext uri="{FF2B5EF4-FFF2-40B4-BE49-F238E27FC236}">
                  <a16:creationId xmlns:a16="http://schemas.microsoft.com/office/drawing/2014/main" id="{2FAB268E-B23C-59A4-A9E3-6C3F9E24BF45}"/>
                </a:ext>
              </a:extLst>
            </p:cNvPr>
            <p:cNvSpPr/>
            <p:nvPr/>
          </p:nvSpPr>
          <p:spPr>
            <a:xfrm>
              <a:off x="10234834" y="2573777"/>
              <a:ext cx="660979" cy="640079"/>
            </a:xfrm>
            <a:prstGeom prst="rect">
              <a:avLst/>
            </a:prstGeom>
            <a:solidFill>
              <a:srgbClr val="C5E0B4">
                <a:alpha val="76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22" name="矩形 921">
              <a:extLst>
                <a:ext uri="{FF2B5EF4-FFF2-40B4-BE49-F238E27FC236}">
                  <a16:creationId xmlns:a16="http://schemas.microsoft.com/office/drawing/2014/main" id="{347D2536-E465-7A5C-FB12-57A1B24667FB}"/>
                </a:ext>
              </a:extLst>
            </p:cNvPr>
            <p:cNvSpPr/>
            <p:nvPr/>
          </p:nvSpPr>
          <p:spPr>
            <a:xfrm>
              <a:off x="10234834" y="3871281"/>
              <a:ext cx="660979" cy="640079"/>
            </a:xfrm>
            <a:prstGeom prst="rect">
              <a:avLst/>
            </a:prstGeom>
            <a:solidFill>
              <a:srgbClr val="C5E0B4">
                <a:alpha val="76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23" name="箭头: 右 1505">
              <a:extLst>
                <a:ext uri="{FF2B5EF4-FFF2-40B4-BE49-F238E27FC236}">
                  <a16:creationId xmlns:a16="http://schemas.microsoft.com/office/drawing/2014/main" id="{882B5044-CE3C-FACC-D9DB-77BC9D503973}"/>
                </a:ext>
              </a:extLst>
            </p:cNvPr>
            <p:cNvSpPr/>
            <p:nvPr/>
          </p:nvSpPr>
          <p:spPr>
            <a:xfrm>
              <a:off x="7894194" y="4096989"/>
              <a:ext cx="3373047" cy="266219"/>
            </a:xfrm>
            <a:prstGeom prst="rightArrow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softEdge rad="31750"/>
            </a:effectLst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24" name="箭头: 右 1506">
              <a:extLst>
                <a:ext uri="{FF2B5EF4-FFF2-40B4-BE49-F238E27FC236}">
                  <a16:creationId xmlns:a16="http://schemas.microsoft.com/office/drawing/2014/main" id="{26F3404D-B95B-3169-064F-D9DFA6769E75}"/>
                </a:ext>
              </a:extLst>
            </p:cNvPr>
            <p:cNvSpPr/>
            <p:nvPr/>
          </p:nvSpPr>
          <p:spPr>
            <a:xfrm>
              <a:off x="7858162" y="2742335"/>
              <a:ext cx="3409079" cy="259638"/>
            </a:xfrm>
            <a:prstGeom prst="rightArrow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softEdge rad="31750"/>
            </a:effectLst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25" name="箭头: 右 1507">
              <a:extLst>
                <a:ext uri="{FF2B5EF4-FFF2-40B4-BE49-F238E27FC236}">
                  <a16:creationId xmlns:a16="http://schemas.microsoft.com/office/drawing/2014/main" id="{E17418F4-0E1F-1D11-4A5B-F33DC0768D53}"/>
                </a:ext>
              </a:extLst>
            </p:cNvPr>
            <p:cNvSpPr/>
            <p:nvPr/>
          </p:nvSpPr>
          <p:spPr>
            <a:xfrm rot="5400000">
              <a:off x="7709518" y="3309736"/>
              <a:ext cx="3072582" cy="247161"/>
            </a:xfrm>
            <a:prstGeom prst="rightArrow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softEdge rad="31750"/>
            </a:effectLst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26" name="箭头: 右 1508">
              <a:extLst>
                <a:ext uri="{FF2B5EF4-FFF2-40B4-BE49-F238E27FC236}">
                  <a16:creationId xmlns:a16="http://schemas.microsoft.com/office/drawing/2014/main" id="{C3834432-4698-F66D-8194-10DF37EEFB9C}"/>
                </a:ext>
              </a:extLst>
            </p:cNvPr>
            <p:cNvSpPr/>
            <p:nvPr/>
          </p:nvSpPr>
          <p:spPr>
            <a:xfrm rot="5400000">
              <a:off x="9021407" y="3314062"/>
              <a:ext cx="3072580" cy="238511"/>
            </a:xfrm>
            <a:prstGeom prst="rightArrow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softEdge rad="31750"/>
            </a:effectLst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27" name="矩形 926">
              <a:extLst>
                <a:ext uri="{FF2B5EF4-FFF2-40B4-BE49-F238E27FC236}">
                  <a16:creationId xmlns:a16="http://schemas.microsoft.com/office/drawing/2014/main" id="{5D99FB3A-2C81-8639-2682-61471EDEBF89}"/>
                </a:ext>
              </a:extLst>
            </p:cNvPr>
            <p:cNvSpPr/>
            <p:nvPr/>
          </p:nvSpPr>
          <p:spPr>
            <a:xfrm>
              <a:off x="12934745" y="3213856"/>
              <a:ext cx="660979" cy="640079"/>
            </a:xfrm>
            <a:prstGeom prst="rect">
              <a:avLst/>
            </a:prstGeom>
            <a:solidFill>
              <a:srgbClr val="E8800F">
                <a:alpha val="63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28" name="矩形 927">
              <a:extLst>
                <a:ext uri="{FF2B5EF4-FFF2-40B4-BE49-F238E27FC236}">
                  <a16:creationId xmlns:a16="http://schemas.microsoft.com/office/drawing/2014/main" id="{F5E3DA1C-E9D9-56DC-DD83-5384F035DC42}"/>
                </a:ext>
              </a:extLst>
            </p:cNvPr>
            <p:cNvSpPr/>
            <p:nvPr/>
          </p:nvSpPr>
          <p:spPr>
            <a:xfrm>
              <a:off x="14283019" y="3213856"/>
              <a:ext cx="660979" cy="640079"/>
            </a:xfrm>
            <a:prstGeom prst="rect">
              <a:avLst/>
            </a:prstGeom>
            <a:solidFill>
              <a:srgbClr val="E8800F">
                <a:alpha val="63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29" name="矩形 928">
              <a:extLst>
                <a:ext uri="{FF2B5EF4-FFF2-40B4-BE49-F238E27FC236}">
                  <a16:creationId xmlns:a16="http://schemas.microsoft.com/office/drawing/2014/main" id="{49B4BB74-D004-3C76-BD9B-80813ABB36CB}"/>
                </a:ext>
              </a:extLst>
            </p:cNvPr>
            <p:cNvSpPr/>
            <p:nvPr/>
          </p:nvSpPr>
          <p:spPr>
            <a:xfrm>
              <a:off x="14288537" y="4506661"/>
              <a:ext cx="660979" cy="640079"/>
            </a:xfrm>
            <a:prstGeom prst="rect">
              <a:avLst/>
            </a:prstGeom>
            <a:solidFill>
              <a:srgbClr val="E8800F">
                <a:alpha val="63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30" name="矩形 929">
              <a:extLst>
                <a:ext uri="{FF2B5EF4-FFF2-40B4-BE49-F238E27FC236}">
                  <a16:creationId xmlns:a16="http://schemas.microsoft.com/office/drawing/2014/main" id="{0262A725-C06D-07FE-96CA-CCEA7CC8BB83}"/>
                </a:ext>
              </a:extLst>
            </p:cNvPr>
            <p:cNvSpPr/>
            <p:nvPr/>
          </p:nvSpPr>
          <p:spPr>
            <a:xfrm>
              <a:off x="12929596" y="4521379"/>
              <a:ext cx="660979" cy="640079"/>
            </a:xfrm>
            <a:prstGeom prst="rect">
              <a:avLst/>
            </a:prstGeom>
            <a:solidFill>
              <a:srgbClr val="E8800F">
                <a:alpha val="63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31" name="箭头: 右 1513">
              <a:extLst>
                <a:ext uri="{FF2B5EF4-FFF2-40B4-BE49-F238E27FC236}">
                  <a16:creationId xmlns:a16="http://schemas.microsoft.com/office/drawing/2014/main" id="{92AA1CC0-F022-A7D8-8E5F-C8C078D023F6}"/>
                </a:ext>
              </a:extLst>
            </p:cNvPr>
            <p:cNvSpPr/>
            <p:nvPr/>
          </p:nvSpPr>
          <p:spPr>
            <a:xfrm>
              <a:off x="12510010" y="3435188"/>
              <a:ext cx="2805436" cy="252557"/>
            </a:xfrm>
            <a:prstGeom prst="rightArrow">
              <a:avLst/>
            </a:prstGeom>
            <a:solidFill>
              <a:srgbClr val="E97F0B">
                <a:alpha val="66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softEdge rad="31750"/>
            </a:effectLst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32" name="箭头: 右 1514">
              <a:extLst>
                <a:ext uri="{FF2B5EF4-FFF2-40B4-BE49-F238E27FC236}">
                  <a16:creationId xmlns:a16="http://schemas.microsoft.com/office/drawing/2014/main" id="{EC2CBD8B-9404-A5A4-41A5-8A6EF4C52515}"/>
                </a:ext>
              </a:extLst>
            </p:cNvPr>
            <p:cNvSpPr/>
            <p:nvPr/>
          </p:nvSpPr>
          <p:spPr>
            <a:xfrm>
              <a:off x="12510010" y="4719807"/>
              <a:ext cx="2805436" cy="252557"/>
            </a:xfrm>
            <a:prstGeom prst="rightArrow">
              <a:avLst/>
            </a:prstGeom>
            <a:solidFill>
              <a:srgbClr val="E97F0B">
                <a:alpha val="66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softEdge rad="31750"/>
            </a:effectLst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33" name="箭头: 右 1515">
              <a:extLst>
                <a:ext uri="{FF2B5EF4-FFF2-40B4-BE49-F238E27FC236}">
                  <a16:creationId xmlns:a16="http://schemas.microsoft.com/office/drawing/2014/main" id="{1EE56E09-33D1-DB84-28D9-1B068C4CAC95}"/>
                </a:ext>
              </a:extLst>
            </p:cNvPr>
            <p:cNvSpPr/>
            <p:nvPr/>
          </p:nvSpPr>
          <p:spPr>
            <a:xfrm rot="5400000">
              <a:off x="11444511" y="3593100"/>
              <a:ext cx="3658370" cy="266220"/>
            </a:xfrm>
            <a:prstGeom prst="rightArrow">
              <a:avLst/>
            </a:prstGeom>
            <a:solidFill>
              <a:srgbClr val="E8800F">
                <a:alpha val="66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softEdge rad="31750"/>
            </a:effectLst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34" name="箭头: 右 1516">
              <a:extLst>
                <a:ext uri="{FF2B5EF4-FFF2-40B4-BE49-F238E27FC236}">
                  <a16:creationId xmlns:a16="http://schemas.microsoft.com/office/drawing/2014/main" id="{213A5795-8C51-8C78-C4EF-99E63CBC7E90}"/>
                </a:ext>
              </a:extLst>
            </p:cNvPr>
            <p:cNvSpPr/>
            <p:nvPr/>
          </p:nvSpPr>
          <p:spPr>
            <a:xfrm rot="5400000">
              <a:off x="12808954" y="3593100"/>
              <a:ext cx="3658370" cy="266220"/>
            </a:xfrm>
            <a:prstGeom prst="rightArrow">
              <a:avLst/>
            </a:prstGeom>
            <a:solidFill>
              <a:srgbClr val="E8800F">
                <a:alpha val="66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softEdge rad="31750"/>
            </a:effectLst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529" name="矩形 528">
            <a:extLst>
              <a:ext uri="{FF2B5EF4-FFF2-40B4-BE49-F238E27FC236}">
                <a16:creationId xmlns:a16="http://schemas.microsoft.com/office/drawing/2014/main" id="{26AC8592-2BED-A0C4-AFC0-7C5CE7BE133E}"/>
              </a:ext>
            </a:extLst>
          </p:cNvPr>
          <p:cNvSpPr/>
          <p:nvPr/>
        </p:nvSpPr>
        <p:spPr>
          <a:xfrm>
            <a:off x="7421490" y="1366854"/>
            <a:ext cx="2518502" cy="461665"/>
          </a:xfrm>
          <a:prstGeom prst="rect">
            <a:avLst/>
          </a:prstGeom>
          <a:solidFill>
            <a:sysClr val="window" lastClr="FFFFFF">
              <a:alpha val="53000"/>
            </a:sysClr>
          </a:solidFill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 w="0"/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30" name="矩形 529">
            <a:extLst>
              <a:ext uri="{FF2B5EF4-FFF2-40B4-BE49-F238E27FC236}">
                <a16:creationId xmlns:a16="http://schemas.microsoft.com/office/drawing/2014/main" id="{2B4F37DF-FE11-B178-A4CA-37D609E4D2E9}"/>
              </a:ext>
            </a:extLst>
          </p:cNvPr>
          <p:cNvSpPr/>
          <p:nvPr/>
        </p:nvSpPr>
        <p:spPr>
          <a:xfrm>
            <a:off x="4382605" y="1665631"/>
            <a:ext cx="1288471" cy="369332"/>
          </a:xfrm>
          <a:prstGeom prst="rect">
            <a:avLst/>
          </a:prstGeom>
          <a:noFill/>
          <a:ln w="28575">
            <a:solidFill>
              <a:srgbClr val="C55A11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&lt;20,21&gt;</a:t>
            </a:r>
            <a:endParaRPr kumimoji="0" lang="zh-CN" altLang="en-US" b="0" i="0" u="none" strike="noStrike" kern="0" cap="none" spc="0" normalizeH="0" baseline="0" noProof="0" dirty="0">
              <a:ln w="0"/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31" name="直接连接符 1110">
            <a:extLst>
              <a:ext uri="{FF2B5EF4-FFF2-40B4-BE49-F238E27FC236}">
                <a16:creationId xmlns:a16="http://schemas.microsoft.com/office/drawing/2014/main" id="{6AD8AC8B-9AE5-EDD4-59BC-590353ACA218}"/>
              </a:ext>
            </a:extLst>
          </p:cNvPr>
          <p:cNvCxnSpPr>
            <a:cxnSpLocks/>
          </p:cNvCxnSpPr>
          <p:nvPr/>
        </p:nvCxnSpPr>
        <p:spPr>
          <a:xfrm>
            <a:off x="4885808" y="3360094"/>
            <a:ext cx="1266525" cy="726831"/>
          </a:xfrm>
          <a:prstGeom prst="line">
            <a:avLst/>
          </a:prstGeom>
          <a:noFill/>
          <a:ln w="38100" cap="flat" cmpd="sng" algn="ctr">
            <a:solidFill>
              <a:srgbClr val="EAA863"/>
            </a:solidFill>
            <a:prstDash val="solid"/>
            <a:miter lim="800000"/>
          </a:ln>
          <a:effectLst/>
        </p:spPr>
      </p:cxnSp>
      <p:cxnSp>
        <p:nvCxnSpPr>
          <p:cNvPr id="532" name="直接连接符 1111">
            <a:extLst>
              <a:ext uri="{FF2B5EF4-FFF2-40B4-BE49-F238E27FC236}">
                <a16:creationId xmlns:a16="http://schemas.microsoft.com/office/drawing/2014/main" id="{F3A610A4-0590-6D4C-F950-B13A30FCA491}"/>
              </a:ext>
            </a:extLst>
          </p:cNvPr>
          <p:cNvCxnSpPr>
            <a:cxnSpLocks/>
          </p:cNvCxnSpPr>
          <p:nvPr/>
        </p:nvCxnSpPr>
        <p:spPr>
          <a:xfrm>
            <a:off x="4887936" y="2047666"/>
            <a:ext cx="0" cy="1308863"/>
          </a:xfrm>
          <a:prstGeom prst="line">
            <a:avLst/>
          </a:prstGeom>
          <a:noFill/>
          <a:ln w="38100" cap="flat" cmpd="sng" algn="ctr">
            <a:solidFill>
              <a:srgbClr val="EAA863"/>
            </a:solidFill>
            <a:prstDash val="solid"/>
            <a:miter lim="800000"/>
          </a:ln>
          <a:effectLst/>
        </p:spPr>
      </p:cxnSp>
      <p:cxnSp>
        <p:nvCxnSpPr>
          <p:cNvPr id="533" name="直接连接符 1112">
            <a:extLst>
              <a:ext uri="{FF2B5EF4-FFF2-40B4-BE49-F238E27FC236}">
                <a16:creationId xmlns:a16="http://schemas.microsoft.com/office/drawing/2014/main" id="{7CDD7139-784B-111D-6059-905AC5FEF52C}"/>
              </a:ext>
            </a:extLst>
          </p:cNvPr>
          <p:cNvCxnSpPr>
            <a:cxnSpLocks/>
          </p:cNvCxnSpPr>
          <p:nvPr/>
        </p:nvCxnSpPr>
        <p:spPr>
          <a:xfrm>
            <a:off x="4791526" y="2047646"/>
            <a:ext cx="192821" cy="0"/>
          </a:xfrm>
          <a:prstGeom prst="line">
            <a:avLst/>
          </a:prstGeom>
          <a:noFill/>
          <a:ln w="38100" cap="flat" cmpd="sng" algn="ctr">
            <a:solidFill>
              <a:srgbClr val="EAA863"/>
            </a:solidFill>
            <a:prstDash val="solid"/>
            <a:miter lim="800000"/>
          </a:ln>
          <a:effectLst/>
        </p:spPr>
      </p:cxnSp>
      <p:cxnSp>
        <p:nvCxnSpPr>
          <p:cNvPr id="534" name="直接连接符 1113">
            <a:extLst>
              <a:ext uri="{FF2B5EF4-FFF2-40B4-BE49-F238E27FC236}">
                <a16:creationId xmlns:a16="http://schemas.microsoft.com/office/drawing/2014/main" id="{6BCAFC5E-F2EF-7DA9-0AEA-0D8AA9FEDF38}"/>
              </a:ext>
            </a:extLst>
          </p:cNvPr>
          <p:cNvCxnSpPr>
            <a:cxnSpLocks/>
          </p:cNvCxnSpPr>
          <p:nvPr/>
        </p:nvCxnSpPr>
        <p:spPr>
          <a:xfrm>
            <a:off x="5111567" y="2044363"/>
            <a:ext cx="192821" cy="0"/>
          </a:xfrm>
          <a:prstGeom prst="line">
            <a:avLst/>
          </a:prstGeom>
          <a:noFill/>
          <a:ln w="38100" cap="flat" cmpd="sng" algn="ctr">
            <a:solidFill>
              <a:srgbClr val="EAA863"/>
            </a:solidFill>
            <a:prstDash val="solid"/>
            <a:miter lim="800000"/>
          </a:ln>
          <a:effectLst/>
        </p:spPr>
      </p:cxnSp>
      <p:sp>
        <p:nvSpPr>
          <p:cNvPr id="536" name="矩形 535">
            <a:extLst>
              <a:ext uri="{FF2B5EF4-FFF2-40B4-BE49-F238E27FC236}">
                <a16:creationId xmlns:a16="http://schemas.microsoft.com/office/drawing/2014/main" id="{F8CA4FC4-FD10-A117-B16D-5757E5B6F1A6}"/>
              </a:ext>
            </a:extLst>
          </p:cNvPr>
          <p:cNvSpPr/>
          <p:nvPr/>
        </p:nvSpPr>
        <p:spPr>
          <a:xfrm>
            <a:off x="4408533" y="2191567"/>
            <a:ext cx="66481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 w="0"/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</a:t>
            </a:r>
            <a:endParaRPr kumimoji="0" lang="zh-CN" altLang="en-US" sz="2000" b="0" i="0" u="none" strike="noStrike" kern="0" cap="none" spc="0" normalizeH="0" baseline="0" noProof="0" dirty="0">
              <a:ln w="0"/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37" name="矩形 536">
            <a:extLst>
              <a:ext uri="{FF2B5EF4-FFF2-40B4-BE49-F238E27FC236}">
                <a16:creationId xmlns:a16="http://schemas.microsoft.com/office/drawing/2014/main" id="{6EA8EFEF-CB3D-1F7E-1E4E-BC062FFD59E3}"/>
              </a:ext>
            </a:extLst>
          </p:cNvPr>
          <p:cNvSpPr/>
          <p:nvPr/>
        </p:nvSpPr>
        <p:spPr>
          <a:xfrm>
            <a:off x="4770295" y="2018957"/>
            <a:ext cx="66481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 w="0"/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v</a:t>
            </a:r>
            <a:endParaRPr kumimoji="0" lang="zh-CN" altLang="en-US" sz="2000" b="0" i="0" u="none" strike="noStrike" kern="0" cap="none" spc="0" normalizeH="0" baseline="0" noProof="0" dirty="0">
              <a:ln w="0"/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38" name="组合 537">
            <a:extLst>
              <a:ext uri="{FF2B5EF4-FFF2-40B4-BE49-F238E27FC236}">
                <a16:creationId xmlns:a16="http://schemas.microsoft.com/office/drawing/2014/main" id="{18B13CF7-0876-787E-7BA5-D208A7078F6E}"/>
              </a:ext>
            </a:extLst>
          </p:cNvPr>
          <p:cNvGrpSpPr/>
          <p:nvPr/>
        </p:nvGrpSpPr>
        <p:grpSpPr>
          <a:xfrm>
            <a:off x="6175454" y="3004488"/>
            <a:ext cx="709119" cy="661159"/>
            <a:chOff x="5374531" y="2705051"/>
            <a:chExt cx="960798" cy="895817"/>
          </a:xfrm>
        </p:grpSpPr>
        <p:grpSp>
          <p:nvGrpSpPr>
            <p:cNvPr id="892" name="组合 891">
              <a:extLst>
                <a:ext uri="{FF2B5EF4-FFF2-40B4-BE49-F238E27FC236}">
                  <a16:creationId xmlns:a16="http://schemas.microsoft.com/office/drawing/2014/main" id="{E8B915C0-D5DD-5BE7-4CC8-52F3269FC734}"/>
                </a:ext>
              </a:extLst>
            </p:cNvPr>
            <p:cNvGrpSpPr/>
            <p:nvPr/>
          </p:nvGrpSpPr>
          <p:grpSpPr>
            <a:xfrm>
              <a:off x="5390710" y="2847484"/>
              <a:ext cx="944619" cy="753384"/>
              <a:chOff x="5686353" y="3258546"/>
              <a:chExt cx="944619" cy="753384"/>
            </a:xfrm>
          </p:grpSpPr>
          <p:sp>
            <p:nvSpPr>
              <p:cNvPr id="912" name="平行四边形 911">
                <a:extLst>
                  <a:ext uri="{FF2B5EF4-FFF2-40B4-BE49-F238E27FC236}">
                    <a16:creationId xmlns:a16="http://schemas.microsoft.com/office/drawing/2014/main" id="{5440CB97-9FDC-3627-3368-59AC7960781A}"/>
                  </a:ext>
                </a:extLst>
              </p:cNvPr>
              <p:cNvSpPr/>
              <p:nvPr/>
            </p:nvSpPr>
            <p:spPr>
              <a:xfrm rot="16200000" flipH="1">
                <a:off x="6145158" y="3513407"/>
                <a:ext cx="490669" cy="471278"/>
              </a:xfrm>
              <a:prstGeom prst="parallelogram">
                <a:avLst>
                  <a:gd name="adj" fmla="val 55673"/>
                </a:avLst>
              </a:prstGeom>
              <a:solidFill>
                <a:srgbClr val="EBA964">
                  <a:alpha val="91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13" name="流程图: 决策 1495">
                <a:extLst>
                  <a:ext uri="{FF2B5EF4-FFF2-40B4-BE49-F238E27FC236}">
                    <a16:creationId xmlns:a16="http://schemas.microsoft.com/office/drawing/2014/main" id="{A5FED255-C4D0-720E-F0BD-5FDFA9A3B98D}"/>
                  </a:ext>
                </a:extLst>
              </p:cNvPr>
              <p:cNvSpPr/>
              <p:nvPr/>
            </p:nvSpPr>
            <p:spPr>
              <a:xfrm>
                <a:off x="5686353" y="3258546"/>
                <a:ext cx="944619" cy="536650"/>
              </a:xfrm>
              <a:prstGeom prst="flowChartDecision">
                <a:avLst/>
              </a:prstGeom>
              <a:solidFill>
                <a:srgbClr val="EAA863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14" name="直接连接符 1496">
                <a:extLst>
                  <a:ext uri="{FF2B5EF4-FFF2-40B4-BE49-F238E27FC236}">
                    <a16:creationId xmlns:a16="http://schemas.microsoft.com/office/drawing/2014/main" id="{E2C046C6-272F-AB4D-4E7D-AECB39B3EA9E}"/>
                  </a:ext>
                </a:extLst>
              </p:cNvPr>
              <p:cNvCxnSpPr>
                <a:cxnSpLocks/>
                <a:stCxn id="913" idx="2"/>
              </p:cNvCxnSpPr>
              <p:nvPr/>
            </p:nvCxnSpPr>
            <p:spPr>
              <a:xfrm>
                <a:off x="6158663" y="379519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15" name="直接连接符 1497">
                <a:extLst>
                  <a:ext uri="{FF2B5EF4-FFF2-40B4-BE49-F238E27FC236}">
                    <a16:creationId xmlns:a16="http://schemas.microsoft.com/office/drawing/2014/main" id="{0B2C8CD4-F3FD-7506-66F3-04543EF7F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0972" y="352087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916" name="平行四边形 915">
                <a:extLst>
                  <a:ext uri="{FF2B5EF4-FFF2-40B4-BE49-F238E27FC236}">
                    <a16:creationId xmlns:a16="http://schemas.microsoft.com/office/drawing/2014/main" id="{8CA2E600-5B18-8EA2-C7F0-BEB91C1315EE}"/>
                  </a:ext>
                </a:extLst>
              </p:cNvPr>
              <p:cNvSpPr/>
              <p:nvPr/>
            </p:nvSpPr>
            <p:spPr>
              <a:xfrm rot="16200000">
                <a:off x="5691317" y="3540774"/>
                <a:ext cx="467764" cy="459308"/>
              </a:xfrm>
              <a:prstGeom prst="parallelogram">
                <a:avLst>
                  <a:gd name="adj" fmla="val 56263"/>
                </a:avLst>
              </a:prstGeom>
              <a:solidFill>
                <a:srgbClr val="EBA964">
                  <a:alpha val="91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17" name="直接连接符 1499">
                <a:extLst>
                  <a:ext uri="{FF2B5EF4-FFF2-40B4-BE49-F238E27FC236}">
                    <a16:creationId xmlns:a16="http://schemas.microsoft.com/office/drawing/2014/main" id="{C8B1FD6C-A929-A7F8-19B6-68BF143BA3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7925" y="352087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893" name="组合 892">
              <a:extLst>
                <a:ext uri="{FF2B5EF4-FFF2-40B4-BE49-F238E27FC236}">
                  <a16:creationId xmlns:a16="http://schemas.microsoft.com/office/drawing/2014/main" id="{1100CD2A-56DC-2AA2-3094-CB9CA4B99882}"/>
                </a:ext>
              </a:extLst>
            </p:cNvPr>
            <p:cNvGrpSpPr/>
            <p:nvPr/>
          </p:nvGrpSpPr>
          <p:grpSpPr>
            <a:xfrm>
              <a:off x="5395966" y="2917148"/>
              <a:ext cx="403290" cy="325732"/>
              <a:chOff x="4785215" y="2779346"/>
              <a:chExt cx="403290" cy="325732"/>
            </a:xfrm>
            <a:effectLst>
              <a:glow rad="63500">
                <a:srgbClr val="FFC000">
                  <a:satMod val="175000"/>
                  <a:alpha val="40000"/>
                </a:srgbClr>
              </a:glow>
            </a:effectLst>
          </p:grpSpPr>
          <p:sp>
            <p:nvSpPr>
              <p:cNvPr id="904" name="平行四边形 903">
                <a:extLst>
                  <a:ext uri="{FF2B5EF4-FFF2-40B4-BE49-F238E27FC236}">
                    <a16:creationId xmlns:a16="http://schemas.microsoft.com/office/drawing/2014/main" id="{A8AA3477-9EBA-73B9-09B1-0F2F29177C73}"/>
                  </a:ext>
                </a:extLst>
              </p:cNvPr>
              <p:cNvSpPr/>
              <p:nvPr/>
            </p:nvSpPr>
            <p:spPr>
              <a:xfrm rot="16200000" flipH="1">
                <a:off x="4980922" y="2888059"/>
                <a:ext cx="209299" cy="201028"/>
              </a:xfrm>
              <a:prstGeom prst="parallelogram">
                <a:avLst>
                  <a:gd name="adj" fmla="val 55673"/>
                </a:avLst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05" name="流程图: 决策 1487">
                <a:extLst>
                  <a:ext uri="{FF2B5EF4-FFF2-40B4-BE49-F238E27FC236}">
                    <a16:creationId xmlns:a16="http://schemas.microsoft.com/office/drawing/2014/main" id="{BABE0060-A38C-9CBB-0757-6DEF95896202}"/>
                  </a:ext>
                </a:extLst>
              </p:cNvPr>
              <p:cNvSpPr/>
              <p:nvPr/>
            </p:nvSpPr>
            <p:spPr>
              <a:xfrm>
                <a:off x="4785215" y="2779346"/>
                <a:ext cx="402935" cy="228912"/>
              </a:xfrm>
              <a:prstGeom prst="flowChartDecision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06" name="直接连接符 1488">
                <a:extLst>
                  <a:ext uri="{FF2B5EF4-FFF2-40B4-BE49-F238E27FC236}">
                    <a16:creationId xmlns:a16="http://schemas.microsoft.com/office/drawing/2014/main" id="{3AF48A4B-0EEF-695B-2C43-794BBF9A552E}"/>
                  </a:ext>
                </a:extLst>
              </p:cNvPr>
              <p:cNvCxnSpPr>
                <a:cxnSpLocks/>
                <a:stCxn id="905" idx="2"/>
              </p:cNvCxnSpPr>
              <p:nvPr/>
            </p:nvCxnSpPr>
            <p:spPr>
              <a:xfrm>
                <a:off x="4986683" y="3008258"/>
                <a:ext cx="0" cy="92450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07" name="直接连接符 1489">
                <a:extLst>
                  <a:ext uri="{FF2B5EF4-FFF2-40B4-BE49-F238E27FC236}">
                    <a16:creationId xmlns:a16="http://schemas.microsoft.com/office/drawing/2014/main" id="{377DB4F6-9D9D-B7AC-69B8-4E93BB5708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8150" y="2891245"/>
                <a:ext cx="0" cy="92450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908" name="平行四边形 907">
                <a:extLst>
                  <a:ext uri="{FF2B5EF4-FFF2-40B4-BE49-F238E27FC236}">
                    <a16:creationId xmlns:a16="http://schemas.microsoft.com/office/drawing/2014/main" id="{C2AD0BE7-1A82-88E3-FF6D-A2F04CB163A9}"/>
                  </a:ext>
                </a:extLst>
              </p:cNvPr>
              <p:cNvSpPr/>
              <p:nvPr/>
            </p:nvSpPr>
            <p:spPr>
              <a:xfrm rot="16200000">
                <a:off x="4787332" y="2907353"/>
                <a:ext cx="199528" cy="195922"/>
              </a:xfrm>
              <a:prstGeom prst="parallelogram">
                <a:avLst>
                  <a:gd name="adj" fmla="val 56263"/>
                </a:avLst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09" name="直接连接符 1491">
                <a:extLst>
                  <a:ext uri="{FF2B5EF4-FFF2-40B4-BE49-F238E27FC236}">
                    <a16:creationId xmlns:a16="http://schemas.microsoft.com/office/drawing/2014/main" id="{40C71F8B-07D2-9A4B-B50D-DBEE5BA4DC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5886" y="2891245"/>
                <a:ext cx="0" cy="92450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10" name="直接连接符 1492">
                <a:extLst>
                  <a:ext uri="{FF2B5EF4-FFF2-40B4-BE49-F238E27FC236}">
                    <a16:creationId xmlns:a16="http://schemas.microsoft.com/office/drawing/2014/main" id="{9F1A4B93-E476-15F0-042F-25540FEBD4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1525" y="2978687"/>
                <a:ext cx="196980" cy="116907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11" name="直接连接符 1493">
                <a:extLst>
                  <a:ext uri="{FF2B5EF4-FFF2-40B4-BE49-F238E27FC236}">
                    <a16:creationId xmlns:a16="http://schemas.microsoft.com/office/drawing/2014/main" id="{0AE4CA88-59BC-9DAD-38D0-77049989A3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88690" y="2982454"/>
                <a:ext cx="195215" cy="111606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894" name="组合 893">
              <a:extLst>
                <a:ext uri="{FF2B5EF4-FFF2-40B4-BE49-F238E27FC236}">
                  <a16:creationId xmlns:a16="http://schemas.microsoft.com/office/drawing/2014/main" id="{F6C844EE-4133-054E-183D-EC899D37725C}"/>
                </a:ext>
              </a:extLst>
            </p:cNvPr>
            <p:cNvGrpSpPr/>
            <p:nvPr/>
          </p:nvGrpSpPr>
          <p:grpSpPr>
            <a:xfrm>
              <a:off x="5396099" y="2825229"/>
              <a:ext cx="403290" cy="325732"/>
              <a:chOff x="4785215" y="2779346"/>
              <a:chExt cx="403290" cy="325732"/>
            </a:xfrm>
            <a:solidFill>
              <a:srgbClr val="ED7D31">
                <a:lumMod val="60000"/>
                <a:lumOff val="40000"/>
              </a:srgbClr>
            </a:solidFill>
            <a:effectLst>
              <a:glow rad="63500">
                <a:srgbClr val="FFC000">
                  <a:satMod val="175000"/>
                  <a:alpha val="40000"/>
                </a:srgbClr>
              </a:glow>
            </a:effectLst>
          </p:grpSpPr>
          <p:sp>
            <p:nvSpPr>
              <p:cNvPr id="896" name="平行四边形 895">
                <a:extLst>
                  <a:ext uri="{FF2B5EF4-FFF2-40B4-BE49-F238E27FC236}">
                    <a16:creationId xmlns:a16="http://schemas.microsoft.com/office/drawing/2014/main" id="{C1B8F12F-F507-8752-217F-720EAE2AE50B}"/>
                  </a:ext>
                </a:extLst>
              </p:cNvPr>
              <p:cNvSpPr/>
              <p:nvPr/>
            </p:nvSpPr>
            <p:spPr>
              <a:xfrm rot="16200000" flipH="1">
                <a:off x="4980922" y="2888059"/>
                <a:ext cx="209299" cy="201028"/>
              </a:xfrm>
              <a:prstGeom prst="parallelogram">
                <a:avLst>
                  <a:gd name="adj" fmla="val 5567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97" name="流程图: 决策 1479">
                <a:extLst>
                  <a:ext uri="{FF2B5EF4-FFF2-40B4-BE49-F238E27FC236}">
                    <a16:creationId xmlns:a16="http://schemas.microsoft.com/office/drawing/2014/main" id="{E42227D9-7EA4-8844-6516-ABC43EADC2FB}"/>
                  </a:ext>
                </a:extLst>
              </p:cNvPr>
              <p:cNvSpPr/>
              <p:nvPr/>
            </p:nvSpPr>
            <p:spPr>
              <a:xfrm>
                <a:off x="4785215" y="2779346"/>
                <a:ext cx="402935" cy="228912"/>
              </a:xfrm>
              <a:prstGeom prst="flowChartDecision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98" name="直接连接符 1480">
                <a:extLst>
                  <a:ext uri="{FF2B5EF4-FFF2-40B4-BE49-F238E27FC236}">
                    <a16:creationId xmlns:a16="http://schemas.microsoft.com/office/drawing/2014/main" id="{32CBA6EB-C0FC-0447-591B-FD53A1E59F0D}"/>
                  </a:ext>
                </a:extLst>
              </p:cNvPr>
              <p:cNvCxnSpPr>
                <a:cxnSpLocks/>
                <a:stCxn id="897" idx="2"/>
              </p:cNvCxnSpPr>
              <p:nvPr/>
            </p:nvCxnSpPr>
            <p:spPr>
              <a:xfrm>
                <a:off x="4986683" y="3008258"/>
                <a:ext cx="0" cy="9245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99" name="直接连接符 1481">
                <a:extLst>
                  <a:ext uri="{FF2B5EF4-FFF2-40B4-BE49-F238E27FC236}">
                    <a16:creationId xmlns:a16="http://schemas.microsoft.com/office/drawing/2014/main" id="{471470EE-885D-40DD-6F76-17F85149A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8150" y="2891245"/>
                <a:ext cx="0" cy="9245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900" name="平行四边形 899">
                <a:extLst>
                  <a:ext uri="{FF2B5EF4-FFF2-40B4-BE49-F238E27FC236}">
                    <a16:creationId xmlns:a16="http://schemas.microsoft.com/office/drawing/2014/main" id="{8E3E6191-E90E-315C-0C6F-87E664716F66}"/>
                  </a:ext>
                </a:extLst>
              </p:cNvPr>
              <p:cNvSpPr/>
              <p:nvPr/>
            </p:nvSpPr>
            <p:spPr>
              <a:xfrm rot="16200000">
                <a:off x="4787332" y="2907353"/>
                <a:ext cx="199528" cy="195922"/>
              </a:xfrm>
              <a:prstGeom prst="parallelogram">
                <a:avLst>
                  <a:gd name="adj" fmla="val 5626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01" name="直接连接符 1483">
                <a:extLst>
                  <a:ext uri="{FF2B5EF4-FFF2-40B4-BE49-F238E27FC236}">
                    <a16:creationId xmlns:a16="http://schemas.microsoft.com/office/drawing/2014/main" id="{0E2610E9-E3EB-54A6-0185-41C666B257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5886" y="2891245"/>
                <a:ext cx="0" cy="9245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02" name="直接连接符 1484">
                <a:extLst>
                  <a:ext uri="{FF2B5EF4-FFF2-40B4-BE49-F238E27FC236}">
                    <a16:creationId xmlns:a16="http://schemas.microsoft.com/office/drawing/2014/main" id="{96CB65A0-131E-9066-6C32-98E3BF6DAA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1525" y="2978687"/>
                <a:ext cx="196980" cy="116907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03" name="直接连接符 1485">
                <a:extLst>
                  <a:ext uri="{FF2B5EF4-FFF2-40B4-BE49-F238E27FC236}">
                    <a16:creationId xmlns:a16="http://schemas.microsoft.com/office/drawing/2014/main" id="{D83DE346-A179-F0BF-740C-C3E8878162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88690" y="2982454"/>
                <a:ext cx="195215" cy="111606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895" name="矩形 894">
              <a:extLst>
                <a:ext uri="{FF2B5EF4-FFF2-40B4-BE49-F238E27FC236}">
                  <a16:creationId xmlns:a16="http://schemas.microsoft.com/office/drawing/2014/main" id="{3C177335-3FA3-9173-B48D-BC6FC88161DC}"/>
                </a:ext>
              </a:extLst>
            </p:cNvPr>
            <p:cNvSpPr/>
            <p:nvPr/>
          </p:nvSpPr>
          <p:spPr>
            <a:xfrm>
              <a:off x="5374531" y="2705050"/>
              <a:ext cx="423962" cy="500415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2</a:t>
              </a:r>
              <a:endParaRPr kumimoji="0" lang="zh-CN" altLang="en-US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539" name="矩形 538">
            <a:extLst>
              <a:ext uri="{FF2B5EF4-FFF2-40B4-BE49-F238E27FC236}">
                <a16:creationId xmlns:a16="http://schemas.microsoft.com/office/drawing/2014/main" id="{5064A25C-E376-DDBE-09B9-6C7B43FA459C}"/>
              </a:ext>
            </a:extLst>
          </p:cNvPr>
          <p:cNvSpPr/>
          <p:nvPr/>
        </p:nvSpPr>
        <p:spPr>
          <a:xfrm>
            <a:off x="6271647" y="5493474"/>
            <a:ext cx="1706269" cy="34073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 w="0"/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40" name="组合 539">
            <a:extLst>
              <a:ext uri="{FF2B5EF4-FFF2-40B4-BE49-F238E27FC236}">
                <a16:creationId xmlns:a16="http://schemas.microsoft.com/office/drawing/2014/main" id="{FBF50FE2-B748-7B37-758A-5A0B39F697B4}"/>
              </a:ext>
            </a:extLst>
          </p:cNvPr>
          <p:cNvGrpSpPr/>
          <p:nvPr/>
        </p:nvGrpSpPr>
        <p:grpSpPr>
          <a:xfrm>
            <a:off x="6901800" y="3505548"/>
            <a:ext cx="697178" cy="556037"/>
            <a:chOff x="5686348" y="3258545"/>
            <a:chExt cx="944618" cy="753385"/>
          </a:xfrm>
        </p:grpSpPr>
        <p:sp>
          <p:nvSpPr>
            <p:cNvPr id="886" name="平行四边形 885">
              <a:extLst>
                <a:ext uri="{FF2B5EF4-FFF2-40B4-BE49-F238E27FC236}">
                  <a16:creationId xmlns:a16="http://schemas.microsoft.com/office/drawing/2014/main" id="{42B3D12B-456F-1D5A-BC66-BAF7EBF09504}"/>
                </a:ext>
              </a:extLst>
            </p:cNvPr>
            <p:cNvSpPr/>
            <p:nvPr/>
          </p:nvSpPr>
          <p:spPr>
            <a:xfrm rot="16200000" flipH="1">
              <a:off x="6145158" y="3513407"/>
              <a:ext cx="490669" cy="471278"/>
            </a:xfrm>
            <a:prstGeom prst="parallelogram">
              <a:avLst>
                <a:gd name="adj" fmla="val 55673"/>
              </a:avLst>
            </a:prstGeom>
            <a:solidFill>
              <a:srgbClr val="EBA964">
                <a:alpha val="91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87" name="流程图: 决策 1469">
              <a:extLst>
                <a:ext uri="{FF2B5EF4-FFF2-40B4-BE49-F238E27FC236}">
                  <a16:creationId xmlns:a16="http://schemas.microsoft.com/office/drawing/2014/main" id="{2C53FF2C-85ED-0629-7F76-96E26B5E38D2}"/>
                </a:ext>
              </a:extLst>
            </p:cNvPr>
            <p:cNvSpPr/>
            <p:nvPr/>
          </p:nvSpPr>
          <p:spPr>
            <a:xfrm>
              <a:off x="5686353" y="3258546"/>
              <a:ext cx="944619" cy="536650"/>
            </a:xfrm>
            <a:prstGeom prst="flowChartDecision">
              <a:avLst/>
            </a:prstGeom>
            <a:solidFill>
              <a:srgbClr val="EAA863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88" name="直接连接符 1470">
              <a:extLst>
                <a:ext uri="{FF2B5EF4-FFF2-40B4-BE49-F238E27FC236}">
                  <a16:creationId xmlns:a16="http://schemas.microsoft.com/office/drawing/2014/main" id="{2D64FEEC-09E9-F421-4739-EE9052D52533}"/>
                </a:ext>
              </a:extLst>
            </p:cNvPr>
            <p:cNvCxnSpPr>
              <a:cxnSpLocks/>
              <a:stCxn id="887" idx="2"/>
            </p:cNvCxnSpPr>
            <p:nvPr/>
          </p:nvCxnSpPr>
          <p:spPr>
            <a:xfrm>
              <a:off x="6158663" y="3795196"/>
              <a:ext cx="0" cy="216734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89" name="直接连接符 1471">
              <a:extLst>
                <a:ext uri="{FF2B5EF4-FFF2-40B4-BE49-F238E27FC236}">
                  <a16:creationId xmlns:a16="http://schemas.microsoft.com/office/drawing/2014/main" id="{658523F0-9FDA-F6BE-F133-2FBF210F0DE3}"/>
                </a:ext>
              </a:extLst>
            </p:cNvPr>
            <p:cNvCxnSpPr>
              <a:cxnSpLocks/>
            </p:cNvCxnSpPr>
            <p:nvPr/>
          </p:nvCxnSpPr>
          <p:spPr>
            <a:xfrm>
              <a:off x="6630972" y="3520876"/>
              <a:ext cx="0" cy="216734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890" name="平行四边形 889">
              <a:extLst>
                <a:ext uri="{FF2B5EF4-FFF2-40B4-BE49-F238E27FC236}">
                  <a16:creationId xmlns:a16="http://schemas.microsoft.com/office/drawing/2014/main" id="{01DFB51E-8CBD-91A8-0D37-C1E65F526172}"/>
                </a:ext>
              </a:extLst>
            </p:cNvPr>
            <p:cNvSpPr/>
            <p:nvPr/>
          </p:nvSpPr>
          <p:spPr>
            <a:xfrm rot="16200000">
              <a:off x="5691317" y="3540774"/>
              <a:ext cx="467764" cy="459308"/>
            </a:xfrm>
            <a:prstGeom prst="parallelogram">
              <a:avLst>
                <a:gd name="adj" fmla="val 56263"/>
              </a:avLst>
            </a:prstGeom>
            <a:solidFill>
              <a:srgbClr val="EBA964">
                <a:alpha val="91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91" name="直接连接符 1473">
              <a:extLst>
                <a:ext uri="{FF2B5EF4-FFF2-40B4-BE49-F238E27FC236}">
                  <a16:creationId xmlns:a16="http://schemas.microsoft.com/office/drawing/2014/main" id="{6DB20FBB-C7DF-6072-170C-58BCD91BCAEB}"/>
                </a:ext>
              </a:extLst>
            </p:cNvPr>
            <p:cNvCxnSpPr>
              <a:cxnSpLocks/>
            </p:cNvCxnSpPr>
            <p:nvPr/>
          </p:nvCxnSpPr>
          <p:spPr>
            <a:xfrm>
              <a:off x="5687925" y="3520876"/>
              <a:ext cx="0" cy="216734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541" name="组合 540">
            <a:extLst>
              <a:ext uri="{FF2B5EF4-FFF2-40B4-BE49-F238E27FC236}">
                <a16:creationId xmlns:a16="http://schemas.microsoft.com/office/drawing/2014/main" id="{A598320B-0FFC-12FA-8407-457C259736D1}"/>
              </a:ext>
            </a:extLst>
          </p:cNvPr>
          <p:cNvGrpSpPr/>
          <p:nvPr/>
        </p:nvGrpSpPr>
        <p:grpSpPr>
          <a:xfrm>
            <a:off x="6904018" y="3551831"/>
            <a:ext cx="297646" cy="240407"/>
            <a:chOff x="4785219" y="2779341"/>
            <a:chExt cx="403286" cy="325731"/>
          </a:xfrm>
          <a:effectLst>
            <a:glow rad="63500">
              <a:srgbClr val="FFC000">
                <a:satMod val="175000"/>
                <a:alpha val="40000"/>
              </a:srgbClr>
            </a:glow>
          </a:effectLst>
        </p:grpSpPr>
        <p:sp>
          <p:nvSpPr>
            <p:cNvPr id="878" name="平行四边形 877">
              <a:extLst>
                <a:ext uri="{FF2B5EF4-FFF2-40B4-BE49-F238E27FC236}">
                  <a16:creationId xmlns:a16="http://schemas.microsoft.com/office/drawing/2014/main" id="{7ADA47A4-14AE-7D7B-E37F-18FB34F407F5}"/>
                </a:ext>
              </a:extLst>
            </p:cNvPr>
            <p:cNvSpPr/>
            <p:nvPr/>
          </p:nvSpPr>
          <p:spPr>
            <a:xfrm rot="16200000" flipH="1">
              <a:off x="4980922" y="2888059"/>
              <a:ext cx="209299" cy="201028"/>
            </a:xfrm>
            <a:prstGeom prst="parallelogram">
              <a:avLst>
                <a:gd name="adj" fmla="val 55673"/>
              </a:avLst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79" name="流程图: 决策 1461">
              <a:extLst>
                <a:ext uri="{FF2B5EF4-FFF2-40B4-BE49-F238E27FC236}">
                  <a16:creationId xmlns:a16="http://schemas.microsoft.com/office/drawing/2014/main" id="{2E6C0509-CCFA-8B52-6B4A-06574CAAC71E}"/>
                </a:ext>
              </a:extLst>
            </p:cNvPr>
            <p:cNvSpPr/>
            <p:nvPr/>
          </p:nvSpPr>
          <p:spPr>
            <a:xfrm>
              <a:off x="4785215" y="2779346"/>
              <a:ext cx="402935" cy="228912"/>
            </a:xfrm>
            <a:prstGeom prst="flowChartDecision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80" name="直接连接符 1462">
              <a:extLst>
                <a:ext uri="{FF2B5EF4-FFF2-40B4-BE49-F238E27FC236}">
                  <a16:creationId xmlns:a16="http://schemas.microsoft.com/office/drawing/2014/main" id="{993DCC1D-1F97-6EE1-A7FB-3FFC2DAA42CD}"/>
                </a:ext>
              </a:extLst>
            </p:cNvPr>
            <p:cNvCxnSpPr>
              <a:cxnSpLocks/>
              <a:stCxn id="879" idx="2"/>
            </p:cNvCxnSpPr>
            <p:nvPr/>
          </p:nvCxnSpPr>
          <p:spPr>
            <a:xfrm>
              <a:off x="4986683" y="3008258"/>
              <a:ext cx="0" cy="92450"/>
            </a:xfrm>
            <a:prstGeom prst="line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81" name="直接连接符 1463">
              <a:extLst>
                <a:ext uri="{FF2B5EF4-FFF2-40B4-BE49-F238E27FC236}">
                  <a16:creationId xmlns:a16="http://schemas.microsoft.com/office/drawing/2014/main" id="{A779060B-B207-2BDC-6AE9-8A18C483161B}"/>
                </a:ext>
              </a:extLst>
            </p:cNvPr>
            <p:cNvCxnSpPr>
              <a:cxnSpLocks/>
            </p:cNvCxnSpPr>
            <p:nvPr/>
          </p:nvCxnSpPr>
          <p:spPr>
            <a:xfrm>
              <a:off x="5188150" y="2891245"/>
              <a:ext cx="0" cy="92450"/>
            </a:xfrm>
            <a:prstGeom prst="line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882" name="平行四边形 881">
              <a:extLst>
                <a:ext uri="{FF2B5EF4-FFF2-40B4-BE49-F238E27FC236}">
                  <a16:creationId xmlns:a16="http://schemas.microsoft.com/office/drawing/2014/main" id="{C077ABEB-ADA5-D16B-7320-E75485852879}"/>
                </a:ext>
              </a:extLst>
            </p:cNvPr>
            <p:cNvSpPr/>
            <p:nvPr/>
          </p:nvSpPr>
          <p:spPr>
            <a:xfrm rot="16200000">
              <a:off x="4787332" y="2907353"/>
              <a:ext cx="199528" cy="195922"/>
            </a:xfrm>
            <a:prstGeom prst="parallelogram">
              <a:avLst>
                <a:gd name="adj" fmla="val 56263"/>
              </a:avLst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83" name="直接连接符 1465">
              <a:extLst>
                <a:ext uri="{FF2B5EF4-FFF2-40B4-BE49-F238E27FC236}">
                  <a16:creationId xmlns:a16="http://schemas.microsoft.com/office/drawing/2014/main" id="{16DC3FC5-EFAD-F96B-8169-7C4C3FB84138}"/>
                </a:ext>
              </a:extLst>
            </p:cNvPr>
            <p:cNvCxnSpPr>
              <a:cxnSpLocks/>
            </p:cNvCxnSpPr>
            <p:nvPr/>
          </p:nvCxnSpPr>
          <p:spPr>
            <a:xfrm>
              <a:off x="4785886" y="2891245"/>
              <a:ext cx="0" cy="92450"/>
            </a:xfrm>
            <a:prstGeom prst="line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84" name="直接连接符 1466">
              <a:extLst>
                <a:ext uri="{FF2B5EF4-FFF2-40B4-BE49-F238E27FC236}">
                  <a16:creationId xmlns:a16="http://schemas.microsoft.com/office/drawing/2014/main" id="{BD837633-076D-AA47-62E8-52CFCCA0D8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525" y="2978687"/>
              <a:ext cx="196980" cy="116907"/>
            </a:xfrm>
            <a:prstGeom prst="line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85" name="直接连接符 1467">
              <a:extLst>
                <a:ext uri="{FF2B5EF4-FFF2-40B4-BE49-F238E27FC236}">
                  <a16:creationId xmlns:a16="http://schemas.microsoft.com/office/drawing/2014/main" id="{C66263E2-8BF7-F069-8ADE-1E20D91BD2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8690" y="2982454"/>
              <a:ext cx="195215" cy="111606"/>
            </a:xfrm>
            <a:prstGeom prst="line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542" name="矩形 541">
            <a:extLst>
              <a:ext uri="{FF2B5EF4-FFF2-40B4-BE49-F238E27FC236}">
                <a16:creationId xmlns:a16="http://schemas.microsoft.com/office/drawing/2014/main" id="{8AF00B8B-FF68-B6A7-00CB-979E9BE5C8BB}"/>
              </a:ext>
            </a:extLst>
          </p:cNvPr>
          <p:cNvSpPr/>
          <p:nvPr/>
        </p:nvSpPr>
        <p:spPr>
          <a:xfrm>
            <a:off x="6885910" y="3460848"/>
            <a:ext cx="312906" cy="369332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b="0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43" name="矩形 542">
            <a:extLst>
              <a:ext uri="{FF2B5EF4-FFF2-40B4-BE49-F238E27FC236}">
                <a16:creationId xmlns:a16="http://schemas.microsoft.com/office/drawing/2014/main" id="{303D26A2-D4FB-1154-5D1C-EC624D806B08}"/>
              </a:ext>
            </a:extLst>
          </p:cNvPr>
          <p:cNvSpPr/>
          <p:nvPr/>
        </p:nvSpPr>
        <p:spPr>
          <a:xfrm>
            <a:off x="7192253" y="3543510"/>
            <a:ext cx="136340" cy="386163"/>
          </a:xfrm>
          <a:prstGeom prst="rect">
            <a:avLst/>
          </a:prstGeom>
          <a:solidFill>
            <a:sysClr val="window" lastClr="FFFFFF">
              <a:alpha val="82000"/>
            </a:sysClr>
          </a:solidFill>
          <a:effectLst>
            <a:softEdge rad="127000"/>
          </a:effectLst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44" name="箭头: 右 1124">
            <a:extLst>
              <a:ext uri="{FF2B5EF4-FFF2-40B4-BE49-F238E27FC236}">
                <a16:creationId xmlns:a16="http://schemas.microsoft.com/office/drawing/2014/main" id="{31748E29-D014-3999-3FE3-331E7A306B07}"/>
              </a:ext>
            </a:extLst>
          </p:cNvPr>
          <p:cNvSpPr/>
          <p:nvPr/>
        </p:nvSpPr>
        <p:spPr>
          <a:xfrm flipH="1" flipV="1">
            <a:off x="8838173" y="2592664"/>
            <a:ext cx="657944" cy="150469"/>
          </a:xfrm>
          <a:prstGeom prst="rightArrow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  <a:scene3d>
            <a:camera prst="orthographicFront">
              <a:rot lat="1634660" lon="2938814" rev="3468401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45" name="组合 544">
            <a:extLst>
              <a:ext uri="{FF2B5EF4-FFF2-40B4-BE49-F238E27FC236}">
                <a16:creationId xmlns:a16="http://schemas.microsoft.com/office/drawing/2014/main" id="{1957E68C-0AC1-8943-1F8A-553E21C13C7D}"/>
              </a:ext>
            </a:extLst>
          </p:cNvPr>
          <p:cNvGrpSpPr/>
          <p:nvPr/>
        </p:nvGrpSpPr>
        <p:grpSpPr>
          <a:xfrm>
            <a:off x="8385740" y="2642358"/>
            <a:ext cx="697178" cy="556037"/>
            <a:chOff x="5686348" y="3258545"/>
            <a:chExt cx="944618" cy="753385"/>
          </a:xfrm>
          <a:solidFill>
            <a:srgbClr val="4472C4">
              <a:lumMod val="60000"/>
              <a:lumOff val="40000"/>
            </a:srgbClr>
          </a:solidFill>
        </p:grpSpPr>
        <p:sp>
          <p:nvSpPr>
            <p:cNvPr id="872" name="平行四边形 871">
              <a:extLst>
                <a:ext uri="{FF2B5EF4-FFF2-40B4-BE49-F238E27FC236}">
                  <a16:creationId xmlns:a16="http://schemas.microsoft.com/office/drawing/2014/main" id="{D4623447-5AE0-6D76-13E0-CBDEF130168C}"/>
                </a:ext>
              </a:extLst>
            </p:cNvPr>
            <p:cNvSpPr/>
            <p:nvPr/>
          </p:nvSpPr>
          <p:spPr>
            <a:xfrm rot="16200000" flipH="1">
              <a:off x="6145158" y="3513407"/>
              <a:ext cx="490669" cy="471278"/>
            </a:xfrm>
            <a:prstGeom prst="parallelogram">
              <a:avLst>
                <a:gd name="adj" fmla="val 55673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73" name="流程图: 决策 1455">
              <a:extLst>
                <a:ext uri="{FF2B5EF4-FFF2-40B4-BE49-F238E27FC236}">
                  <a16:creationId xmlns:a16="http://schemas.microsoft.com/office/drawing/2014/main" id="{EBF9D646-509C-E908-2119-5292263679D6}"/>
                </a:ext>
              </a:extLst>
            </p:cNvPr>
            <p:cNvSpPr/>
            <p:nvPr/>
          </p:nvSpPr>
          <p:spPr>
            <a:xfrm>
              <a:off x="5686353" y="3258546"/>
              <a:ext cx="944619" cy="536650"/>
            </a:xfrm>
            <a:prstGeom prst="flowChartDecision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74" name="直接连接符 1456">
              <a:extLst>
                <a:ext uri="{FF2B5EF4-FFF2-40B4-BE49-F238E27FC236}">
                  <a16:creationId xmlns:a16="http://schemas.microsoft.com/office/drawing/2014/main" id="{7FAB0058-0800-F088-4A77-E184556BD678}"/>
                </a:ext>
              </a:extLst>
            </p:cNvPr>
            <p:cNvCxnSpPr>
              <a:cxnSpLocks/>
              <a:stCxn id="873" idx="2"/>
            </p:cNvCxnSpPr>
            <p:nvPr/>
          </p:nvCxnSpPr>
          <p:spPr>
            <a:xfrm>
              <a:off x="6158663" y="3795196"/>
              <a:ext cx="0" cy="216734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75" name="直接连接符 1457">
              <a:extLst>
                <a:ext uri="{FF2B5EF4-FFF2-40B4-BE49-F238E27FC236}">
                  <a16:creationId xmlns:a16="http://schemas.microsoft.com/office/drawing/2014/main" id="{6B998701-0564-AE86-D1B8-401747293918}"/>
                </a:ext>
              </a:extLst>
            </p:cNvPr>
            <p:cNvCxnSpPr>
              <a:cxnSpLocks/>
            </p:cNvCxnSpPr>
            <p:nvPr/>
          </p:nvCxnSpPr>
          <p:spPr>
            <a:xfrm>
              <a:off x="6630972" y="3520876"/>
              <a:ext cx="0" cy="216734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76" name="直接连接符 1459">
              <a:extLst>
                <a:ext uri="{FF2B5EF4-FFF2-40B4-BE49-F238E27FC236}">
                  <a16:creationId xmlns:a16="http://schemas.microsoft.com/office/drawing/2014/main" id="{F4234838-57CD-2E37-0CC2-463B6A6294DB}"/>
                </a:ext>
              </a:extLst>
            </p:cNvPr>
            <p:cNvCxnSpPr>
              <a:cxnSpLocks/>
            </p:cNvCxnSpPr>
            <p:nvPr/>
          </p:nvCxnSpPr>
          <p:spPr>
            <a:xfrm>
              <a:off x="5687925" y="3520876"/>
              <a:ext cx="0" cy="216734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877" name="平行四边形 876">
              <a:extLst>
                <a:ext uri="{FF2B5EF4-FFF2-40B4-BE49-F238E27FC236}">
                  <a16:creationId xmlns:a16="http://schemas.microsoft.com/office/drawing/2014/main" id="{1F0FAEA1-62FB-6549-B06A-7EB802535A71}"/>
                </a:ext>
              </a:extLst>
            </p:cNvPr>
            <p:cNvSpPr/>
            <p:nvPr/>
          </p:nvSpPr>
          <p:spPr>
            <a:xfrm rot="16200000">
              <a:off x="5691317" y="3540774"/>
              <a:ext cx="467764" cy="459308"/>
            </a:xfrm>
            <a:prstGeom prst="parallelogram">
              <a:avLst>
                <a:gd name="adj" fmla="val 56263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546" name="矩形 545">
            <a:extLst>
              <a:ext uri="{FF2B5EF4-FFF2-40B4-BE49-F238E27FC236}">
                <a16:creationId xmlns:a16="http://schemas.microsoft.com/office/drawing/2014/main" id="{2DA9F58F-262C-9A62-D032-2466521E2157}"/>
              </a:ext>
            </a:extLst>
          </p:cNvPr>
          <p:cNvSpPr/>
          <p:nvPr/>
        </p:nvSpPr>
        <p:spPr>
          <a:xfrm>
            <a:off x="9347768" y="2272706"/>
            <a:ext cx="66481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PTR</a:t>
            </a:r>
            <a:endParaRPr kumimoji="0" lang="zh-CN" altLang="en-US" b="0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47" name="组合 546">
            <a:extLst>
              <a:ext uri="{FF2B5EF4-FFF2-40B4-BE49-F238E27FC236}">
                <a16:creationId xmlns:a16="http://schemas.microsoft.com/office/drawing/2014/main" id="{814E589A-7BD7-9DB0-BDAA-38C4F8085D63}"/>
              </a:ext>
            </a:extLst>
          </p:cNvPr>
          <p:cNvGrpSpPr/>
          <p:nvPr/>
        </p:nvGrpSpPr>
        <p:grpSpPr>
          <a:xfrm>
            <a:off x="8217778" y="3038728"/>
            <a:ext cx="1599857" cy="1924111"/>
            <a:chOff x="8112326" y="2762050"/>
            <a:chExt cx="2167677" cy="2607012"/>
          </a:xfrm>
        </p:grpSpPr>
        <p:grpSp>
          <p:nvGrpSpPr>
            <p:cNvPr id="832" name="组合 831">
              <a:extLst>
                <a:ext uri="{FF2B5EF4-FFF2-40B4-BE49-F238E27FC236}">
                  <a16:creationId xmlns:a16="http://schemas.microsoft.com/office/drawing/2014/main" id="{1171B5BD-3A94-9339-09EB-9BE6B94CFA59}"/>
                </a:ext>
              </a:extLst>
            </p:cNvPr>
            <p:cNvGrpSpPr/>
            <p:nvPr/>
          </p:nvGrpSpPr>
          <p:grpSpPr>
            <a:xfrm>
              <a:off x="8545077" y="4018941"/>
              <a:ext cx="585210" cy="1006368"/>
              <a:chOff x="8317957" y="2406369"/>
              <a:chExt cx="585210" cy="1006368"/>
            </a:xfrm>
          </p:grpSpPr>
          <p:grpSp>
            <p:nvGrpSpPr>
              <p:cNvPr id="861" name="组合 860">
                <a:extLst>
                  <a:ext uri="{FF2B5EF4-FFF2-40B4-BE49-F238E27FC236}">
                    <a16:creationId xmlns:a16="http://schemas.microsoft.com/office/drawing/2014/main" id="{06CC310E-41FC-207F-4E4B-9BEABEB72583}"/>
                  </a:ext>
                </a:extLst>
              </p:cNvPr>
              <p:cNvGrpSpPr/>
              <p:nvPr/>
            </p:nvGrpSpPr>
            <p:grpSpPr>
              <a:xfrm>
                <a:off x="8317957" y="2517862"/>
                <a:ext cx="585210" cy="894875"/>
                <a:chOff x="6940729" y="5516036"/>
                <a:chExt cx="403290" cy="616692"/>
              </a:xfrm>
              <a:solidFill>
                <a:srgbClr val="4472C4">
                  <a:lumMod val="20000"/>
                  <a:lumOff val="80000"/>
                </a:srgbClr>
              </a:solidFill>
            </p:grpSpPr>
            <p:sp>
              <p:nvSpPr>
                <p:cNvPr id="863" name="平行四边形 862">
                  <a:extLst>
                    <a:ext uri="{FF2B5EF4-FFF2-40B4-BE49-F238E27FC236}">
                      <a16:creationId xmlns:a16="http://schemas.microsoft.com/office/drawing/2014/main" id="{C59ABA0C-1B67-0366-010C-364C6FB5F70E}"/>
                    </a:ext>
                  </a:extLst>
                </p:cNvPr>
                <p:cNvSpPr/>
                <p:nvPr/>
              </p:nvSpPr>
              <p:spPr>
                <a:xfrm rot="16200000" flipH="1">
                  <a:off x="7067553" y="5852343"/>
                  <a:ext cx="347066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4" name="流程图: 决策 1446">
                  <a:extLst>
                    <a:ext uri="{FF2B5EF4-FFF2-40B4-BE49-F238E27FC236}">
                      <a16:creationId xmlns:a16="http://schemas.microsoft.com/office/drawing/2014/main" id="{60A9CFFB-3FB3-3481-AF52-E2CB7BDCD7A7}"/>
                    </a:ext>
                  </a:extLst>
                </p:cNvPr>
                <p:cNvSpPr/>
                <p:nvPr/>
              </p:nvSpPr>
              <p:spPr>
                <a:xfrm>
                  <a:off x="6940729" y="5674748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65" name="直接连接符 1447">
                  <a:extLst>
                    <a:ext uri="{FF2B5EF4-FFF2-40B4-BE49-F238E27FC236}">
                      <a16:creationId xmlns:a16="http://schemas.microsoft.com/office/drawing/2014/main" id="{67A587A2-7543-E587-22C6-61D3C656512D}"/>
                    </a:ext>
                  </a:extLst>
                </p:cNvPr>
                <p:cNvCxnSpPr>
                  <a:cxnSpLocks/>
                  <a:stCxn id="864" idx="2"/>
                </p:cNvCxnSpPr>
                <p:nvPr/>
              </p:nvCxnSpPr>
              <p:spPr>
                <a:xfrm>
                  <a:off x="7142197" y="5903661"/>
                  <a:ext cx="0" cy="22906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66" name="直接连接符 1448">
                  <a:extLst>
                    <a:ext uri="{FF2B5EF4-FFF2-40B4-BE49-F238E27FC236}">
                      <a16:creationId xmlns:a16="http://schemas.microsoft.com/office/drawing/2014/main" id="{7D3EBEBB-47D3-C06B-8158-A8A7CEED8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3664" y="5786645"/>
                  <a:ext cx="0" cy="229173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867" name="平行四边形 866">
                  <a:extLst>
                    <a:ext uri="{FF2B5EF4-FFF2-40B4-BE49-F238E27FC236}">
                      <a16:creationId xmlns:a16="http://schemas.microsoft.com/office/drawing/2014/main" id="{48EA60DC-09AA-135B-9CA5-E79BE8D3D397}"/>
                    </a:ext>
                  </a:extLst>
                </p:cNvPr>
                <p:cNvSpPr/>
                <p:nvPr/>
              </p:nvSpPr>
              <p:spPr>
                <a:xfrm rot="16200000">
                  <a:off x="6879891" y="5865708"/>
                  <a:ext cx="32543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68" name="直接连接符 1450">
                  <a:extLst>
                    <a:ext uri="{FF2B5EF4-FFF2-40B4-BE49-F238E27FC236}">
                      <a16:creationId xmlns:a16="http://schemas.microsoft.com/office/drawing/2014/main" id="{723346FE-606D-EACC-B70D-A3D91F5841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1400" y="5786645"/>
                  <a:ext cx="0" cy="23154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69" name="直接连接符 1451">
                  <a:extLst>
                    <a:ext uri="{FF2B5EF4-FFF2-40B4-BE49-F238E27FC236}">
                      <a16:creationId xmlns:a16="http://schemas.microsoft.com/office/drawing/2014/main" id="{A8DAACFB-FE2D-76BD-DE28-AE63AB719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47039" y="6010738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70" name="直接连接符 1452">
                  <a:extLst>
                    <a:ext uri="{FF2B5EF4-FFF2-40B4-BE49-F238E27FC236}">
                      <a16:creationId xmlns:a16="http://schemas.microsoft.com/office/drawing/2014/main" id="{08E59428-1052-C750-BE03-67BB86A58A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44204" y="6014782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71" name="直接箭头连接符 1453">
                  <a:extLst>
                    <a:ext uri="{FF2B5EF4-FFF2-40B4-BE49-F238E27FC236}">
                      <a16:creationId xmlns:a16="http://schemas.microsoft.com/office/drawing/2014/main" id="{A0D7B03C-F816-B94A-AA19-D4DE5E1809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90607" y="5516036"/>
                  <a:ext cx="0" cy="291689"/>
                </a:xfrm>
                <a:prstGeom prst="straightConnector1">
                  <a:avLst/>
                </a:prstGeom>
                <a:grpFill/>
                <a:ln w="28575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p:cxnSp>
            <p:nvCxnSpPr>
              <p:cNvPr id="862" name="直接箭头连接符 1444">
                <a:extLst>
                  <a:ext uri="{FF2B5EF4-FFF2-40B4-BE49-F238E27FC236}">
                    <a16:creationId xmlns:a16="http://schemas.microsoft.com/office/drawing/2014/main" id="{E44FADB4-70D6-613F-9DC5-999E91753A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9891" y="2406369"/>
                <a:ext cx="0" cy="498705"/>
              </a:xfrm>
              <a:prstGeom prst="straightConnector1">
                <a:avLst/>
              </a:prstGeom>
              <a:solidFill>
                <a:srgbClr val="4472C4">
                  <a:lumMod val="20000"/>
                  <a:lumOff val="80000"/>
                </a:srgbClr>
              </a:solidFill>
              <a:ln w="28575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833" name="箭头: 上 1413">
              <a:extLst>
                <a:ext uri="{FF2B5EF4-FFF2-40B4-BE49-F238E27FC236}">
                  <a16:creationId xmlns:a16="http://schemas.microsoft.com/office/drawing/2014/main" id="{807EF6BF-A147-1FF2-6C32-A1C0A535FCBE}"/>
                </a:ext>
              </a:extLst>
            </p:cNvPr>
            <p:cNvSpPr/>
            <p:nvPr/>
          </p:nvSpPr>
          <p:spPr>
            <a:xfrm>
              <a:off x="9110175" y="4656073"/>
              <a:ext cx="253260" cy="621698"/>
            </a:xfrm>
            <a:prstGeom prst="upArrow">
              <a:avLst/>
            </a:prstGeom>
            <a:solidFill>
              <a:srgbClr val="4472C4">
                <a:lumMod val="75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  <a:scene3d>
              <a:camera prst="orthographicFront">
                <a:rot lat="20446793" lon="17995590" rev="3549465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34" name="矩形 833">
              <a:extLst>
                <a:ext uri="{FF2B5EF4-FFF2-40B4-BE49-F238E27FC236}">
                  <a16:creationId xmlns:a16="http://schemas.microsoft.com/office/drawing/2014/main" id="{2CEB5565-11C8-4D1D-2783-9BC8C263DDC4}"/>
                </a:ext>
              </a:extLst>
            </p:cNvPr>
            <p:cNvSpPr/>
            <p:nvPr/>
          </p:nvSpPr>
          <p:spPr>
            <a:xfrm>
              <a:off x="8781901" y="4472805"/>
              <a:ext cx="423962" cy="542116"/>
            </a:xfrm>
            <a:prstGeom prst="rect">
              <a:avLst/>
            </a:prstGeom>
            <a:noFill/>
            <a:scene3d>
              <a:camera prst="orthographicFront">
                <a:rot lat="900000" lon="17699975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835" name="箭头: 右 1415">
              <a:extLst>
                <a:ext uri="{FF2B5EF4-FFF2-40B4-BE49-F238E27FC236}">
                  <a16:creationId xmlns:a16="http://schemas.microsoft.com/office/drawing/2014/main" id="{EB6D1838-59CB-43B0-19E4-9096E942CA8C}"/>
                </a:ext>
              </a:extLst>
            </p:cNvPr>
            <p:cNvSpPr/>
            <p:nvPr/>
          </p:nvSpPr>
          <p:spPr>
            <a:xfrm>
              <a:off x="8112322" y="4885628"/>
              <a:ext cx="696087" cy="159192"/>
            </a:xfrm>
            <a:prstGeom prst="rightArrow">
              <a:avLst/>
            </a:prstGeom>
            <a:solidFill>
              <a:srgbClr val="4472C4">
                <a:lumMod val="75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  <a:scene3d>
              <a:camera prst="orthographicFront">
                <a:rot lat="1634660" lon="2938814" rev="3468401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836" name="组合 835">
              <a:extLst>
                <a:ext uri="{FF2B5EF4-FFF2-40B4-BE49-F238E27FC236}">
                  <a16:creationId xmlns:a16="http://schemas.microsoft.com/office/drawing/2014/main" id="{08BBBACF-E1D7-3B2B-B875-00046A68A0D5}"/>
                </a:ext>
              </a:extLst>
            </p:cNvPr>
            <p:cNvGrpSpPr/>
            <p:nvPr/>
          </p:nvGrpSpPr>
          <p:grpSpPr>
            <a:xfrm>
              <a:off x="8543558" y="3360812"/>
              <a:ext cx="585210" cy="1006367"/>
              <a:chOff x="8317957" y="2406369"/>
              <a:chExt cx="585210" cy="1006367"/>
            </a:xfrm>
          </p:grpSpPr>
          <p:grpSp>
            <p:nvGrpSpPr>
              <p:cNvPr id="850" name="组合 849">
                <a:extLst>
                  <a:ext uri="{FF2B5EF4-FFF2-40B4-BE49-F238E27FC236}">
                    <a16:creationId xmlns:a16="http://schemas.microsoft.com/office/drawing/2014/main" id="{9FB5456F-FF86-EF71-51F4-DE9443EE5176}"/>
                  </a:ext>
                </a:extLst>
              </p:cNvPr>
              <p:cNvGrpSpPr/>
              <p:nvPr/>
            </p:nvGrpSpPr>
            <p:grpSpPr>
              <a:xfrm>
                <a:off x="8317957" y="2517865"/>
                <a:ext cx="585210" cy="894871"/>
                <a:chOff x="6940729" y="5516036"/>
                <a:chExt cx="403290" cy="616689"/>
              </a:xfrm>
              <a:solidFill>
                <a:srgbClr val="4472C4">
                  <a:lumMod val="20000"/>
                  <a:lumOff val="80000"/>
                </a:srgbClr>
              </a:solidFill>
            </p:grpSpPr>
            <p:sp>
              <p:nvSpPr>
                <p:cNvPr id="852" name="平行四边形 851">
                  <a:extLst>
                    <a:ext uri="{FF2B5EF4-FFF2-40B4-BE49-F238E27FC236}">
                      <a16:creationId xmlns:a16="http://schemas.microsoft.com/office/drawing/2014/main" id="{0062ED39-9628-63B1-4B60-214DB9055301}"/>
                    </a:ext>
                  </a:extLst>
                </p:cNvPr>
                <p:cNvSpPr/>
                <p:nvPr/>
              </p:nvSpPr>
              <p:spPr>
                <a:xfrm rot="16200000" flipH="1">
                  <a:off x="7067553" y="5852343"/>
                  <a:ext cx="347066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3" name="流程图: 决策 1435">
                  <a:extLst>
                    <a:ext uri="{FF2B5EF4-FFF2-40B4-BE49-F238E27FC236}">
                      <a16:creationId xmlns:a16="http://schemas.microsoft.com/office/drawing/2014/main" id="{E78DBEAA-B75D-A8BC-2884-C3BB32F34BE3}"/>
                    </a:ext>
                  </a:extLst>
                </p:cNvPr>
                <p:cNvSpPr/>
                <p:nvPr/>
              </p:nvSpPr>
              <p:spPr>
                <a:xfrm>
                  <a:off x="6940729" y="56747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54" name="直接连接符 1436">
                  <a:extLst>
                    <a:ext uri="{FF2B5EF4-FFF2-40B4-BE49-F238E27FC236}">
                      <a16:creationId xmlns:a16="http://schemas.microsoft.com/office/drawing/2014/main" id="{C2BCAEAD-0282-E9AC-21C5-52C0DC3B7CCE}"/>
                    </a:ext>
                  </a:extLst>
                </p:cNvPr>
                <p:cNvCxnSpPr>
                  <a:cxnSpLocks/>
                  <a:stCxn id="853" idx="2"/>
                </p:cNvCxnSpPr>
                <p:nvPr/>
              </p:nvCxnSpPr>
              <p:spPr>
                <a:xfrm>
                  <a:off x="7142197" y="5903658"/>
                  <a:ext cx="0" cy="22906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55" name="直接连接符 1437">
                  <a:extLst>
                    <a:ext uri="{FF2B5EF4-FFF2-40B4-BE49-F238E27FC236}">
                      <a16:creationId xmlns:a16="http://schemas.microsoft.com/office/drawing/2014/main" id="{9D5E9BF5-2599-77D1-A698-AAB68AD79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3664" y="5786645"/>
                  <a:ext cx="0" cy="229173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856" name="平行四边形 855">
                  <a:extLst>
                    <a:ext uri="{FF2B5EF4-FFF2-40B4-BE49-F238E27FC236}">
                      <a16:creationId xmlns:a16="http://schemas.microsoft.com/office/drawing/2014/main" id="{AE4A6A68-7FF0-C310-999A-46EB1F7F9574}"/>
                    </a:ext>
                  </a:extLst>
                </p:cNvPr>
                <p:cNvSpPr/>
                <p:nvPr/>
              </p:nvSpPr>
              <p:spPr>
                <a:xfrm rot="16200000">
                  <a:off x="6879891" y="5865708"/>
                  <a:ext cx="32543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57" name="直接连接符 1439">
                  <a:extLst>
                    <a:ext uri="{FF2B5EF4-FFF2-40B4-BE49-F238E27FC236}">
                      <a16:creationId xmlns:a16="http://schemas.microsoft.com/office/drawing/2014/main" id="{9DE28047-A21A-5709-D5AB-A2B4C930B0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1400" y="5786645"/>
                  <a:ext cx="0" cy="23154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58" name="直接连接符 1440">
                  <a:extLst>
                    <a:ext uri="{FF2B5EF4-FFF2-40B4-BE49-F238E27FC236}">
                      <a16:creationId xmlns:a16="http://schemas.microsoft.com/office/drawing/2014/main" id="{A83371CD-76AD-519B-15A3-48C7DB793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47039" y="6010738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59" name="直接连接符 1441">
                  <a:extLst>
                    <a:ext uri="{FF2B5EF4-FFF2-40B4-BE49-F238E27FC236}">
                      <a16:creationId xmlns:a16="http://schemas.microsoft.com/office/drawing/2014/main" id="{2C47A767-BC1D-A8BF-C033-5644D159B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44204" y="6014782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60" name="直接箭头连接符 1442">
                  <a:extLst>
                    <a:ext uri="{FF2B5EF4-FFF2-40B4-BE49-F238E27FC236}">
                      <a16:creationId xmlns:a16="http://schemas.microsoft.com/office/drawing/2014/main" id="{BB7CB5F8-0EA2-8911-D6E0-721845D319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90607" y="5516036"/>
                  <a:ext cx="0" cy="291689"/>
                </a:xfrm>
                <a:prstGeom prst="straightConnector1">
                  <a:avLst/>
                </a:prstGeom>
                <a:grpFill/>
                <a:ln w="28575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p:cxnSp>
            <p:nvCxnSpPr>
              <p:cNvPr id="851" name="直接箭头连接符 1433">
                <a:extLst>
                  <a:ext uri="{FF2B5EF4-FFF2-40B4-BE49-F238E27FC236}">
                    <a16:creationId xmlns:a16="http://schemas.microsoft.com/office/drawing/2014/main" id="{B651A341-45A0-52C5-9BF6-1DA8D4D0C0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9891" y="2406369"/>
                <a:ext cx="0" cy="498705"/>
              </a:xfrm>
              <a:prstGeom prst="straightConnector1">
                <a:avLst/>
              </a:prstGeom>
              <a:solidFill>
                <a:srgbClr val="4472C4">
                  <a:lumMod val="20000"/>
                  <a:lumOff val="80000"/>
                </a:srgbClr>
              </a:solidFill>
              <a:ln w="28575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837" name="组合 836">
              <a:extLst>
                <a:ext uri="{FF2B5EF4-FFF2-40B4-BE49-F238E27FC236}">
                  <a16:creationId xmlns:a16="http://schemas.microsoft.com/office/drawing/2014/main" id="{5443C24A-85A3-04CB-F147-B226FC5D0BB4}"/>
                </a:ext>
              </a:extLst>
            </p:cNvPr>
            <p:cNvGrpSpPr/>
            <p:nvPr/>
          </p:nvGrpSpPr>
          <p:grpSpPr>
            <a:xfrm>
              <a:off x="8537479" y="3040898"/>
              <a:ext cx="585210" cy="664569"/>
              <a:chOff x="6940729" y="5674746"/>
              <a:chExt cx="403290" cy="457979"/>
            </a:xfrm>
            <a:solidFill>
              <a:srgbClr val="4472C4">
                <a:lumMod val="20000"/>
                <a:lumOff val="80000"/>
              </a:srgbClr>
            </a:solidFill>
          </p:grpSpPr>
          <p:sp>
            <p:nvSpPr>
              <p:cNvPr id="841" name="平行四边形 840">
                <a:extLst>
                  <a:ext uri="{FF2B5EF4-FFF2-40B4-BE49-F238E27FC236}">
                    <a16:creationId xmlns:a16="http://schemas.microsoft.com/office/drawing/2014/main" id="{15DE32E4-F1F7-F33B-D1C8-AEA2EFF5276A}"/>
                  </a:ext>
                </a:extLst>
              </p:cNvPr>
              <p:cNvSpPr/>
              <p:nvPr/>
            </p:nvSpPr>
            <p:spPr>
              <a:xfrm rot="16200000" flipH="1">
                <a:off x="7067553" y="5852343"/>
                <a:ext cx="347066" cy="201028"/>
              </a:xfrm>
              <a:prstGeom prst="parallelogram">
                <a:avLst>
                  <a:gd name="adj" fmla="val 5567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42" name="流程图: 决策 1424">
                <a:extLst>
                  <a:ext uri="{FF2B5EF4-FFF2-40B4-BE49-F238E27FC236}">
                    <a16:creationId xmlns:a16="http://schemas.microsoft.com/office/drawing/2014/main" id="{B7D025F3-B416-64C7-FFCC-8C341313DE17}"/>
                  </a:ext>
                </a:extLst>
              </p:cNvPr>
              <p:cNvSpPr/>
              <p:nvPr/>
            </p:nvSpPr>
            <p:spPr>
              <a:xfrm>
                <a:off x="6940729" y="5674746"/>
                <a:ext cx="402935" cy="228912"/>
              </a:xfrm>
              <a:prstGeom prst="flowChartDecision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43" name="直接连接符 1425">
                <a:extLst>
                  <a:ext uri="{FF2B5EF4-FFF2-40B4-BE49-F238E27FC236}">
                    <a16:creationId xmlns:a16="http://schemas.microsoft.com/office/drawing/2014/main" id="{A329EFDC-F18B-6008-B5D5-D7D45D253CBB}"/>
                  </a:ext>
                </a:extLst>
              </p:cNvPr>
              <p:cNvCxnSpPr>
                <a:cxnSpLocks/>
                <a:stCxn id="842" idx="2"/>
              </p:cNvCxnSpPr>
              <p:nvPr/>
            </p:nvCxnSpPr>
            <p:spPr>
              <a:xfrm>
                <a:off x="7142197" y="5903658"/>
                <a:ext cx="0" cy="229067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44" name="直接连接符 1426">
                <a:extLst>
                  <a:ext uri="{FF2B5EF4-FFF2-40B4-BE49-F238E27FC236}">
                    <a16:creationId xmlns:a16="http://schemas.microsoft.com/office/drawing/2014/main" id="{2EAE9773-53D4-F044-3308-502E447F14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664" y="5786645"/>
                <a:ext cx="0" cy="229173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845" name="平行四边形 844">
                <a:extLst>
                  <a:ext uri="{FF2B5EF4-FFF2-40B4-BE49-F238E27FC236}">
                    <a16:creationId xmlns:a16="http://schemas.microsoft.com/office/drawing/2014/main" id="{764BB81B-5574-42EE-657D-44DFE13D9256}"/>
                  </a:ext>
                </a:extLst>
              </p:cNvPr>
              <p:cNvSpPr/>
              <p:nvPr/>
            </p:nvSpPr>
            <p:spPr>
              <a:xfrm rot="16200000">
                <a:off x="6879891" y="5865708"/>
                <a:ext cx="325438" cy="195922"/>
              </a:xfrm>
              <a:prstGeom prst="parallelogram">
                <a:avLst>
                  <a:gd name="adj" fmla="val 5626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46" name="直接连接符 1428">
                <a:extLst>
                  <a:ext uri="{FF2B5EF4-FFF2-40B4-BE49-F238E27FC236}">
                    <a16:creationId xmlns:a16="http://schemas.microsoft.com/office/drawing/2014/main" id="{17CD4219-3A3C-30FF-1453-018377112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1400" y="5786645"/>
                <a:ext cx="0" cy="231546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47" name="直接连接符 1429">
                <a:extLst>
                  <a:ext uri="{FF2B5EF4-FFF2-40B4-BE49-F238E27FC236}">
                    <a16:creationId xmlns:a16="http://schemas.microsoft.com/office/drawing/2014/main" id="{F264A5AC-629D-FBAA-E977-4E9F670D39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7039" y="6010738"/>
                <a:ext cx="196980" cy="116907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48" name="直接连接符 1430">
                <a:extLst>
                  <a:ext uri="{FF2B5EF4-FFF2-40B4-BE49-F238E27FC236}">
                    <a16:creationId xmlns:a16="http://schemas.microsoft.com/office/drawing/2014/main" id="{1341E854-4551-2786-A089-882C42C7C6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44204" y="6014782"/>
                <a:ext cx="195215" cy="111606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49" name="直接箭头连接符 1431">
                <a:extLst>
                  <a:ext uri="{FF2B5EF4-FFF2-40B4-BE49-F238E27FC236}">
                    <a16:creationId xmlns:a16="http://schemas.microsoft.com/office/drawing/2014/main" id="{D1F8555B-2E8B-03BE-3621-9283B73EA6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0607" y="5683313"/>
                <a:ext cx="0" cy="124412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838" name="矩形 837">
              <a:extLst>
                <a:ext uri="{FF2B5EF4-FFF2-40B4-BE49-F238E27FC236}">
                  <a16:creationId xmlns:a16="http://schemas.microsoft.com/office/drawing/2014/main" id="{CD24CD29-FB44-DC12-ECCE-78BF122A0BCF}"/>
                </a:ext>
              </a:extLst>
            </p:cNvPr>
            <p:cNvSpPr/>
            <p:nvPr/>
          </p:nvSpPr>
          <p:spPr>
            <a:xfrm>
              <a:off x="8959523" y="4868648"/>
              <a:ext cx="1320472" cy="50041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v</a:t>
              </a:r>
              <a:endParaRPr kumimoji="0" lang="zh-CN" altLang="en-US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39" name="矩形 838">
              <a:extLst>
                <a:ext uri="{FF2B5EF4-FFF2-40B4-BE49-F238E27FC236}">
                  <a16:creationId xmlns:a16="http://schemas.microsoft.com/office/drawing/2014/main" id="{534F8CDD-AB0D-8579-8A27-68D586C10AAB}"/>
                </a:ext>
              </a:extLst>
            </p:cNvPr>
            <p:cNvSpPr/>
            <p:nvPr/>
          </p:nvSpPr>
          <p:spPr>
            <a:xfrm>
              <a:off x="8968120" y="2762050"/>
              <a:ext cx="1066189" cy="50041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CNT</a:t>
              </a:r>
            </a:p>
          </p:txBody>
        </p:sp>
        <p:sp>
          <p:nvSpPr>
            <p:cNvPr id="840" name="矩形 839">
              <a:extLst>
                <a:ext uri="{FF2B5EF4-FFF2-40B4-BE49-F238E27FC236}">
                  <a16:creationId xmlns:a16="http://schemas.microsoft.com/office/drawing/2014/main" id="{6910E85E-3E22-B007-C949-BFD81892CF05}"/>
                </a:ext>
              </a:extLst>
            </p:cNvPr>
            <p:cNvSpPr/>
            <p:nvPr/>
          </p:nvSpPr>
          <p:spPr>
            <a:xfrm>
              <a:off x="8258774" y="4449117"/>
              <a:ext cx="814160" cy="542116"/>
            </a:xfrm>
            <a:prstGeom prst="rect">
              <a:avLst/>
            </a:prstGeom>
            <a:noFill/>
            <a:scene3d>
              <a:camera prst="orthographicFront">
                <a:rot lat="1194141" lon="3617894" rev="134698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u</a:t>
              </a:r>
              <a:endParaRPr kumimoji="0" lang="zh-CN" altLang="en-US" sz="20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48" name="组合 547">
            <a:extLst>
              <a:ext uri="{FF2B5EF4-FFF2-40B4-BE49-F238E27FC236}">
                <a16:creationId xmlns:a16="http://schemas.microsoft.com/office/drawing/2014/main" id="{63924FC4-7DAC-3796-D8D7-4840BE321CED}"/>
              </a:ext>
            </a:extLst>
          </p:cNvPr>
          <p:cNvGrpSpPr/>
          <p:nvPr/>
        </p:nvGrpSpPr>
        <p:grpSpPr>
          <a:xfrm>
            <a:off x="8384208" y="2542476"/>
            <a:ext cx="368767" cy="418779"/>
            <a:chOff x="6940722" y="5674740"/>
            <a:chExt cx="403286" cy="457980"/>
          </a:xfrm>
          <a:solidFill>
            <a:sysClr val="window" lastClr="FFFFFF">
              <a:lumMod val="85000"/>
            </a:sysClr>
          </a:solidFill>
        </p:grpSpPr>
        <p:sp>
          <p:nvSpPr>
            <p:cNvPr id="824" name="平行四边形 823">
              <a:extLst>
                <a:ext uri="{FF2B5EF4-FFF2-40B4-BE49-F238E27FC236}">
                  <a16:creationId xmlns:a16="http://schemas.microsoft.com/office/drawing/2014/main" id="{405F8821-7612-9F60-8988-C7AF76D70E9A}"/>
                </a:ext>
              </a:extLst>
            </p:cNvPr>
            <p:cNvSpPr/>
            <p:nvPr/>
          </p:nvSpPr>
          <p:spPr>
            <a:xfrm rot="16200000" flipH="1">
              <a:off x="7067553" y="5852343"/>
              <a:ext cx="347066" cy="201028"/>
            </a:xfrm>
            <a:prstGeom prst="parallelogram">
              <a:avLst>
                <a:gd name="adj" fmla="val 55673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25" name="流程图: 决策 1405">
              <a:extLst>
                <a:ext uri="{FF2B5EF4-FFF2-40B4-BE49-F238E27FC236}">
                  <a16:creationId xmlns:a16="http://schemas.microsoft.com/office/drawing/2014/main" id="{C42E6E24-DF35-A319-FDAB-0962ED4407AB}"/>
                </a:ext>
              </a:extLst>
            </p:cNvPr>
            <p:cNvSpPr/>
            <p:nvPr/>
          </p:nvSpPr>
          <p:spPr>
            <a:xfrm>
              <a:off x="6940729" y="5674746"/>
              <a:ext cx="402935" cy="228912"/>
            </a:xfrm>
            <a:prstGeom prst="flowChartDecision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26" name="直接连接符 1406">
              <a:extLst>
                <a:ext uri="{FF2B5EF4-FFF2-40B4-BE49-F238E27FC236}">
                  <a16:creationId xmlns:a16="http://schemas.microsoft.com/office/drawing/2014/main" id="{25CB4055-AD36-6AB7-D93C-52DC9F16C343}"/>
                </a:ext>
              </a:extLst>
            </p:cNvPr>
            <p:cNvCxnSpPr>
              <a:cxnSpLocks/>
              <a:stCxn id="825" idx="2"/>
            </p:cNvCxnSpPr>
            <p:nvPr/>
          </p:nvCxnSpPr>
          <p:spPr>
            <a:xfrm>
              <a:off x="7142197" y="5903658"/>
              <a:ext cx="0" cy="22906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27" name="直接连接符 1407">
              <a:extLst>
                <a:ext uri="{FF2B5EF4-FFF2-40B4-BE49-F238E27FC236}">
                  <a16:creationId xmlns:a16="http://schemas.microsoft.com/office/drawing/2014/main" id="{94C51D25-57A0-A756-EE15-000F07551810}"/>
                </a:ext>
              </a:extLst>
            </p:cNvPr>
            <p:cNvCxnSpPr>
              <a:cxnSpLocks/>
            </p:cNvCxnSpPr>
            <p:nvPr/>
          </p:nvCxnSpPr>
          <p:spPr>
            <a:xfrm>
              <a:off x="7343664" y="5786645"/>
              <a:ext cx="0" cy="229173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828" name="平行四边形 827">
              <a:extLst>
                <a:ext uri="{FF2B5EF4-FFF2-40B4-BE49-F238E27FC236}">
                  <a16:creationId xmlns:a16="http://schemas.microsoft.com/office/drawing/2014/main" id="{2DB3557C-64E1-3439-CA05-7AA5744BAF21}"/>
                </a:ext>
              </a:extLst>
            </p:cNvPr>
            <p:cNvSpPr/>
            <p:nvPr/>
          </p:nvSpPr>
          <p:spPr>
            <a:xfrm rot="16200000">
              <a:off x="6879891" y="5865708"/>
              <a:ext cx="325438" cy="195922"/>
            </a:xfrm>
            <a:prstGeom prst="parallelogram">
              <a:avLst>
                <a:gd name="adj" fmla="val 56263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29" name="直接连接符 1409">
              <a:extLst>
                <a:ext uri="{FF2B5EF4-FFF2-40B4-BE49-F238E27FC236}">
                  <a16:creationId xmlns:a16="http://schemas.microsoft.com/office/drawing/2014/main" id="{88AF8C1B-308B-15E2-A531-5E76938BEECE}"/>
                </a:ext>
              </a:extLst>
            </p:cNvPr>
            <p:cNvCxnSpPr>
              <a:cxnSpLocks/>
            </p:cNvCxnSpPr>
            <p:nvPr/>
          </p:nvCxnSpPr>
          <p:spPr>
            <a:xfrm>
              <a:off x="6941400" y="5786645"/>
              <a:ext cx="0" cy="231546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30" name="直接连接符 1410">
              <a:extLst>
                <a:ext uri="{FF2B5EF4-FFF2-40B4-BE49-F238E27FC236}">
                  <a16:creationId xmlns:a16="http://schemas.microsoft.com/office/drawing/2014/main" id="{5D9E1737-DE0A-D62D-B9C3-369B951326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7039" y="6010738"/>
              <a:ext cx="196980" cy="11690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31" name="直接连接符 1411">
              <a:extLst>
                <a:ext uri="{FF2B5EF4-FFF2-40B4-BE49-F238E27FC236}">
                  <a16:creationId xmlns:a16="http://schemas.microsoft.com/office/drawing/2014/main" id="{12873104-8663-C4A4-8937-BB83010625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44204" y="6014782"/>
              <a:ext cx="195215" cy="111606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549" name="箭头: 上 1129">
            <a:extLst>
              <a:ext uri="{FF2B5EF4-FFF2-40B4-BE49-F238E27FC236}">
                <a16:creationId xmlns:a16="http://schemas.microsoft.com/office/drawing/2014/main" id="{693DAEC7-87D1-E456-6B59-13426953AE16}"/>
              </a:ext>
            </a:extLst>
          </p:cNvPr>
          <p:cNvSpPr/>
          <p:nvPr/>
        </p:nvSpPr>
        <p:spPr>
          <a:xfrm>
            <a:off x="8683223" y="2713343"/>
            <a:ext cx="186919" cy="458845"/>
          </a:xfrm>
          <a:prstGeom prst="upArrow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  <a:scene3d>
            <a:camera prst="orthographicFront">
              <a:rot lat="20446793" lon="17995590" rev="3549465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50" name="直接连接符 1130">
            <a:extLst>
              <a:ext uri="{FF2B5EF4-FFF2-40B4-BE49-F238E27FC236}">
                <a16:creationId xmlns:a16="http://schemas.microsoft.com/office/drawing/2014/main" id="{97B9661D-EFE0-DE55-0C9D-0EED2DA009DA}"/>
              </a:ext>
            </a:extLst>
          </p:cNvPr>
          <p:cNvCxnSpPr>
            <a:cxnSpLocks/>
          </p:cNvCxnSpPr>
          <p:nvPr/>
        </p:nvCxnSpPr>
        <p:spPr>
          <a:xfrm flipH="1">
            <a:off x="9075055" y="2820973"/>
            <a:ext cx="311783" cy="175888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51" name="矩形 550">
            <a:extLst>
              <a:ext uri="{FF2B5EF4-FFF2-40B4-BE49-F238E27FC236}">
                <a16:creationId xmlns:a16="http://schemas.microsoft.com/office/drawing/2014/main" id="{7C86B505-CB5D-35B8-847B-CC8166348191}"/>
              </a:ext>
            </a:extLst>
          </p:cNvPr>
          <p:cNvSpPr/>
          <p:nvPr/>
        </p:nvSpPr>
        <p:spPr>
          <a:xfrm>
            <a:off x="8177214" y="1508491"/>
            <a:ext cx="492443" cy="1647246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vert="eaVert"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Ceiling matrix</a:t>
            </a:r>
            <a:endParaRPr kumimoji="0" lang="zh-CN" altLang="en-US" sz="2000" b="0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52" name="直接连接符 1132">
            <a:extLst>
              <a:ext uri="{FF2B5EF4-FFF2-40B4-BE49-F238E27FC236}">
                <a16:creationId xmlns:a16="http://schemas.microsoft.com/office/drawing/2014/main" id="{09AA1EE0-FEB2-9922-2F88-56E555A4C6D7}"/>
              </a:ext>
            </a:extLst>
          </p:cNvPr>
          <p:cNvCxnSpPr>
            <a:cxnSpLocks/>
          </p:cNvCxnSpPr>
          <p:nvPr/>
        </p:nvCxnSpPr>
        <p:spPr>
          <a:xfrm flipH="1">
            <a:off x="7362963" y="1856334"/>
            <a:ext cx="311783" cy="175888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53" name="矩形 552">
            <a:extLst>
              <a:ext uri="{FF2B5EF4-FFF2-40B4-BE49-F238E27FC236}">
                <a16:creationId xmlns:a16="http://schemas.microsoft.com/office/drawing/2014/main" id="{78829E9C-2DC7-53C7-E0EE-F5BE41A1147B}"/>
              </a:ext>
            </a:extLst>
          </p:cNvPr>
          <p:cNvSpPr/>
          <p:nvPr/>
        </p:nvSpPr>
        <p:spPr>
          <a:xfrm>
            <a:off x="8004526" y="4627531"/>
            <a:ext cx="54902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</a:t>
            </a:r>
            <a:endParaRPr kumimoji="0" lang="zh-CN" altLang="en-US" b="0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54" name="组合 553">
            <a:extLst>
              <a:ext uri="{FF2B5EF4-FFF2-40B4-BE49-F238E27FC236}">
                <a16:creationId xmlns:a16="http://schemas.microsoft.com/office/drawing/2014/main" id="{30621422-A826-7EEF-AE90-4316E7AA05FF}"/>
              </a:ext>
            </a:extLst>
          </p:cNvPr>
          <p:cNvGrpSpPr/>
          <p:nvPr/>
        </p:nvGrpSpPr>
        <p:grpSpPr>
          <a:xfrm>
            <a:off x="7649479" y="3616128"/>
            <a:ext cx="647770" cy="2027794"/>
            <a:chOff x="9907308" y="2626766"/>
            <a:chExt cx="877676" cy="2747494"/>
          </a:xfrm>
        </p:grpSpPr>
        <p:grpSp>
          <p:nvGrpSpPr>
            <p:cNvPr id="769" name="组合 768">
              <a:extLst>
                <a:ext uri="{FF2B5EF4-FFF2-40B4-BE49-F238E27FC236}">
                  <a16:creationId xmlns:a16="http://schemas.microsoft.com/office/drawing/2014/main" id="{EA2477AF-0B7B-D7C3-A7B8-A7810AB8A4E6}"/>
                </a:ext>
              </a:extLst>
            </p:cNvPr>
            <p:cNvGrpSpPr/>
            <p:nvPr/>
          </p:nvGrpSpPr>
          <p:grpSpPr>
            <a:xfrm>
              <a:off x="10051536" y="4489222"/>
              <a:ext cx="585210" cy="885038"/>
              <a:chOff x="6940729" y="5522812"/>
              <a:chExt cx="403290" cy="609913"/>
            </a:xfrm>
            <a:solidFill>
              <a:srgbClr val="ED7D31">
                <a:lumMod val="20000"/>
                <a:lumOff val="80000"/>
              </a:srgbClr>
            </a:solidFill>
          </p:grpSpPr>
          <p:sp>
            <p:nvSpPr>
              <p:cNvPr id="815" name="平行四边形 814">
                <a:extLst>
                  <a:ext uri="{FF2B5EF4-FFF2-40B4-BE49-F238E27FC236}">
                    <a16:creationId xmlns:a16="http://schemas.microsoft.com/office/drawing/2014/main" id="{F9F0DF9B-A905-D9EF-830A-519BEF1B70B4}"/>
                  </a:ext>
                </a:extLst>
              </p:cNvPr>
              <p:cNvSpPr/>
              <p:nvPr/>
            </p:nvSpPr>
            <p:spPr>
              <a:xfrm rot="16200000">
                <a:off x="6879891" y="5865708"/>
                <a:ext cx="325438" cy="195922"/>
              </a:xfrm>
              <a:prstGeom prst="parallelogram">
                <a:avLst>
                  <a:gd name="adj" fmla="val 5626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16" name="平行四边形 815">
                <a:extLst>
                  <a:ext uri="{FF2B5EF4-FFF2-40B4-BE49-F238E27FC236}">
                    <a16:creationId xmlns:a16="http://schemas.microsoft.com/office/drawing/2014/main" id="{B77E662E-2B22-908B-D928-3FEA36286655}"/>
                  </a:ext>
                </a:extLst>
              </p:cNvPr>
              <p:cNvSpPr/>
              <p:nvPr/>
            </p:nvSpPr>
            <p:spPr>
              <a:xfrm rot="16200000" flipH="1">
                <a:off x="7067553" y="5852343"/>
                <a:ext cx="347066" cy="201028"/>
              </a:xfrm>
              <a:prstGeom prst="parallelogram">
                <a:avLst>
                  <a:gd name="adj" fmla="val 5567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17" name="流程图: 决策 1397">
                <a:extLst>
                  <a:ext uri="{FF2B5EF4-FFF2-40B4-BE49-F238E27FC236}">
                    <a16:creationId xmlns:a16="http://schemas.microsoft.com/office/drawing/2014/main" id="{33F06A2A-8A29-BA94-6FA5-D028F910719A}"/>
                  </a:ext>
                </a:extLst>
              </p:cNvPr>
              <p:cNvSpPr/>
              <p:nvPr/>
            </p:nvSpPr>
            <p:spPr>
              <a:xfrm>
                <a:off x="6940729" y="5674746"/>
                <a:ext cx="402935" cy="228912"/>
              </a:xfrm>
              <a:prstGeom prst="flowChartDecision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18" name="直接连接符 1398">
                <a:extLst>
                  <a:ext uri="{FF2B5EF4-FFF2-40B4-BE49-F238E27FC236}">
                    <a16:creationId xmlns:a16="http://schemas.microsoft.com/office/drawing/2014/main" id="{A551DF2C-79F7-ABC1-2C74-7A34AC4B6C3A}"/>
                  </a:ext>
                </a:extLst>
              </p:cNvPr>
              <p:cNvCxnSpPr>
                <a:cxnSpLocks/>
                <a:stCxn id="817" idx="2"/>
              </p:cNvCxnSpPr>
              <p:nvPr/>
            </p:nvCxnSpPr>
            <p:spPr>
              <a:xfrm>
                <a:off x="7142197" y="5903658"/>
                <a:ext cx="0" cy="229067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19" name="直接连接符 1399">
                <a:extLst>
                  <a:ext uri="{FF2B5EF4-FFF2-40B4-BE49-F238E27FC236}">
                    <a16:creationId xmlns:a16="http://schemas.microsoft.com/office/drawing/2014/main" id="{31C64074-FEB6-F37F-2F7B-3E2DC5A34A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664" y="5786645"/>
                <a:ext cx="0" cy="229173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20" name="直接连接符 1400">
                <a:extLst>
                  <a:ext uri="{FF2B5EF4-FFF2-40B4-BE49-F238E27FC236}">
                    <a16:creationId xmlns:a16="http://schemas.microsoft.com/office/drawing/2014/main" id="{6FC135BC-244C-F601-1107-81D0CEB02D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1400" y="5786645"/>
                <a:ext cx="0" cy="231546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21" name="直接连接符 1401">
                <a:extLst>
                  <a:ext uri="{FF2B5EF4-FFF2-40B4-BE49-F238E27FC236}">
                    <a16:creationId xmlns:a16="http://schemas.microsoft.com/office/drawing/2014/main" id="{167C95D4-BF4D-4618-9B87-20AC64F6B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7039" y="6010738"/>
                <a:ext cx="196980" cy="116907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22" name="直接连接符 1402">
                <a:extLst>
                  <a:ext uri="{FF2B5EF4-FFF2-40B4-BE49-F238E27FC236}">
                    <a16:creationId xmlns:a16="http://schemas.microsoft.com/office/drawing/2014/main" id="{0B0BAD40-41AB-9C62-B150-D3DAD60DDD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44204" y="6014782"/>
                <a:ext cx="195215" cy="111606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23" name="直接箭头连接符 1403">
                <a:extLst>
                  <a:ext uri="{FF2B5EF4-FFF2-40B4-BE49-F238E27FC236}">
                    <a16:creationId xmlns:a16="http://schemas.microsoft.com/office/drawing/2014/main" id="{ED7D5832-1620-6389-5F41-602CF30ADC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7057" y="5522812"/>
                <a:ext cx="0" cy="291689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tailEnd type="triangle"/>
              </a:ln>
              <a:effectLst>
                <a:glow rad="38100">
                  <a:srgbClr val="FFC000">
                    <a:satMod val="175000"/>
                    <a:alpha val="40000"/>
                  </a:srgbClr>
                </a:glow>
              </a:effectLst>
            </p:spPr>
          </p:cxnSp>
        </p:grpSp>
        <p:sp>
          <p:nvSpPr>
            <p:cNvPr id="770" name="矩形 769">
              <a:extLst>
                <a:ext uri="{FF2B5EF4-FFF2-40B4-BE49-F238E27FC236}">
                  <a16:creationId xmlns:a16="http://schemas.microsoft.com/office/drawing/2014/main" id="{290449F8-D85F-15F0-BAB8-6456E4220C86}"/>
                </a:ext>
              </a:extLst>
            </p:cNvPr>
            <p:cNvSpPr/>
            <p:nvPr/>
          </p:nvSpPr>
          <p:spPr>
            <a:xfrm>
              <a:off x="10210426" y="4895972"/>
              <a:ext cx="558622" cy="458713"/>
            </a:xfrm>
            <a:prstGeom prst="rect">
              <a:avLst/>
            </a:prstGeom>
            <a:noFill/>
            <a:scene3d>
              <a:camera prst="orthographicFront">
                <a:rot lat="900000" lon="17699975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19</a:t>
              </a:r>
              <a:endParaRPr kumimoji="0" lang="zh-CN" altLang="en-US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771" name="直接箭头连接符 1351">
              <a:extLst>
                <a:ext uri="{FF2B5EF4-FFF2-40B4-BE49-F238E27FC236}">
                  <a16:creationId xmlns:a16="http://schemas.microsoft.com/office/drawing/2014/main" id="{71ECB623-78B8-655D-CB78-68C986F6A01A}"/>
                </a:ext>
              </a:extLst>
            </p:cNvPr>
            <p:cNvCxnSpPr>
              <a:cxnSpLocks/>
            </p:cNvCxnSpPr>
            <p:nvPr/>
          </p:nvCxnSpPr>
          <p:spPr>
            <a:xfrm>
              <a:off x="10421424" y="4464646"/>
              <a:ext cx="0" cy="423267"/>
            </a:xfrm>
            <a:prstGeom prst="straightConnector1">
              <a:avLst/>
            </a:prstGeom>
            <a:solidFill>
              <a:srgbClr val="ED7D31">
                <a:lumMod val="20000"/>
                <a:lumOff val="80000"/>
              </a:srgbClr>
            </a:solidFill>
            <a:ln w="285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tailEnd type="none"/>
            </a:ln>
            <a:effectLst>
              <a:glow rad="38100">
                <a:srgbClr val="FFC000">
                  <a:satMod val="175000"/>
                  <a:alpha val="40000"/>
                </a:srgbClr>
              </a:glow>
            </a:effectLst>
          </p:spPr>
        </p:cxnSp>
        <p:grpSp>
          <p:nvGrpSpPr>
            <p:cNvPr id="772" name="组合 771">
              <a:extLst>
                <a:ext uri="{FF2B5EF4-FFF2-40B4-BE49-F238E27FC236}">
                  <a16:creationId xmlns:a16="http://schemas.microsoft.com/office/drawing/2014/main" id="{C9F54294-DB9D-AB3D-80E4-E291FC2645C1}"/>
                </a:ext>
              </a:extLst>
            </p:cNvPr>
            <p:cNvGrpSpPr/>
            <p:nvPr/>
          </p:nvGrpSpPr>
          <p:grpSpPr>
            <a:xfrm>
              <a:off x="9907308" y="3863590"/>
              <a:ext cx="862251" cy="880104"/>
              <a:chOff x="9907308" y="3863590"/>
              <a:chExt cx="862251" cy="880104"/>
            </a:xfrm>
          </p:grpSpPr>
          <p:grpSp>
            <p:nvGrpSpPr>
              <p:cNvPr id="802" name="组合 801">
                <a:extLst>
                  <a:ext uri="{FF2B5EF4-FFF2-40B4-BE49-F238E27FC236}">
                    <a16:creationId xmlns:a16="http://schemas.microsoft.com/office/drawing/2014/main" id="{A58FED8D-2D0A-8E3C-BDEC-6E89031E358B}"/>
                  </a:ext>
                </a:extLst>
              </p:cNvPr>
              <p:cNvGrpSpPr/>
              <p:nvPr/>
            </p:nvGrpSpPr>
            <p:grpSpPr>
              <a:xfrm>
                <a:off x="10055785" y="3878322"/>
                <a:ext cx="585210" cy="865372"/>
                <a:chOff x="6940729" y="5536364"/>
                <a:chExt cx="403290" cy="596361"/>
              </a:xfrm>
              <a:solidFill>
                <a:srgbClr val="ED7D31">
                  <a:lumMod val="20000"/>
                  <a:lumOff val="80000"/>
                </a:srgbClr>
              </a:solidFill>
            </p:grpSpPr>
            <p:sp>
              <p:nvSpPr>
                <p:cNvPr id="806" name="平行四边形 805">
                  <a:extLst>
                    <a:ext uri="{FF2B5EF4-FFF2-40B4-BE49-F238E27FC236}">
                      <a16:creationId xmlns:a16="http://schemas.microsoft.com/office/drawing/2014/main" id="{54A5AB67-2229-038A-1BF6-CD667F7859F4}"/>
                    </a:ext>
                  </a:extLst>
                </p:cNvPr>
                <p:cNvSpPr/>
                <p:nvPr/>
              </p:nvSpPr>
              <p:spPr>
                <a:xfrm rot="16200000" flipH="1">
                  <a:off x="7067553" y="5852343"/>
                  <a:ext cx="347066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7" name="流程图: 决策 1387">
                  <a:extLst>
                    <a:ext uri="{FF2B5EF4-FFF2-40B4-BE49-F238E27FC236}">
                      <a16:creationId xmlns:a16="http://schemas.microsoft.com/office/drawing/2014/main" id="{5B7C155E-3D78-730D-F996-6AF6AF0DEB79}"/>
                    </a:ext>
                  </a:extLst>
                </p:cNvPr>
                <p:cNvSpPr/>
                <p:nvPr/>
              </p:nvSpPr>
              <p:spPr>
                <a:xfrm>
                  <a:off x="6940729" y="56747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08" name="直接连接符 1388">
                  <a:extLst>
                    <a:ext uri="{FF2B5EF4-FFF2-40B4-BE49-F238E27FC236}">
                      <a16:creationId xmlns:a16="http://schemas.microsoft.com/office/drawing/2014/main" id="{E3602B6D-5508-B185-3080-4E6D7AAD791C}"/>
                    </a:ext>
                  </a:extLst>
                </p:cNvPr>
                <p:cNvCxnSpPr>
                  <a:cxnSpLocks/>
                  <a:stCxn id="807" idx="2"/>
                </p:cNvCxnSpPr>
                <p:nvPr/>
              </p:nvCxnSpPr>
              <p:spPr>
                <a:xfrm>
                  <a:off x="7142197" y="5903658"/>
                  <a:ext cx="0" cy="22906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09" name="直接连接符 1389">
                  <a:extLst>
                    <a:ext uri="{FF2B5EF4-FFF2-40B4-BE49-F238E27FC236}">
                      <a16:creationId xmlns:a16="http://schemas.microsoft.com/office/drawing/2014/main" id="{32D28F27-B91E-BC54-1297-8739A0DE63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3664" y="5786645"/>
                  <a:ext cx="0" cy="229173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810" name="平行四边形 809">
                  <a:extLst>
                    <a:ext uri="{FF2B5EF4-FFF2-40B4-BE49-F238E27FC236}">
                      <a16:creationId xmlns:a16="http://schemas.microsoft.com/office/drawing/2014/main" id="{59417D2E-9084-447B-0A9B-D05BCCFE0B43}"/>
                    </a:ext>
                  </a:extLst>
                </p:cNvPr>
                <p:cNvSpPr/>
                <p:nvPr/>
              </p:nvSpPr>
              <p:spPr>
                <a:xfrm rot="16200000">
                  <a:off x="6879891" y="5865708"/>
                  <a:ext cx="32543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11" name="直接连接符 1391">
                  <a:extLst>
                    <a:ext uri="{FF2B5EF4-FFF2-40B4-BE49-F238E27FC236}">
                      <a16:creationId xmlns:a16="http://schemas.microsoft.com/office/drawing/2014/main" id="{F0DC85C3-F8D1-78F3-FBBA-23B05CB91B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1400" y="5786645"/>
                  <a:ext cx="0" cy="23154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12" name="直接连接符 1392">
                  <a:extLst>
                    <a:ext uri="{FF2B5EF4-FFF2-40B4-BE49-F238E27FC236}">
                      <a16:creationId xmlns:a16="http://schemas.microsoft.com/office/drawing/2014/main" id="{23C09A04-BA49-A8D7-8891-CE2A575927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47039" y="6010738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13" name="直接连接符 1393">
                  <a:extLst>
                    <a:ext uri="{FF2B5EF4-FFF2-40B4-BE49-F238E27FC236}">
                      <a16:creationId xmlns:a16="http://schemas.microsoft.com/office/drawing/2014/main" id="{56515810-379D-D9F4-9E7C-1F6872FB3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44204" y="6014782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14" name="直接箭头连接符 1394">
                  <a:extLst>
                    <a:ext uri="{FF2B5EF4-FFF2-40B4-BE49-F238E27FC236}">
                      <a16:creationId xmlns:a16="http://schemas.microsoft.com/office/drawing/2014/main" id="{0151211A-1136-BDC4-053C-4AB94F1F6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77057" y="5536364"/>
                  <a:ext cx="0" cy="291689"/>
                </a:xfrm>
                <a:prstGeom prst="straightConnector1">
                  <a:avLst/>
                </a:prstGeom>
                <a:grpFill/>
                <a:ln w="28575" cap="flat" cmpd="sng" algn="ctr">
                  <a:solidFill>
                    <a:srgbClr val="ED7D31">
                      <a:lumMod val="75000"/>
                    </a:srgbClr>
                  </a:solidFill>
                  <a:prstDash val="solid"/>
                  <a:miter lim="800000"/>
                  <a:tailEnd type="triangle"/>
                </a:ln>
                <a:effectLst>
                  <a:glow rad="38100">
                    <a:srgbClr val="FFC000">
                      <a:satMod val="175000"/>
                      <a:alpha val="40000"/>
                    </a:srgbClr>
                  </a:glow>
                </a:effectLst>
              </p:spPr>
            </p:cxnSp>
          </p:grpSp>
          <p:sp>
            <p:nvSpPr>
              <p:cNvPr id="803" name="矩形 802">
                <a:extLst>
                  <a:ext uri="{FF2B5EF4-FFF2-40B4-BE49-F238E27FC236}">
                    <a16:creationId xmlns:a16="http://schemas.microsoft.com/office/drawing/2014/main" id="{7CB39A5F-17A3-D2C3-744C-7E254089BA99}"/>
                  </a:ext>
                </a:extLst>
              </p:cNvPr>
              <p:cNvSpPr/>
              <p:nvPr/>
            </p:nvSpPr>
            <p:spPr>
              <a:xfrm>
                <a:off x="10210937" y="4257330"/>
                <a:ext cx="558622" cy="458713"/>
              </a:xfrm>
              <a:prstGeom prst="rect">
                <a:avLst/>
              </a:prstGeom>
              <a:noFill/>
              <a:scene3d>
                <a:camera prst="orthographicFront">
                  <a:rot lat="900000" lon="17699975" rev="0"/>
                </a:camera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21</a:t>
                </a:r>
                <a:endParaRPr kumimoji="0" lang="zh-CN" altLang="en-US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04" name="矩形 803">
                <a:extLst>
                  <a:ext uri="{FF2B5EF4-FFF2-40B4-BE49-F238E27FC236}">
                    <a16:creationId xmlns:a16="http://schemas.microsoft.com/office/drawing/2014/main" id="{61A5BBC2-6EA9-098A-F95B-702585EDF333}"/>
                  </a:ext>
                </a:extLst>
              </p:cNvPr>
              <p:cNvSpPr/>
              <p:nvPr/>
            </p:nvSpPr>
            <p:spPr>
              <a:xfrm>
                <a:off x="9907308" y="4235551"/>
                <a:ext cx="582212" cy="458713"/>
              </a:xfrm>
              <a:prstGeom prst="rect">
                <a:avLst/>
              </a:prstGeom>
              <a:noFill/>
              <a:scene3d>
                <a:camera prst="orthographicFront">
                  <a:rot lat="1194141" lon="3617894" rev="134698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79</a:t>
                </a:r>
                <a:endParaRPr kumimoji="0" lang="zh-CN" altLang="en-US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05" name="直接箭头连接符 1385">
                <a:extLst>
                  <a:ext uri="{FF2B5EF4-FFF2-40B4-BE49-F238E27FC236}">
                    <a16:creationId xmlns:a16="http://schemas.microsoft.com/office/drawing/2014/main" id="{CBD445AC-ECFA-28C6-0FF2-A2B5D93FD2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6009" y="3863590"/>
                <a:ext cx="0" cy="423267"/>
              </a:xfrm>
              <a:prstGeom prst="straightConnector1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28575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tailEnd type="none"/>
              </a:ln>
              <a:effectLst>
                <a:glow rad="38100">
                  <a:srgbClr val="FFC000">
                    <a:satMod val="175000"/>
                    <a:alpha val="40000"/>
                  </a:srgbClr>
                </a:glow>
              </a:effectLst>
            </p:spPr>
          </p:cxnSp>
        </p:grpSp>
        <p:grpSp>
          <p:nvGrpSpPr>
            <p:cNvPr id="773" name="组合 772">
              <a:extLst>
                <a:ext uri="{FF2B5EF4-FFF2-40B4-BE49-F238E27FC236}">
                  <a16:creationId xmlns:a16="http://schemas.microsoft.com/office/drawing/2014/main" id="{920E0326-7043-19A4-AEED-018AB97E7772}"/>
                </a:ext>
              </a:extLst>
            </p:cNvPr>
            <p:cNvGrpSpPr/>
            <p:nvPr/>
          </p:nvGrpSpPr>
          <p:grpSpPr>
            <a:xfrm>
              <a:off x="9922084" y="3224428"/>
              <a:ext cx="856424" cy="899780"/>
              <a:chOff x="9922084" y="3224428"/>
              <a:chExt cx="856424" cy="899780"/>
            </a:xfrm>
          </p:grpSpPr>
          <p:grpSp>
            <p:nvGrpSpPr>
              <p:cNvPr id="789" name="组合 788">
                <a:extLst>
                  <a:ext uri="{FF2B5EF4-FFF2-40B4-BE49-F238E27FC236}">
                    <a16:creationId xmlns:a16="http://schemas.microsoft.com/office/drawing/2014/main" id="{F0F39465-D38B-700D-8699-B9A21FA87713}"/>
                  </a:ext>
                </a:extLst>
              </p:cNvPr>
              <p:cNvGrpSpPr/>
              <p:nvPr/>
            </p:nvGrpSpPr>
            <p:grpSpPr>
              <a:xfrm>
                <a:off x="10068400" y="3229337"/>
                <a:ext cx="585218" cy="894871"/>
                <a:chOff x="6940724" y="5516036"/>
                <a:chExt cx="403295" cy="616689"/>
              </a:xfrm>
              <a:solidFill>
                <a:srgbClr val="ED7D31">
                  <a:lumMod val="20000"/>
                  <a:lumOff val="80000"/>
                </a:srgbClr>
              </a:solidFill>
            </p:grpSpPr>
            <p:sp>
              <p:nvSpPr>
                <p:cNvPr id="793" name="平行四边形 792">
                  <a:extLst>
                    <a:ext uri="{FF2B5EF4-FFF2-40B4-BE49-F238E27FC236}">
                      <a16:creationId xmlns:a16="http://schemas.microsoft.com/office/drawing/2014/main" id="{F4256F85-9350-AAD9-A22D-D541348F3745}"/>
                    </a:ext>
                  </a:extLst>
                </p:cNvPr>
                <p:cNvSpPr/>
                <p:nvPr/>
              </p:nvSpPr>
              <p:spPr>
                <a:xfrm rot="16200000" flipH="1">
                  <a:off x="7067553" y="5852343"/>
                  <a:ext cx="347066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4" name="流程图: 决策 1374">
                  <a:extLst>
                    <a:ext uri="{FF2B5EF4-FFF2-40B4-BE49-F238E27FC236}">
                      <a16:creationId xmlns:a16="http://schemas.microsoft.com/office/drawing/2014/main" id="{A4E77503-03A7-5D3D-36A3-65F30EA18B8E}"/>
                    </a:ext>
                  </a:extLst>
                </p:cNvPr>
                <p:cNvSpPr/>
                <p:nvPr/>
              </p:nvSpPr>
              <p:spPr>
                <a:xfrm>
                  <a:off x="6940724" y="56747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95" name="直接连接符 1375">
                  <a:extLst>
                    <a:ext uri="{FF2B5EF4-FFF2-40B4-BE49-F238E27FC236}">
                      <a16:creationId xmlns:a16="http://schemas.microsoft.com/office/drawing/2014/main" id="{CD3733DC-6F8A-5C7F-6112-66E7348341F0}"/>
                    </a:ext>
                  </a:extLst>
                </p:cNvPr>
                <p:cNvCxnSpPr>
                  <a:cxnSpLocks/>
                  <a:stCxn id="794" idx="2"/>
                </p:cNvCxnSpPr>
                <p:nvPr/>
              </p:nvCxnSpPr>
              <p:spPr>
                <a:xfrm>
                  <a:off x="7142197" y="5903658"/>
                  <a:ext cx="0" cy="22906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96" name="直接连接符 1376">
                  <a:extLst>
                    <a:ext uri="{FF2B5EF4-FFF2-40B4-BE49-F238E27FC236}">
                      <a16:creationId xmlns:a16="http://schemas.microsoft.com/office/drawing/2014/main" id="{43D79C2D-48A3-30A3-C86D-C7734EFA5E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3664" y="5786645"/>
                  <a:ext cx="0" cy="229173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797" name="平行四边形 796">
                  <a:extLst>
                    <a:ext uri="{FF2B5EF4-FFF2-40B4-BE49-F238E27FC236}">
                      <a16:creationId xmlns:a16="http://schemas.microsoft.com/office/drawing/2014/main" id="{30AF5F60-093B-5114-65CF-8B064C3D968F}"/>
                    </a:ext>
                  </a:extLst>
                </p:cNvPr>
                <p:cNvSpPr/>
                <p:nvPr/>
              </p:nvSpPr>
              <p:spPr>
                <a:xfrm rot="16200000">
                  <a:off x="6879891" y="5865708"/>
                  <a:ext cx="32543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98" name="直接连接符 1378">
                  <a:extLst>
                    <a:ext uri="{FF2B5EF4-FFF2-40B4-BE49-F238E27FC236}">
                      <a16:creationId xmlns:a16="http://schemas.microsoft.com/office/drawing/2014/main" id="{13E1BC93-4E6B-A1D3-22FC-7C60C8802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1400" y="5786645"/>
                  <a:ext cx="0" cy="23154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99" name="直接连接符 1379">
                  <a:extLst>
                    <a:ext uri="{FF2B5EF4-FFF2-40B4-BE49-F238E27FC236}">
                      <a16:creationId xmlns:a16="http://schemas.microsoft.com/office/drawing/2014/main" id="{2386519E-2BE3-7CCE-3618-B86D12BC4A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47039" y="6010738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00" name="直接连接符 1380">
                  <a:extLst>
                    <a:ext uri="{FF2B5EF4-FFF2-40B4-BE49-F238E27FC236}">
                      <a16:creationId xmlns:a16="http://schemas.microsoft.com/office/drawing/2014/main" id="{D3DD92C1-1BA1-DEB5-1D71-10B0504485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44204" y="6014782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01" name="直接箭头连接符 1381">
                  <a:extLst>
                    <a:ext uri="{FF2B5EF4-FFF2-40B4-BE49-F238E27FC236}">
                      <a16:creationId xmlns:a16="http://schemas.microsoft.com/office/drawing/2014/main" id="{4F73CDFB-0B80-6248-EAE4-9E3737245A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77057" y="5516036"/>
                  <a:ext cx="0" cy="291689"/>
                </a:xfrm>
                <a:prstGeom prst="straightConnector1">
                  <a:avLst/>
                </a:prstGeom>
                <a:grpFill/>
                <a:ln w="28575" cap="flat" cmpd="sng" algn="ctr">
                  <a:solidFill>
                    <a:srgbClr val="ED7D31">
                      <a:lumMod val="75000"/>
                    </a:srgbClr>
                  </a:solidFill>
                  <a:prstDash val="solid"/>
                  <a:miter lim="800000"/>
                  <a:tailEnd type="triangle"/>
                </a:ln>
                <a:effectLst>
                  <a:glow rad="38100">
                    <a:srgbClr val="FFC000">
                      <a:satMod val="175000"/>
                      <a:alpha val="40000"/>
                    </a:srgbClr>
                  </a:glow>
                </a:effectLst>
              </p:spPr>
            </p:cxnSp>
          </p:grpSp>
          <p:sp>
            <p:nvSpPr>
              <p:cNvPr id="790" name="矩形 789">
                <a:extLst>
                  <a:ext uri="{FF2B5EF4-FFF2-40B4-BE49-F238E27FC236}">
                    <a16:creationId xmlns:a16="http://schemas.microsoft.com/office/drawing/2014/main" id="{03011645-1CDB-35A6-573D-BE4574C296D1}"/>
                  </a:ext>
                </a:extLst>
              </p:cNvPr>
              <p:cNvSpPr/>
              <p:nvPr/>
            </p:nvSpPr>
            <p:spPr>
              <a:xfrm>
                <a:off x="10219886" y="3639838"/>
                <a:ext cx="558622" cy="458713"/>
              </a:xfrm>
              <a:prstGeom prst="rect">
                <a:avLst/>
              </a:prstGeom>
              <a:noFill/>
              <a:scene3d>
                <a:camera prst="orthographicFront">
                  <a:rot lat="900000" lon="17699975" rev="0"/>
                </a:camera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34</a:t>
                </a:r>
                <a:endParaRPr kumimoji="0" lang="zh-CN" altLang="en-US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91" name="矩形 790">
                <a:extLst>
                  <a:ext uri="{FF2B5EF4-FFF2-40B4-BE49-F238E27FC236}">
                    <a16:creationId xmlns:a16="http://schemas.microsoft.com/office/drawing/2014/main" id="{67C9472C-CA0B-F13E-B759-DA9769E19965}"/>
                  </a:ext>
                </a:extLst>
              </p:cNvPr>
              <p:cNvSpPr/>
              <p:nvPr/>
            </p:nvSpPr>
            <p:spPr>
              <a:xfrm>
                <a:off x="9922084" y="3636875"/>
                <a:ext cx="582211" cy="458713"/>
              </a:xfrm>
              <a:prstGeom prst="rect">
                <a:avLst/>
              </a:prstGeom>
              <a:noFill/>
              <a:scene3d>
                <a:camera prst="orthographicFront">
                  <a:rot lat="1194141" lon="3617894" rev="134698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20</a:t>
                </a:r>
                <a:endParaRPr kumimoji="0" lang="zh-CN" altLang="en-US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92" name="直接箭头连接符 1372">
                <a:extLst>
                  <a:ext uri="{FF2B5EF4-FFF2-40B4-BE49-F238E27FC236}">
                    <a16:creationId xmlns:a16="http://schemas.microsoft.com/office/drawing/2014/main" id="{165075AF-78FD-B5B1-42B4-C5323C706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8631" y="3224428"/>
                <a:ext cx="0" cy="423267"/>
              </a:xfrm>
              <a:prstGeom prst="straightConnector1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28575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tailEnd type="none"/>
              </a:ln>
              <a:effectLst>
                <a:glow rad="38100">
                  <a:srgbClr val="FFC000">
                    <a:satMod val="175000"/>
                    <a:alpha val="40000"/>
                  </a:srgbClr>
                </a:glow>
              </a:effectLst>
            </p:spPr>
          </p:cxnSp>
        </p:grpSp>
        <p:grpSp>
          <p:nvGrpSpPr>
            <p:cNvPr id="774" name="组合 773">
              <a:extLst>
                <a:ext uri="{FF2B5EF4-FFF2-40B4-BE49-F238E27FC236}">
                  <a16:creationId xmlns:a16="http://schemas.microsoft.com/office/drawing/2014/main" id="{68804462-BBFC-AB1E-262D-7602CAED9978}"/>
                </a:ext>
              </a:extLst>
            </p:cNvPr>
            <p:cNvGrpSpPr/>
            <p:nvPr/>
          </p:nvGrpSpPr>
          <p:grpSpPr>
            <a:xfrm>
              <a:off x="9914058" y="2626767"/>
              <a:ext cx="870920" cy="882736"/>
              <a:chOff x="9914058" y="2626767"/>
              <a:chExt cx="870920" cy="882736"/>
            </a:xfrm>
          </p:grpSpPr>
          <p:grpSp>
            <p:nvGrpSpPr>
              <p:cNvPr id="776" name="组合 775">
                <a:extLst>
                  <a:ext uri="{FF2B5EF4-FFF2-40B4-BE49-F238E27FC236}">
                    <a16:creationId xmlns:a16="http://schemas.microsoft.com/office/drawing/2014/main" id="{1922303A-4630-A30E-75AB-6A94C9E6AF21}"/>
                  </a:ext>
                </a:extLst>
              </p:cNvPr>
              <p:cNvGrpSpPr/>
              <p:nvPr/>
            </p:nvGrpSpPr>
            <p:grpSpPr>
              <a:xfrm>
                <a:off x="10064886" y="2722104"/>
                <a:ext cx="585210" cy="787399"/>
                <a:chOff x="6940729" y="5590099"/>
                <a:chExt cx="403290" cy="542626"/>
              </a:xfrm>
              <a:solidFill>
                <a:srgbClr val="ED7D31">
                  <a:lumMod val="20000"/>
                  <a:lumOff val="80000"/>
                </a:srgbClr>
              </a:solidFill>
            </p:grpSpPr>
            <p:sp>
              <p:nvSpPr>
                <p:cNvPr id="780" name="平行四边形 779">
                  <a:extLst>
                    <a:ext uri="{FF2B5EF4-FFF2-40B4-BE49-F238E27FC236}">
                      <a16:creationId xmlns:a16="http://schemas.microsoft.com/office/drawing/2014/main" id="{D0077EE5-EDD0-C10F-9F9B-5989C97D1344}"/>
                    </a:ext>
                  </a:extLst>
                </p:cNvPr>
                <p:cNvSpPr/>
                <p:nvPr/>
              </p:nvSpPr>
              <p:spPr>
                <a:xfrm rot="16200000" flipH="1">
                  <a:off x="7067553" y="5852343"/>
                  <a:ext cx="347066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1" name="流程图: 决策 1361">
                  <a:extLst>
                    <a:ext uri="{FF2B5EF4-FFF2-40B4-BE49-F238E27FC236}">
                      <a16:creationId xmlns:a16="http://schemas.microsoft.com/office/drawing/2014/main" id="{D531EC47-B35C-EBE5-1047-F6745D42E778}"/>
                    </a:ext>
                  </a:extLst>
                </p:cNvPr>
                <p:cNvSpPr/>
                <p:nvPr/>
              </p:nvSpPr>
              <p:spPr>
                <a:xfrm>
                  <a:off x="6940729" y="56747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82" name="直接连接符 1362">
                  <a:extLst>
                    <a:ext uri="{FF2B5EF4-FFF2-40B4-BE49-F238E27FC236}">
                      <a16:creationId xmlns:a16="http://schemas.microsoft.com/office/drawing/2014/main" id="{4E818B9C-984C-1A1A-7A39-81CCCAA318E7}"/>
                    </a:ext>
                  </a:extLst>
                </p:cNvPr>
                <p:cNvCxnSpPr>
                  <a:cxnSpLocks/>
                  <a:stCxn id="781" idx="2"/>
                </p:cNvCxnSpPr>
                <p:nvPr/>
              </p:nvCxnSpPr>
              <p:spPr>
                <a:xfrm>
                  <a:off x="7142197" y="5903658"/>
                  <a:ext cx="0" cy="22906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83" name="直接连接符 1363">
                  <a:extLst>
                    <a:ext uri="{FF2B5EF4-FFF2-40B4-BE49-F238E27FC236}">
                      <a16:creationId xmlns:a16="http://schemas.microsoft.com/office/drawing/2014/main" id="{F3ECCD39-8A3A-E298-7F03-FFAB1BBF77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3664" y="5786645"/>
                  <a:ext cx="0" cy="229173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784" name="平行四边形 783">
                  <a:extLst>
                    <a:ext uri="{FF2B5EF4-FFF2-40B4-BE49-F238E27FC236}">
                      <a16:creationId xmlns:a16="http://schemas.microsoft.com/office/drawing/2014/main" id="{0D6A377D-209A-DBC3-90B9-7EC26CDDBA3A}"/>
                    </a:ext>
                  </a:extLst>
                </p:cNvPr>
                <p:cNvSpPr/>
                <p:nvPr/>
              </p:nvSpPr>
              <p:spPr>
                <a:xfrm rot="16200000">
                  <a:off x="6879891" y="5865708"/>
                  <a:ext cx="32543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85" name="直接连接符 1365">
                  <a:extLst>
                    <a:ext uri="{FF2B5EF4-FFF2-40B4-BE49-F238E27FC236}">
                      <a16:creationId xmlns:a16="http://schemas.microsoft.com/office/drawing/2014/main" id="{A6FA96FA-B364-7F15-7658-4BC6B9C46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1400" y="5786645"/>
                  <a:ext cx="0" cy="23154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86" name="直接连接符 1366">
                  <a:extLst>
                    <a:ext uri="{FF2B5EF4-FFF2-40B4-BE49-F238E27FC236}">
                      <a16:creationId xmlns:a16="http://schemas.microsoft.com/office/drawing/2014/main" id="{A9F624A9-105E-CE61-F905-5D32CC73A2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47039" y="6010738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87" name="直接连接符 1367">
                  <a:extLst>
                    <a:ext uri="{FF2B5EF4-FFF2-40B4-BE49-F238E27FC236}">
                      <a16:creationId xmlns:a16="http://schemas.microsoft.com/office/drawing/2014/main" id="{1A97B9D7-8971-5AEE-2254-F736E3215A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44204" y="6014782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88" name="直接箭头连接符 1368">
                  <a:extLst>
                    <a:ext uri="{FF2B5EF4-FFF2-40B4-BE49-F238E27FC236}">
                      <a16:creationId xmlns:a16="http://schemas.microsoft.com/office/drawing/2014/main" id="{5BCFBCE8-977A-0CF9-605D-27578DE699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83831" y="5590099"/>
                  <a:ext cx="0" cy="210850"/>
                </a:xfrm>
                <a:prstGeom prst="straightConnector1">
                  <a:avLst/>
                </a:prstGeom>
                <a:grpFill/>
                <a:ln w="28575" cap="flat" cmpd="sng" algn="ctr">
                  <a:solidFill>
                    <a:srgbClr val="ED7D31">
                      <a:lumMod val="75000"/>
                    </a:srgbClr>
                  </a:solidFill>
                  <a:prstDash val="solid"/>
                  <a:miter lim="800000"/>
                  <a:tailEnd type="triangle"/>
                </a:ln>
                <a:effectLst>
                  <a:glow rad="38100">
                    <a:srgbClr val="FFC000">
                      <a:satMod val="175000"/>
                      <a:alpha val="40000"/>
                    </a:srgbClr>
                  </a:glow>
                </a:effectLst>
              </p:spPr>
            </p:cxnSp>
          </p:grpSp>
          <p:sp>
            <p:nvSpPr>
              <p:cNvPr id="777" name="矩形 776">
                <a:extLst>
                  <a:ext uri="{FF2B5EF4-FFF2-40B4-BE49-F238E27FC236}">
                    <a16:creationId xmlns:a16="http://schemas.microsoft.com/office/drawing/2014/main" id="{D5714C5B-D64E-C9C5-49C9-624FA420D705}"/>
                  </a:ext>
                </a:extLst>
              </p:cNvPr>
              <p:cNvSpPr/>
              <p:nvPr/>
            </p:nvSpPr>
            <p:spPr>
              <a:xfrm>
                <a:off x="9914058" y="3026758"/>
                <a:ext cx="582213" cy="458713"/>
              </a:xfrm>
              <a:prstGeom prst="rect">
                <a:avLst/>
              </a:prstGeom>
              <a:noFill/>
              <a:scene3d>
                <a:camera prst="orthographicFront">
                  <a:rot lat="1194141" lon="3617894" rev="134698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79</a:t>
                </a:r>
                <a:endParaRPr kumimoji="0" lang="zh-CN" altLang="en-US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78" name="矩形 777">
                <a:extLst>
                  <a:ext uri="{FF2B5EF4-FFF2-40B4-BE49-F238E27FC236}">
                    <a16:creationId xmlns:a16="http://schemas.microsoft.com/office/drawing/2014/main" id="{0F0FCF39-1B44-C14D-80C0-DC1006B4DF1F}"/>
                  </a:ext>
                </a:extLst>
              </p:cNvPr>
              <p:cNvSpPr/>
              <p:nvPr/>
            </p:nvSpPr>
            <p:spPr>
              <a:xfrm>
                <a:off x="10226356" y="3011800"/>
                <a:ext cx="558622" cy="458713"/>
              </a:xfrm>
              <a:prstGeom prst="rect">
                <a:avLst/>
              </a:prstGeom>
              <a:noFill/>
              <a:scene3d>
                <a:camera prst="orthographicFront">
                  <a:rot lat="900000" lon="17699975" rev="0"/>
                </a:camera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34</a:t>
                </a:r>
                <a:endParaRPr kumimoji="0" lang="zh-CN" altLang="en-US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79" name="直接箭头连接符 1359">
                <a:extLst>
                  <a:ext uri="{FF2B5EF4-FFF2-40B4-BE49-F238E27FC236}">
                    <a16:creationId xmlns:a16="http://schemas.microsoft.com/office/drawing/2014/main" id="{1217FD71-C122-63EC-4B80-160BA9835C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40599" y="2626767"/>
                <a:ext cx="0" cy="375694"/>
              </a:xfrm>
              <a:prstGeom prst="straightConnector1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28575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tailEnd type="none"/>
              </a:ln>
              <a:effectLst>
                <a:glow rad="38100">
                  <a:srgbClr val="FFC000">
                    <a:satMod val="175000"/>
                    <a:alpha val="40000"/>
                  </a:srgbClr>
                </a:glow>
              </a:effectLst>
            </p:spPr>
          </p:cxnSp>
        </p:grpSp>
        <p:sp>
          <p:nvSpPr>
            <p:cNvPr id="775" name="矩形 774">
              <a:extLst>
                <a:ext uri="{FF2B5EF4-FFF2-40B4-BE49-F238E27FC236}">
                  <a16:creationId xmlns:a16="http://schemas.microsoft.com/office/drawing/2014/main" id="{6E20C4B7-E619-2A4F-21FB-AE6DC77C984E}"/>
                </a:ext>
              </a:extLst>
            </p:cNvPr>
            <p:cNvSpPr/>
            <p:nvPr/>
          </p:nvSpPr>
          <p:spPr>
            <a:xfrm>
              <a:off x="9922085" y="4890096"/>
              <a:ext cx="582212" cy="458713"/>
            </a:xfrm>
            <a:prstGeom prst="rect">
              <a:avLst/>
            </a:prstGeom>
            <a:noFill/>
            <a:scene3d>
              <a:camera prst="orthographicFront">
                <a:rot lat="1194141" lon="3617894" rev="134698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20</a:t>
              </a:r>
              <a:endParaRPr kumimoji="0" lang="zh-CN" altLang="en-US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755" name="矩形 754">
            <a:extLst>
              <a:ext uri="{FF2B5EF4-FFF2-40B4-BE49-F238E27FC236}">
                <a16:creationId xmlns:a16="http://schemas.microsoft.com/office/drawing/2014/main" id="{BAD281BC-53E2-0859-7568-750576E88567}"/>
              </a:ext>
            </a:extLst>
          </p:cNvPr>
          <p:cNvSpPr/>
          <p:nvPr/>
        </p:nvSpPr>
        <p:spPr>
          <a:xfrm>
            <a:off x="2203274" y="2074830"/>
            <a:ext cx="1512584" cy="646331"/>
          </a:xfrm>
          <a:prstGeom prst="rect">
            <a:avLst/>
          </a:prstGeom>
          <a:solidFill>
            <a:sysClr val="window" lastClr="FFFFFF"/>
          </a:solidFill>
          <a:ln w="28575" cap="flat" cmpd="sng" algn="ctr">
            <a:solidFill>
              <a:srgbClr val="70AD47"/>
            </a:solidFill>
            <a:prstDash val="dash"/>
            <a:miter lim="800000"/>
          </a:ln>
          <a:effectLst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INSERT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&lt;18,06&gt;</a:t>
            </a:r>
            <a:endParaRPr kumimoji="0" lang="zh-CN" altLang="en-US" b="0" i="0" u="none" strike="noStrike" kern="0" cap="none" spc="0" normalizeH="0" baseline="0" noProof="0" dirty="0">
              <a:ln w="0"/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756" name="直接连接符 1336">
            <a:extLst>
              <a:ext uri="{FF2B5EF4-FFF2-40B4-BE49-F238E27FC236}">
                <a16:creationId xmlns:a16="http://schemas.microsoft.com/office/drawing/2014/main" id="{28C1DE27-5075-39EF-EE51-BC7ECC4C6454}"/>
              </a:ext>
            </a:extLst>
          </p:cNvPr>
          <p:cNvCxnSpPr>
            <a:cxnSpLocks/>
          </p:cNvCxnSpPr>
          <p:nvPr/>
        </p:nvCxnSpPr>
        <p:spPr>
          <a:xfrm>
            <a:off x="2676190" y="2739033"/>
            <a:ext cx="213384" cy="0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</a:ln>
          <a:effectLst/>
        </p:spPr>
      </p:cxnSp>
      <p:cxnSp>
        <p:nvCxnSpPr>
          <p:cNvPr id="757" name="直接连接符 1337">
            <a:extLst>
              <a:ext uri="{FF2B5EF4-FFF2-40B4-BE49-F238E27FC236}">
                <a16:creationId xmlns:a16="http://schemas.microsoft.com/office/drawing/2014/main" id="{C35D7AA6-F210-41D8-553B-BEA914DBC763}"/>
              </a:ext>
            </a:extLst>
          </p:cNvPr>
          <p:cNvCxnSpPr>
            <a:cxnSpLocks/>
          </p:cNvCxnSpPr>
          <p:nvPr/>
        </p:nvCxnSpPr>
        <p:spPr>
          <a:xfrm>
            <a:off x="2791625" y="2760853"/>
            <a:ext cx="0" cy="2778705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</a:ln>
          <a:effectLst/>
        </p:spPr>
      </p:cxnSp>
      <p:cxnSp>
        <p:nvCxnSpPr>
          <p:cNvPr id="758" name="直接连接符 1338">
            <a:extLst>
              <a:ext uri="{FF2B5EF4-FFF2-40B4-BE49-F238E27FC236}">
                <a16:creationId xmlns:a16="http://schemas.microsoft.com/office/drawing/2014/main" id="{F189AB6E-4715-F742-0E53-6B42CE3CD995}"/>
              </a:ext>
            </a:extLst>
          </p:cNvPr>
          <p:cNvCxnSpPr>
            <a:cxnSpLocks/>
          </p:cNvCxnSpPr>
          <p:nvPr/>
        </p:nvCxnSpPr>
        <p:spPr>
          <a:xfrm>
            <a:off x="3177337" y="5309372"/>
            <a:ext cx="771146" cy="72889"/>
          </a:xfrm>
          <a:prstGeom prst="line">
            <a:avLst/>
          </a:prstGeom>
          <a:noFill/>
          <a:ln w="57150" cap="flat" cmpd="sng" algn="ctr">
            <a:solidFill>
              <a:srgbClr val="70AD47"/>
            </a:solidFill>
            <a:prstDash val="solid"/>
            <a:miter lim="800000"/>
            <a:headEnd type="oval"/>
          </a:ln>
          <a:effectLst/>
        </p:spPr>
      </p:cxnSp>
      <p:cxnSp>
        <p:nvCxnSpPr>
          <p:cNvPr id="759" name="直接连接符 1339">
            <a:extLst>
              <a:ext uri="{FF2B5EF4-FFF2-40B4-BE49-F238E27FC236}">
                <a16:creationId xmlns:a16="http://schemas.microsoft.com/office/drawing/2014/main" id="{A1F12FFF-4BA0-62F1-F18D-E29AFFB95EF8}"/>
              </a:ext>
            </a:extLst>
          </p:cNvPr>
          <p:cNvCxnSpPr>
            <a:cxnSpLocks/>
          </p:cNvCxnSpPr>
          <p:nvPr/>
        </p:nvCxnSpPr>
        <p:spPr>
          <a:xfrm flipH="1" flipV="1">
            <a:off x="3144493" y="4933201"/>
            <a:ext cx="32845" cy="376497"/>
          </a:xfrm>
          <a:prstGeom prst="line">
            <a:avLst/>
          </a:prstGeom>
          <a:noFill/>
          <a:ln w="57150" cap="flat" cmpd="sng" algn="ctr">
            <a:solidFill>
              <a:srgbClr val="70AD47"/>
            </a:solidFill>
            <a:prstDash val="solid"/>
            <a:miter lim="800000"/>
            <a:headEnd type="oval"/>
          </a:ln>
          <a:effectLst/>
        </p:spPr>
      </p:cxnSp>
      <p:cxnSp>
        <p:nvCxnSpPr>
          <p:cNvPr id="760" name="直接连接符 1340">
            <a:extLst>
              <a:ext uri="{FF2B5EF4-FFF2-40B4-BE49-F238E27FC236}">
                <a16:creationId xmlns:a16="http://schemas.microsoft.com/office/drawing/2014/main" id="{FCA3E71C-8104-3CCD-1B0B-CCB2B28BB3DA}"/>
              </a:ext>
            </a:extLst>
          </p:cNvPr>
          <p:cNvCxnSpPr>
            <a:cxnSpLocks/>
          </p:cNvCxnSpPr>
          <p:nvPr/>
        </p:nvCxnSpPr>
        <p:spPr>
          <a:xfrm>
            <a:off x="3031277" y="2739931"/>
            <a:ext cx="213384" cy="0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</a:ln>
          <a:effectLst/>
        </p:spPr>
      </p:cxnSp>
      <p:cxnSp>
        <p:nvCxnSpPr>
          <p:cNvPr id="761" name="直接连接符 1341">
            <a:extLst>
              <a:ext uri="{FF2B5EF4-FFF2-40B4-BE49-F238E27FC236}">
                <a16:creationId xmlns:a16="http://schemas.microsoft.com/office/drawing/2014/main" id="{F34A8D0A-A762-859A-B14A-1615E7D7A798}"/>
              </a:ext>
            </a:extLst>
          </p:cNvPr>
          <p:cNvCxnSpPr>
            <a:cxnSpLocks/>
          </p:cNvCxnSpPr>
          <p:nvPr/>
        </p:nvCxnSpPr>
        <p:spPr>
          <a:xfrm>
            <a:off x="3144409" y="2760853"/>
            <a:ext cx="0" cy="925638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  <a:tailEnd type="none" w="lg" len="lg"/>
          </a:ln>
          <a:effectLst/>
        </p:spPr>
      </p:cxnSp>
      <p:cxnSp>
        <p:nvCxnSpPr>
          <p:cNvPr id="762" name="直接连接符 1342">
            <a:extLst>
              <a:ext uri="{FF2B5EF4-FFF2-40B4-BE49-F238E27FC236}">
                <a16:creationId xmlns:a16="http://schemas.microsoft.com/office/drawing/2014/main" id="{043A9148-24A6-CB5B-F257-A994374DA782}"/>
              </a:ext>
            </a:extLst>
          </p:cNvPr>
          <p:cNvCxnSpPr>
            <a:cxnSpLocks/>
          </p:cNvCxnSpPr>
          <p:nvPr/>
        </p:nvCxnSpPr>
        <p:spPr>
          <a:xfrm flipV="1">
            <a:off x="3384749" y="3793799"/>
            <a:ext cx="87378" cy="413663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  <a:tailEnd type="oval" w="lg" len="lg"/>
          </a:ln>
          <a:effectLst/>
        </p:spPr>
      </p:cxnSp>
      <p:cxnSp>
        <p:nvCxnSpPr>
          <p:cNvPr id="763" name="直接连接符 1343">
            <a:extLst>
              <a:ext uri="{FF2B5EF4-FFF2-40B4-BE49-F238E27FC236}">
                <a16:creationId xmlns:a16="http://schemas.microsoft.com/office/drawing/2014/main" id="{27A5780F-939D-9C91-9F80-BD99F1489ADE}"/>
              </a:ext>
            </a:extLst>
          </p:cNvPr>
          <p:cNvCxnSpPr>
            <a:cxnSpLocks/>
          </p:cNvCxnSpPr>
          <p:nvPr/>
        </p:nvCxnSpPr>
        <p:spPr>
          <a:xfrm flipH="1" flipV="1">
            <a:off x="3496074" y="3785219"/>
            <a:ext cx="623019" cy="9903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</a:ln>
          <a:effectLst/>
        </p:spPr>
      </p:cxnSp>
      <p:sp>
        <p:nvSpPr>
          <p:cNvPr id="764" name="矩形 763">
            <a:extLst>
              <a:ext uri="{FF2B5EF4-FFF2-40B4-BE49-F238E27FC236}">
                <a16:creationId xmlns:a16="http://schemas.microsoft.com/office/drawing/2014/main" id="{3874C7FD-1E46-4901-8579-90A8B47168FB}"/>
              </a:ext>
            </a:extLst>
          </p:cNvPr>
          <p:cNvSpPr/>
          <p:nvPr/>
        </p:nvSpPr>
        <p:spPr>
          <a:xfrm>
            <a:off x="2276044" y="3598574"/>
            <a:ext cx="7357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 w="0"/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</a:t>
            </a:r>
            <a:endParaRPr kumimoji="0" lang="zh-CN" altLang="en-US" sz="2000" b="0" i="0" u="none" strike="noStrike" kern="0" cap="none" spc="0" normalizeH="0" baseline="0" noProof="0" dirty="0">
              <a:ln w="0"/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65" name="矩形 764">
            <a:extLst>
              <a:ext uri="{FF2B5EF4-FFF2-40B4-BE49-F238E27FC236}">
                <a16:creationId xmlns:a16="http://schemas.microsoft.com/office/drawing/2014/main" id="{3E630750-9241-F466-F0BE-015A08F1777D}"/>
              </a:ext>
            </a:extLst>
          </p:cNvPr>
          <p:cNvSpPr/>
          <p:nvPr/>
        </p:nvSpPr>
        <p:spPr>
          <a:xfrm>
            <a:off x="2667395" y="3377651"/>
            <a:ext cx="7357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 w="0"/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v</a:t>
            </a:r>
            <a:endParaRPr kumimoji="0" lang="zh-CN" altLang="en-US" sz="2000" b="0" i="0" u="none" strike="noStrike" kern="0" cap="none" spc="0" normalizeH="0" baseline="0" noProof="0" dirty="0">
              <a:ln w="0"/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766" name="直接连接符 1346">
            <a:extLst>
              <a:ext uri="{FF2B5EF4-FFF2-40B4-BE49-F238E27FC236}">
                <a16:creationId xmlns:a16="http://schemas.microsoft.com/office/drawing/2014/main" id="{72DF38D7-11B1-C967-0A5F-9589F3D22DA8}"/>
              </a:ext>
            </a:extLst>
          </p:cNvPr>
          <p:cNvCxnSpPr>
            <a:cxnSpLocks/>
          </p:cNvCxnSpPr>
          <p:nvPr/>
        </p:nvCxnSpPr>
        <p:spPr>
          <a:xfrm flipH="1" flipV="1">
            <a:off x="3160327" y="3687507"/>
            <a:ext cx="302909" cy="113440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</a:ln>
          <a:effectLst/>
        </p:spPr>
      </p:cxnSp>
      <p:cxnSp>
        <p:nvCxnSpPr>
          <p:cNvPr id="767" name="直接连接符 1347">
            <a:extLst>
              <a:ext uri="{FF2B5EF4-FFF2-40B4-BE49-F238E27FC236}">
                <a16:creationId xmlns:a16="http://schemas.microsoft.com/office/drawing/2014/main" id="{5495039F-A814-0BB8-B421-2935AAF9DDA4}"/>
              </a:ext>
            </a:extLst>
          </p:cNvPr>
          <p:cNvCxnSpPr>
            <a:cxnSpLocks/>
          </p:cNvCxnSpPr>
          <p:nvPr/>
        </p:nvCxnSpPr>
        <p:spPr>
          <a:xfrm flipH="1">
            <a:off x="2804853" y="5320314"/>
            <a:ext cx="345672" cy="197286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</a:ln>
          <a:effectLst/>
        </p:spPr>
      </p:cxnSp>
      <p:grpSp>
        <p:nvGrpSpPr>
          <p:cNvPr id="556" name="组合 555">
            <a:extLst>
              <a:ext uri="{FF2B5EF4-FFF2-40B4-BE49-F238E27FC236}">
                <a16:creationId xmlns:a16="http://schemas.microsoft.com/office/drawing/2014/main" id="{87687757-A4A1-E2D3-6247-8CCB155C97BA}"/>
              </a:ext>
            </a:extLst>
          </p:cNvPr>
          <p:cNvGrpSpPr/>
          <p:nvPr/>
        </p:nvGrpSpPr>
        <p:grpSpPr>
          <a:xfrm>
            <a:off x="3544122" y="4129446"/>
            <a:ext cx="705385" cy="602533"/>
            <a:chOff x="2975783" y="3644599"/>
            <a:chExt cx="955739" cy="816382"/>
          </a:xfrm>
        </p:grpSpPr>
        <p:grpSp>
          <p:nvGrpSpPr>
            <p:cNvPr id="736" name="组合 735">
              <a:extLst>
                <a:ext uri="{FF2B5EF4-FFF2-40B4-BE49-F238E27FC236}">
                  <a16:creationId xmlns:a16="http://schemas.microsoft.com/office/drawing/2014/main" id="{CC0173BE-93EE-6270-FE07-F5C88D4CE5AA}"/>
                </a:ext>
              </a:extLst>
            </p:cNvPr>
            <p:cNvGrpSpPr/>
            <p:nvPr/>
          </p:nvGrpSpPr>
          <p:grpSpPr>
            <a:xfrm>
              <a:off x="2986903" y="3707597"/>
              <a:ext cx="944619" cy="753384"/>
              <a:chOff x="5686353" y="3258546"/>
              <a:chExt cx="944619" cy="753384"/>
            </a:xfrm>
          </p:grpSpPr>
          <p:sp>
            <p:nvSpPr>
              <p:cNvPr id="749" name="平行四边形 748">
                <a:extLst>
                  <a:ext uri="{FF2B5EF4-FFF2-40B4-BE49-F238E27FC236}">
                    <a16:creationId xmlns:a16="http://schemas.microsoft.com/office/drawing/2014/main" id="{5FDFB5B9-56CA-8774-C936-7846E63E2044}"/>
                  </a:ext>
                </a:extLst>
              </p:cNvPr>
              <p:cNvSpPr/>
              <p:nvPr/>
            </p:nvSpPr>
            <p:spPr>
              <a:xfrm rot="16200000" flipH="1">
                <a:off x="6145158" y="3513407"/>
                <a:ext cx="490669" cy="471278"/>
              </a:xfrm>
              <a:prstGeom prst="parallelogram">
                <a:avLst>
                  <a:gd name="adj" fmla="val 55673"/>
                </a:avLst>
              </a:prstGeom>
              <a:solidFill>
                <a:srgbClr val="70AD47">
                  <a:lumMod val="60000"/>
                  <a:lumOff val="40000"/>
                  <a:alpha val="91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50" name="流程图: 决策 1330">
                <a:extLst>
                  <a:ext uri="{FF2B5EF4-FFF2-40B4-BE49-F238E27FC236}">
                    <a16:creationId xmlns:a16="http://schemas.microsoft.com/office/drawing/2014/main" id="{AB379D42-CB07-3038-4A2B-DC2795C65CE9}"/>
                  </a:ext>
                </a:extLst>
              </p:cNvPr>
              <p:cNvSpPr/>
              <p:nvPr/>
            </p:nvSpPr>
            <p:spPr>
              <a:xfrm>
                <a:off x="5686353" y="3258546"/>
                <a:ext cx="944619" cy="536650"/>
              </a:xfrm>
              <a:prstGeom prst="flowChartDecision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51" name="直接连接符 1331">
                <a:extLst>
                  <a:ext uri="{FF2B5EF4-FFF2-40B4-BE49-F238E27FC236}">
                    <a16:creationId xmlns:a16="http://schemas.microsoft.com/office/drawing/2014/main" id="{DC4720D0-6C64-B6C5-5C5E-21FC057390A8}"/>
                  </a:ext>
                </a:extLst>
              </p:cNvPr>
              <p:cNvCxnSpPr>
                <a:cxnSpLocks/>
                <a:stCxn id="750" idx="2"/>
              </p:cNvCxnSpPr>
              <p:nvPr/>
            </p:nvCxnSpPr>
            <p:spPr>
              <a:xfrm>
                <a:off x="6158663" y="379519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52" name="直接连接符 1332">
                <a:extLst>
                  <a:ext uri="{FF2B5EF4-FFF2-40B4-BE49-F238E27FC236}">
                    <a16:creationId xmlns:a16="http://schemas.microsoft.com/office/drawing/2014/main" id="{C207D40A-D986-ADC8-4885-8F3684529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0972" y="352087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753" name="平行四边形 752">
                <a:extLst>
                  <a:ext uri="{FF2B5EF4-FFF2-40B4-BE49-F238E27FC236}">
                    <a16:creationId xmlns:a16="http://schemas.microsoft.com/office/drawing/2014/main" id="{FE72E58C-4964-437F-6A79-7A7B7AB284FF}"/>
                  </a:ext>
                </a:extLst>
              </p:cNvPr>
              <p:cNvSpPr/>
              <p:nvPr/>
            </p:nvSpPr>
            <p:spPr>
              <a:xfrm rot="16200000">
                <a:off x="5691317" y="3540774"/>
                <a:ext cx="467764" cy="459308"/>
              </a:xfrm>
              <a:prstGeom prst="parallelogram">
                <a:avLst>
                  <a:gd name="adj" fmla="val 56263"/>
                </a:avLst>
              </a:prstGeom>
              <a:solidFill>
                <a:srgbClr val="70AD47">
                  <a:lumMod val="60000"/>
                  <a:lumOff val="40000"/>
                  <a:alpha val="91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54" name="直接连接符 1334">
                <a:extLst>
                  <a:ext uri="{FF2B5EF4-FFF2-40B4-BE49-F238E27FC236}">
                    <a16:creationId xmlns:a16="http://schemas.microsoft.com/office/drawing/2014/main" id="{B5BD15C7-5BD3-F0B1-FAD5-30A81B252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7925" y="352087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737" name="组合 736">
              <a:extLst>
                <a:ext uri="{FF2B5EF4-FFF2-40B4-BE49-F238E27FC236}">
                  <a16:creationId xmlns:a16="http://schemas.microsoft.com/office/drawing/2014/main" id="{DC2CFB64-2776-2B92-F228-DA47A9AF90B2}"/>
                </a:ext>
              </a:extLst>
            </p:cNvPr>
            <p:cNvGrpSpPr/>
            <p:nvPr/>
          </p:nvGrpSpPr>
          <p:grpSpPr>
            <a:xfrm>
              <a:off x="2975782" y="3644601"/>
              <a:ext cx="427823" cy="500414"/>
              <a:chOff x="4063232" y="5732217"/>
              <a:chExt cx="427823" cy="500414"/>
            </a:xfrm>
          </p:grpSpPr>
          <p:grpSp>
            <p:nvGrpSpPr>
              <p:cNvPr id="739" name="组合 738">
                <a:extLst>
                  <a:ext uri="{FF2B5EF4-FFF2-40B4-BE49-F238E27FC236}">
                    <a16:creationId xmlns:a16="http://schemas.microsoft.com/office/drawing/2014/main" id="{2CE4EB84-4929-9538-F15D-723256966191}"/>
                  </a:ext>
                </a:extLst>
              </p:cNvPr>
              <p:cNvGrpSpPr/>
              <p:nvPr/>
            </p:nvGrpSpPr>
            <p:grpSpPr>
              <a:xfrm>
                <a:off x="4087765" y="5855488"/>
                <a:ext cx="403290" cy="325732"/>
                <a:chOff x="4785215" y="2779346"/>
                <a:chExt cx="403290" cy="325732"/>
              </a:xfrm>
              <a:solidFill>
                <a:srgbClr val="70AD47">
                  <a:lumMod val="40000"/>
                  <a:lumOff val="60000"/>
                </a:srgbClr>
              </a:solidFill>
              <a:effectLst>
                <a:glow rad="63500">
                  <a:srgbClr val="FFC000">
                    <a:satMod val="175000"/>
                    <a:alpha val="40000"/>
                  </a:srgbClr>
                </a:glow>
              </a:effectLst>
            </p:grpSpPr>
            <p:sp>
              <p:nvSpPr>
                <p:cNvPr id="741" name="平行四边形 740">
                  <a:extLst>
                    <a:ext uri="{FF2B5EF4-FFF2-40B4-BE49-F238E27FC236}">
                      <a16:creationId xmlns:a16="http://schemas.microsoft.com/office/drawing/2014/main" id="{3D59F5F6-7B30-4FB8-211A-3298331E65BA}"/>
                    </a:ext>
                  </a:extLst>
                </p:cNvPr>
                <p:cNvSpPr/>
                <p:nvPr/>
              </p:nvSpPr>
              <p:spPr>
                <a:xfrm rot="16200000" flipH="1">
                  <a:off x="4980922" y="2888059"/>
                  <a:ext cx="209299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2" name="流程图: 决策 1322">
                  <a:extLst>
                    <a:ext uri="{FF2B5EF4-FFF2-40B4-BE49-F238E27FC236}">
                      <a16:creationId xmlns:a16="http://schemas.microsoft.com/office/drawing/2014/main" id="{FE76C9A6-DD38-5D17-F00B-B81B99D6F7DF}"/>
                    </a:ext>
                  </a:extLst>
                </p:cNvPr>
                <p:cNvSpPr/>
                <p:nvPr/>
              </p:nvSpPr>
              <p:spPr>
                <a:xfrm>
                  <a:off x="4785215" y="27793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43" name="直接连接符 1323">
                  <a:extLst>
                    <a:ext uri="{FF2B5EF4-FFF2-40B4-BE49-F238E27FC236}">
                      <a16:creationId xmlns:a16="http://schemas.microsoft.com/office/drawing/2014/main" id="{53C9C808-90D1-D62A-8F9E-3D7D3AE215D9}"/>
                    </a:ext>
                  </a:extLst>
                </p:cNvPr>
                <p:cNvCxnSpPr>
                  <a:cxnSpLocks/>
                  <a:stCxn id="742" idx="2"/>
                </p:cNvCxnSpPr>
                <p:nvPr/>
              </p:nvCxnSpPr>
              <p:spPr>
                <a:xfrm>
                  <a:off x="4986683" y="3008258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44" name="直接连接符 1324">
                  <a:extLst>
                    <a:ext uri="{FF2B5EF4-FFF2-40B4-BE49-F238E27FC236}">
                      <a16:creationId xmlns:a16="http://schemas.microsoft.com/office/drawing/2014/main" id="{0939B015-D190-6835-0F69-DBC052B115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8150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745" name="平行四边形 744">
                  <a:extLst>
                    <a:ext uri="{FF2B5EF4-FFF2-40B4-BE49-F238E27FC236}">
                      <a16:creationId xmlns:a16="http://schemas.microsoft.com/office/drawing/2014/main" id="{9DD5047D-F5A5-BD20-7FFF-447081BC6945}"/>
                    </a:ext>
                  </a:extLst>
                </p:cNvPr>
                <p:cNvSpPr/>
                <p:nvPr/>
              </p:nvSpPr>
              <p:spPr>
                <a:xfrm rot="16200000">
                  <a:off x="4787332" y="2907353"/>
                  <a:ext cx="19952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46" name="直接连接符 1326">
                  <a:extLst>
                    <a:ext uri="{FF2B5EF4-FFF2-40B4-BE49-F238E27FC236}">
                      <a16:creationId xmlns:a16="http://schemas.microsoft.com/office/drawing/2014/main" id="{938DF76E-7F20-C6C3-458F-C311CCCEC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5886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47" name="直接连接符 1327">
                  <a:extLst>
                    <a:ext uri="{FF2B5EF4-FFF2-40B4-BE49-F238E27FC236}">
                      <a16:creationId xmlns:a16="http://schemas.microsoft.com/office/drawing/2014/main" id="{CA4EA9C7-208A-C38F-7BBF-5E6020B4DF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91525" y="2978687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48" name="直接连接符 1328">
                  <a:extLst>
                    <a:ext uri="{FF2B5EF4-FFF2-40B4-BE49-F238E27FC236}">
                      <a16:creationId xmlns:a16="http://schemas.microsoft.com/office/drawing/2014/main" id="{3F40B398-67C1-99E3-BAFB-CA1C293BB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88690" y="2982454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740" name="矩形 739">
                <a:extLst>
                  <a:ext uri="{FF2B5EF4-FFF2-40B4-BE49-F238E27FC236}">
                    <a16:creationId xmlns:a16="http://schemas.microsoft.com/office/drawing/2014/main" id="{0272E7FA-D3BF-2F0E-275B-5F605DB95E47}"/>
                  </a:ext>
                </a:extLst>
              </p:cNvPr>
              <p:cNvSpPr/>
              <p:nvPr/>
            </p:nvSpPr>
            <p:spPr>
              <a:xfrm>
                <a:off x="4063232" y="5732217"/>
                <a:ext cx="423962" cy="500414"/>
              </a:xfrm>
              <a:prstGeom prst="rect">
                <a:avLst/>
              </a:prstGeom>
              <a:noFill/>
              <a:scene3d>
                <a:camera prst="isometricTopUp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1</a:t>
                </a:r>
                <a:endParaRPr kumimoji="0" lang="zh-CN" altLang="en-US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8" name="矩形 737">
              <a:extLst>
                <a:ext uri="{FF2B5EF4-FFF2-40B4-BE49-F238E27FC236}">
                  <a16:creationId xmlns:a16="http://schemas.microsoft.com/office/drawing/2014/main" id="{C4819BC3-E0F7-6362-E6E3-6D7227C69034}"/>
                </a:ext>
              </a:extLst>
            </p:cNvPr>
            <p:cNvSpPr/>
            <p:nvPr/>
          </p:nvSpPr>
          <p:spPr>
            <a:xfrm>
              <a:off x="3155176" y="3757325"/>
              <a:ext cx="597717" cy="542116"/>
            </a:xfrm>
            <a:prstGeom prst="rect">
              <a:avLst/>
            </a:prstGeom>
            <a:solidFill>
              <a:sysClr val="window" lastClr="FFFFFF">
                <a:alpha val="82000"/>
              </a:sysClr>
            </a:solidFill>
            <a:effectLst>
              <a:softEdge rad="127000"/>
            </a:effectLst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 w="0"/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②</a:t>
              </a:r>
            </a:p>
          </p:txBody>
        </p:sp>
      </p:grpSp>
      <p:grpSp>
        <p:nvGrpSpPr>
          <p:cNvPr id="557" name="组合 556">
            <a:extLst>
              <a:ext uri="{FF2B5EF4-FFF2-40B4-BE49-F238E27FC236}">
                <a16:creationId xmlns:a16="http://schemas.microsoft.com/office/drawing/2014/main" id="{C9A25116-66A6-CD23-9AF7-DFDBB717F8E1}"/>
              </a:ext>
            </a:extLst>
          </p:cNvPr>
          <p:cNvGrpSpPr/>
          <p:nvPr/>
        </p:nvGrpSpPr>
        <p:grpSpPr>
          <a:xfrm>
            <a:off x="4298651" y="3645708"/>
            <a:ext cx="699322" cy="663971"/>
            <a:chOff x="3939729" y="3010147"/>
            <a:chExt cx="947525" cy="899626"/>
          </a:xfrm>
        </p:grpSpPr>
        <p:grpSp>
          <p:nvGrpSpPr>
            <p:cNvPr id="707" name="组合 706">
              <a:extLst>
                <a:ext uri="{FF2B5EF4-FFF2-40B4-BE49-F238E27FC236}">
                  <a16:creationId xmlns:a16="http://schemas.microsoft.com/office/drawing/2014/main" id="{758B1D2D-7376-C126-AEEF-90A67A99DF2D}"/>
                </a:ext>
              </a:extLst>
            </p:cNvPr>
            <p:cNvGrpSpPr/>
            <p:nvPr/>
          </p:nvGrpSpPr>
          <p:grpSpPr>
            <a:xfrm>
              <a:off x="3939729" y="3010147"/>
              <a:ext cx="947525" cy="899626"/>
              <a:chOff x="3309809" y="2867907"/>
              <a:chExt cx="947525" cy="899626"/>
            </a:xfrm>
          </p:grpSpPr>
          <p:grpSp>
            <p:nvGrpSpPr>
              <p:cNvPr id="709" name="组合 708">
                <a:extLst>
                  <a:ext uri="{FF2B5EF4-FFF2-40B4-BE49-F238E27FC236}">
                    <a16:creationId xmlns:a16="http://schemas.microsoft.com/office/drawing/2014/main" id="{CC56B322-819F-A7AF-83CF-F1A7F303FB33}"/>
                  </a:ext>
                </a:extLst>
              </p:cNvPr>
              <p:cNvGrpSpPr/>
              <p:nvPr/>
            </p:nvGrpSpPr>
            <p:grpSpPr>
              <a:xfrm>
                <a:off x="3312715" y="3014149"/>
                <a:ext cx="944619" cy="753384"/>
                <a:chOff x="5686353" y="3258546"/>
                <a:chExt cx="944619" cy="753384"/>
              </a:xfrm>
            </p:grpSpPr>
            <p:sp>
              <p:nvSpPr>
                <p:cNvPr id="730" name="平行四边形 729">
                  <a:extLst>
                    <a:ext uri="{FF2B5EF4-FFF2-40B4-BE49-F238E27FC236}">
                      <a16:creationId xmlns:a16="http://schemas.microsoft.com/office/drawing/2014/main" id="{234AA641-1AE6-30E7-1159-349114058E93}"/>
                    </a:ext>
                  </a:extLst>
                </p:cNvPr>
                <p:cNvSpPr/>
                <p:nvPr/>
              </p:nvSpPr>
              <p:spPr>
                <a:xfrm rot="16200000" flipH="1">
                  <a:off x="6145158" y="3513407"/>
                  <a:ext cx="490669" cy="471278"/>
                </a:xfrm>
                <a:prstGeom prst="parallelogram">
                  <a:avLst>
                    <a:gd name="adj" fmla="val 55673"/>
                  </a:avLst>
                </a:prstGeom>
                <a:solidFill>
                  <a:srgbClr val="70AD47">
                    <a:lumMod val="60000"/>
                    <a:lumOff val="40000"/>
                    <a:alpha val="91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1" name="流程图: 决策 1311">
                  <a:extLst>
                    <a:ext uri="{FF2B5EF4-FFF2-40B4-BE49-F238E27FC236}">
                      <a16:creationId xmlns:a16="http://schemas.microsoft.com/office/drawing/2014/main" id="{68C28D61-3BD2-9CD6-4894-E1E4109A73E3}"/>
                    </a:ext>
                  </a:extLst>
                </p:cNvPr>
                <p:cNvSpPr/>
                <p:nvPr/>
              </p:nvSpPr>
              <p:spPr>
                <a:xfrm>
                  <a:off x="5686353" y="3258546"/>
                  <a:ext cx="944619" cy="536650"/>
                </a:xfrm>
                <a:prstGeom prst="flowChartDecision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32" name="直接连接符 1312">
                  <a:extLst>
                    <a:ext uri="{FF2B5EF4-FFF2-40B4-BE49-F238E27FC236}">
                      <a16:creationId xmlns:a16="http://schemas.microsoft.com/office/drawing/2014/main" id="{1BB0F452-D4E8-F460-9679-7516F819C092}"/>
                    </a:ext>
                  </a:extLst>
                </p:cNvPr>
                <p:cNvCxnSpPr>
                  <a:cxnSpLocks/>
                  <a:stCxn id="731" idx="2"/>
                </p:cNvCxnSpPr>
                <p:nvPr/>
              </p:nvCxnSpPr>
              <p:spPr>
                <a:xfrm>
                  <a:off x="6158663" y="3795196"/>
                  <a:ext cx="0" cy="21673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33" name="直接连接符 1313">
                  <a:extLst>
                    <a:ext uri="{FF2B5EF4-FFF2-40B4-BE49-F238E27FC236}">
                      <a16:creationId xmlns:a16="http://schemas.microsoft.com/office/drawing/2014/main" id="{98A5C39A-0F84-E04D-6C9E-88B820538B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0972" y="3520876"/>
                  <a:ext cx="0" cy="21673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734" name="平行四边形 733">
                  <a:extLst>
                    <a:ext uri="{FF2B5EF4-FFF2-40B4-BE49-F238E27FC236}">
                      <a16:creationId xmlns:a16="http://schemas.microsoft.com/office/drawing/2014/main" id="{41473202-FB5F-C8C4-444D-4088099FAE5C}"/>
                    </a:ext>
                  </a:extLst>
                </p:cNvPr>
                <p:cNvSpPr/>
                <p:nvPr/>
              </p:nvSpPr>
              <p:spPr>
                <a:xfrm rot="16200000">
                  <a:off x="5691317" y="3540774"/>
                  <a:ext cx="467764" cy="459308"/>
                </a:xfrm>
                <a:prstGeom prst="parallelogram">
                  <a:avLst>
                    <a:gd name="adj" fmla="val 56263"/>
                  </a:avLst>
                </a:prstGeom>
                <a:solidFill>
                  <a:srgbClr val="70AD47">
                    <a:lumMod val="60000"/>
                    <a:lumOff val="40000"/>
                    <a:alpha val="91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35" name="直接连接符 1315">
                  <a:extLst>
                    <a:ext uri="{FF2B5EF4-FFF2-40B4-BE49-F238E27FC236}">
                      <a16:creationId xmlns:a16="http://schemas.microsoft.com/office/drawing/2014/main" id="{E8F4F584-2B32-F536-99CA-EC30C4B7D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7925" y="3520876"/>
                  <a:ext cx="0" cy="21673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710" name="组合 709">
                <a:extLst>
                  <a:ext uri="{FF2B5EF4-FFF2-40B4-BE49-F238E27FC236}">
                    <a16:creationId xmlns:a16="http://schemas.microsoft.com/office/drawing/2014/main" id="{103642A2-AF90-3AF2-7C29-798A74CD657E}"/>
                  </a:ext>
                </a:extLst>
              </p:cNvPr>
              <p:cNvGrpSpPr/>
              <p:nvPr/>
            </p:nvGrpSpPr>
            <p:grpSpPr>
              <a:xfrm>
                <a:off x="3309809" y="2867907"/>
                <a:ext cx="423962" cy="536906"/>
                <a:chOff x="4926088" y="5489070"/>
                <a:chExt cx="423962" cy="536906"/>
              </a:xfrm>
            </p:grpSpPr>
            <p:grpSp>
              <p:nvGrpSpPr>
                <p:cNvPr id="711" name="组合 710">
                  <a:extLst>
                    <a:ext uri="{FF2B5EF4-FFF2-40B4-BE49-F238E27FC236}">
                      <a16:creationId xmlns:a16="http://schemas.microsoft.com/office/drawing/2014/main" id="{34B28443-E481-7DF4-12F1-5218359B6B1E}"/>
                    </a:ext>
                  </a:extLst>
                </p:cNvPr>
                <p:cNvGrpSpPr/>
                <p:nvPr/>
              </p:nvGrpSpPr>
              <p:grpSpPr>
                <a:xfrm>
                  <a:off x="4938757" y="5700244"/>
                  <a:ext cx="403290" cy="325732"/>
                  <a:chOff x="4785215" y="2779346"/>
                  <a:chExt cx="403290" cy="325732"/>
                </a:xfrm>
                <a:solidFill>
                  <a:srgbClr val="70AD47">
                    <a:lumMod val="40000"/>
                    <a:lumOff val="60000"/>
                  </a:srgbClr>
                </a:solidFill>
                <a:effectLst>
                  <a:glow rad="63500">
                    <a:srgbClr val="FFC000">
                      <a:satMod val="175000"/>
                      <a:alpha val="40000"/>
                    </a:srgbClr>
                  </a:glow>
                </a:effectLst>
              </p:grpSpPr>
              <p:sp>
                <p:nvSpPr>
                  <p:cNvPr id="722" name="平行四边形 721">
                    <a:extLst>
                      <a:ext uri="{FF2B5EF4-FFF2-40B4-BE49-F238E27FC236}">
                        <a16:creationId xmlns:a16="http://schemas.microsoft.com/office/drawing/2014/main" id="{EE55E6AE-A5DF-F681-5534-F6B062FF49CB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4980922" y="2888059"/>
                    <a:ext cx="209299" cy="201028"/>
                  </a:xfrm>
                  <a:prstGeom prst="parallelogram">
                    <a:avLst>
                      <a:gd name="adj" fmla="val 55673"/>
                    </a:avLst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3" name="流程图: 决策 1303">
                    <a:extLst>
                      <a:ext uri="{FF2B5EF4-FFF2-40B4-BE49-F238E27FC236}">
                        <a16:creationId xmlns:a16="http://schemas.microsoft.com/office/drawing/2014/main" id="{45D4CA99-B8A5-21F5-62E3-FB3CF53270ED}"/>
                      </a:ext>
                    </a:extLst>
                  </p:cNvPr>
                  <p:cNvSpPr/>
                  <p:nvPr/>
                </p:nvSpPr>
                <p:spPr>
                  <a:xfrm>
                    <a:off x="4785215" y="2779346"/>
                    <a:ext cx="402935" cy="228912"/>
                  </a:xfrm>
                  <a:prstGeom prst="flowChartDecision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724" name="直接连接符 1304">
                    <a:extLst>
                      <a:ext uri="{FF2B5EF4-FFF2-40B4-BE49-F238E27FC236}">
                        <a16:creationId xmlns:a16="http://schemas.microsoft.com/office/drawing/2014/main" id="{BE99DDE6-4ADE-C278-6E46-AC5FF2C83B34}"/>
                      </a:ext>
                    </a:extLst>
                  </p:cNvPr>
                  <p:cNvCxnSpPr>
                    <a:cxnSpLocks/>
                    <a:stCxn id="723" idx="2"/>
                  </p:cNvCxnSpPr>
                  <p:nvPr/>
                </p:nvCxnSpPr>
                <p:spPr>
                  <a:xfrm>
                    <a:off x="4986683" y="3008258"/>
                    <a:ext cx="0" cy="9245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725" name="直接连接符 1305">
                    <a:extLst>
                      <a:ext uri="{FF2B5EF4-FFF2-40B4-BE49-F238E27FC236}">
                        <a16:creationId xmlns:a16="http://schemas.microsoft.com/office/drawing/2014/main" id="{1BD246C1-9AB2-15D4-F7F7-276887B6D9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8150" y="2891245"/>
                    <a:ext cx="0" cy="9245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726" name="平行四边形 725">
                    <a:extLst>
                      <a:ext uri="{FF2B5EF4-FFF2-40B4-BE49-F238E27FC236}">
                        <a16:creationId xmlns:a16="http://schemas.microsoft.com/office/drawing/2014/main" id="{85F8EE81-D623-3738-CECC-BE17B9B059F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787332" y="2907353"/>
                    <a:ext cx="199528" cy="195922"/>
                  </a:xfrm>
                  <a:prstGeom prst="parallelogram">
                    <a:avLst>
                      <a:gd name="adj" fmla="val 56263"/>
                    </a:avLst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727" name="直接连接符 1307">
                    <a:extLst>
                      <a:ext uri="{FF2B5EF4-FFF2-40B4-BE49-F238E27FC236}">
                        <a16:creationId xmlns:a16="http://schemas.microsoft.com/office/drawing/2014/main" id="{D12FB051-D220-0202-EBBD-55B0AC726F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85886" y="2891245"/>
                    <a:ext cx="0" cy="9245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728" name="直接连接符 1308">
                    <a:extLst>
                      <a:ext uri="{FF2B5EF4-FFF2-40B4-BE49-F238E27FC236}">
                        <a16:creationId xmlns:a16="http://schemas.microsoft.com/office/drawing/2014/main" id="{9476A624-F993-C191-DE7B-6E602EE805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991525" y="2978687"/>
                    <a:ext cx="196980" cy="116907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729" name="直接连接符 1309">
                    <a:extLst>
                      <a:ext uri="{FF2B5EF4-FFF2-40B4-BE49-F238E27FC236}">
                        <a16:creationId xmlns:a16="http://schemas.microsoft.com/office/drawing/2014/main" id="{EA46FCD0-061E-05F9-B6D2-9FFF650782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88690" y="2982454"/>
                    <a:ext cx="195215" cy="111606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712" name="组合 711">
                  <a:extLst>
                    <a:ext uri="{FF2B5EF4-FFF2-40B4-BE49-F238E27FC236}">
                      <a16:creationId xmlns:a16="http://schemas.microsoft.com/office/drawing/2014/main" id="{43ACF850-81A9-72CB-C513-B7A15CC1BAD0}"/>
                    </a:ext>
                  </a:extLst>
                </p:cNvPr>
                <p:cNvGrpSpPr/>
                <p:nvPr/>
              </p:nvGrpSpPr>
              <p:grpSpPr>
                <a:xfrm>
                  <a:off x="4938757" y="5609085"/>
                  <a:ext cx="403290" cy="325732"/>
                  <a:chOff x="4785215" y="2779346"/>
                  <a:chExt cx="403290" cy="325732"/>
                </a:xfrm>
                <a:solidFill>
                  <a:srgbClr val="70AD47">
                    <a:lumMod val="60000"/>
                    <a:lumOff val="40000"/>
                  </a:srgbClr>
                </a:solidFill>
                <a:effectLst>
                  <a:glow rad="63500">
                    <a:srgbClr val="FFC000">
                      <a:satMod val="175000"/>
                      <a:alpha val="40000"/>
                    </a:srgbClr>
                  </a:glow>
                </a:effectLst>
              </p:grpSpPr>
              <p:sp>
                <p:nvSpPr>
                  <p:cNvPr id="714" name="平行四边形 713">
                    <a:extLst>
                      <a:ext uri="{FF2B5EF4-FFF2-40B4-BE49-F238E27FC236}">
                        <a16:creationId xmlns:a16="http://schemas.microsoft.com/office/drawing/2014/main" id="{59F32170-5D37-0739-5516-B9CCEBDC6404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4980922" y="2888059"/>
                    <a:ext cx="209299" cy="201028"/>
                  </a:xfrm>
                  <a:prstGeom prst="parallelogram">
                    <a:avLst>
                      <a:gd name="adj" fmla="val 55673"/>
                    </a:avLst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5" name="流程图: 决策 1295">
                    <a:extLst>
                      <a:ext uri="{FF2B5EF4-FFF2-40B4-BE49-F238E27FC236}">
                        <a16:creationId xmlns:a16="http://schemas.microsoft.com/office/drawing/2014/main" id="{3709656A-D70F-6E4E-C284-AF5CEBCA4686}"/>
                      </a:ext>
                    </a:extLst>
                  </p:cNvPr>
                  <p:cNvSpPr/>
                  <p:nvPr/>
                </p:nvSpPr>
                <p:spPr>
                  <a:xfrm>
                    <a:off x="4785215" y="2779346"/>
                    <a:ext cx="402935" cy="228912"/>
                  </a:xfrm>
                  <a:prstGeom prst="flowChartDecision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716" name="直接连接符 1296">
                    <a:extLst>
                      <a:ext uri="{FF2B5EF4-FFF2-40B4-BE49-F238E27FC236}">
                        <a16:creationId xmlns:a16="http://schemas.microsoft.com/office/drawing/2014/main" id="{C0173F56-4401-528A-C905-78632419EBA1}"/>
                      </a:ext>
                    </a:extLst>
                  </p:cNvPr>
                  <p:cNvCxnSpPr>
                    <a:cxnSpLocks/>
                    <a:stCxn id="715" idx="2"/>
                  </p:cNvCxnSpPr>
                  <p:nvPr/>
                </p:nvCxnSpPr>
                <p:spPr>
                  <a:xfrm>
                    <a:off x="4986683" y="3008258"/>
                    <a:ext cx="0" cy="9245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717" name="直接连接符 1297">
                    <a:extLst>
                      <a:ext uri="{FF2B5EF4-FFF2-40B4-BE49-F238E27FC236}">
                        <a16:creationId xmlns:a16="http://schemas.microsoft.com/office/drawing/2014/main" id="{FD102BEF-F9BF-66C8-4D65-3695B61E00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8150" y="2891245"/>
                    <a:ext cx="0" cy="9245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718" name="平行四边形 717">
                    <a:extLst>
                      <a:ext uri="{FF2B5EF4-FFF2-40B4-BE49-F238E27FC236}">
                        <a16:creationId xmlns:a16="http://schemas.microsoft.com/office/drawing/2014/main" id="{FE876B6C-3B28-D5D5-C6D2-EB693B1002D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787332" y="2907353"/>
                    <a:ext cx="199528" cy="195922"/>
                  </a:xfrm>
                  <a:prstGeom prst="parallelogram">
                    <a:avLst>
                      <a:gd name="adj" fmla="val 56263"/>
                    </a:avLst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719" name="直接连接符 1299">
                    <a:extLst>
                      <a:ext uri="{FF2B5EF4-FFF2-40B4-BE49-F238E27FC236}">
                        <a16:creationId xmlns:a16="http://schemas.microsoft.com/office/drawing/2014/main" id="{D7C18E32-CEC5-E2FE-F8BE-B3F223F224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85886" y="2891245"/>
                    <a:ext cx="0" cy="9245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720" name="直接连接符 1300">
                    <a:extLst>
                      <a:ext uri="{FF2B5EF4-FFF2-40B4-BE49-F238E27FC236}">
                        <a16:creationId xmlns:a16="http://schemas.microsoft.com/office/drawing/2014/main" id="{79A7E4C8-E419-6AE6-D88B-4D5D609A30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991525" y="2978687"/>
                    <a:ext cx="196980" cy="116907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721" name="直接连接符 1301">
                    <a:extLst>
                      <a:ext uri="{FF2B5EF4-FFF2-40B4-BE49-F238E27FC236}">
                        <a16:creationId xmlns:a16="http://schemas.microsoft.com/office/drawing/2014/main" id="{80EA1604-EB2F-6FCB-CAFF-1662F4A10E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88690" y="2982454"/>
                    <a:ext cx="195215" cy="111606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713" name="矩形 712">
                  <a:extLst>
                    <a:ext uri="{FF2B5EF4-FFF2-40B4-BE49-F238E27FC236}">
                      <a16:creationId xmlns:a16="http://schemas.microsoft.com/office/drawing/2014/main" id="{29DB1E5B-1921-934A-AF26-A3D4C1F2CCC8}"/>
                    </a:ext>
                  </a:extLst>
                </p:cNvPr>
                <p:cNvSpPr/>
                <p:nvPr/>
              </p:nvSpPr>
              <p:spPr>
                <a:xfrm>
                  <a:off x="4926088" y="5489070"/>
                  <a:ext cx="423962" cy="500415"/>
                </a:xfrm>
                <a:prstGeom prst="rect">
                  <a:avLst/>
                </a:prstGeom>
                <a:noFill/>
                <a:scene3d>
                  <a:camera prst="isometricTopUp"/>
                  <a:lightRig rig="threePt" dir="t"/>
                </a:scene3d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b="0" i="0" u="none" strike="noStrike" kern="0" cap="none" spc="0" normalizeH="0" baseline="0" noProof="0" dirty="0">
                      <a:ln w="0"/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2</a:t>
                  </a:r>
                  <a:endParaRPr kumimoji="0" lang="zh-CN" altLang="en-US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708" name="矩形 707">
              <a:extLst>
                <a:ext uri="{FF2B5EF4-FFF2-40B4-BE49-F238E27FC236}">
                  <a16:creationId xmlns:a16="http://schemas.microsoft.com/office/drawing/2014/main" id="{BBFFB2D2-DA1F-74F3-D12E-2D02C4A4023C}"/>
                </a:ext>
              </a:extLst>
            </p:cNvPr>
            <p:cNvSpPr/>
            <p:nvPr/>
          </p:nvSpPr>
          <p:spPr>
            <a:xfrm>
              <a:off x="4151420" y="3248061"/>
              <a:ext cx="597717" cy="542117"/>
            </a:xfrm>
            <a:prstGeom prst="rect">
              <a:avLst/>
            </a:prstGeom>
            <a:solidFill>
              <a:sysClr val="window" lastClr="FFFFFF">
                <a:alpha val="82000"/>
              </a:sysClr>
            </a:solidFill>
            <a:effectLst>
              <a:softEdge rad="127000"/>
            </a:effectLst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 w="0"/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③</a:t>
              </a:r>
            </a:p>
          </p:txBody>
        </p:sp>
      </p:grpSp>
      <p:grpSp>
        <p:nvGrpSpPr>
          <p:cNvPr id="558" name="组合 557">
            <a:extLst>
              <a:ext uri="{FF2B5EF4-FFF2-40B4-BE49-F238E27FC236}">
                <a16:creationId xmlns:a16="http://schemas.microsoft.com/office/drawing/2014/main" id="{F48FEBAE-5A19-F8DD-4FF5-94A350A46F51}"/>
              </a:ext>
            </a:extLst>
          </p:cNvPr>
          <p:cNvGrpSpPr/>
          <p:nvPr/>
        </p:nvGrpSpPr>
        <p:grpSpPr>
          <a:xfrm>
            <a:off x="4276949" y="4557817"/>
            <a:ext cx="709649" cy="584169"/>
            <a:chOff x="3897788" y="4197438"/>
            <a:chExt cx="961517" cy="791502"/>
          </a:xfrm>
        </p:grpSpPr>
        <p:grpSp>
          <p:nvGrpSpPr>
            <p:cNvPr id="694" name="组合 693">
              <a:extLst>
                <a:ext uri="{FF2B5EF4-FFF2-40B4-BE49-F238E27FC236}">
                  <a16:creationId xmlns:a16="http://schemas.microsoft.com/office/drawing/2014/main" id="{097C1F12-4A1B-AE11-1898-ADD4D7487962}"/>
                </a:ext>
              </a:extLst>
            </p:cNvPr>
            <p:cNvGrpSpPr/>
            <p:nvPr/>
          </p:nvGrpSpPr>
          <p:grpSpPr>
            <a:xfrm>
              <a:off x="3897788" y="4235556"/>
              <a:ext cx="961517" cy="753384"/>
              <a:chOff x="3267868" y="4093316"/>
              <a:chExt cx="961517" cy="753384"/>
            </a:xfrm>
          </p:grpSpPr>
          <p:grpSp>
            <p:nvGrpSpPr>
              <p:cNvPr id="697" name="组合 696">
                <a:extLst>
                  <a:ext uri="{FF2B5EF4-FFF2-40B4-BE49-F238E27FC236}">
                    <a16:creationId xmlns:a16="http://schemas.microsoft.com/office/drawing/2014/main" id="{F233B8EF-3258-3EE6-542E-2BD6653C2A36}"/>
                  </a:ext>
                </a:extLst>
              </p:cNvPr>
              <p:cNvGrpSpPr/>
              <p:nvPr/>
            </p:nvGrpSpPr>
            <p:grpSpPr>
              <a:xfrm>
                <a:off x="3284766" y="4093316"/>
                <a:ext cx="944619" cy="753384"/>
                <a:chOff x="5686353" y="3258546"/>
                <a:chExt cx="944619" cy="753384"/>
              </a:xfrm>
            </p:grpSpPr>
            <p:sp>
              <p:nvSpPr>
                <p:cNvPr id="701" name="平行四边形 700">
                  <a:extLst>
                    <a:ext uri="{FF2B5EF4-FFF2-40B4-BE49-F238E27FC236}">
                      <a16:creationId xmlns:a16="http://schemas.microsoft.com/office/drawing/2014/main" id="{2FA89DA8-E98D-B072-FC0F-165FA34C12C0}"/>
                    </a:ext>
                  </a:extLst>
                </p:cNvPr>
                <p:cNvSpPr/>
                <p:nvPr/>
              </p:nvSpPr>
              <p:spPr>
                <a:xfrm rot="16200000" flipH="1">
                  <a:off x="6145158" y="3513407"/>
                  <a:ext cx="490669" cy="471278"/>
                </a:xfrm>
                <a:prstGeom prst="parallelogram">
                  <a:avLst>
                    <a:gd name="adj" fmla="val 55673"/>
                  </a:avLst>
                </a:prstGeom>
                <a:solidFill>
                  <a:srgbClr val="70AD47">
                    <a:lumMod val="60000"/>
                    <a:lumOff val="40000"/>
                    <a:alpha val="91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2" name="流程图: 决策 1282">
                  <a:extLst>
                    <a:ext uri="{FF2B5EF4-FFF2-40B4-BE49-F238E27FC236}">
                      <a16:creationId xmlns:a16="http://schemas.microsoft.com/office/drawing/2014/main" id="{D9C02602-6DE1-A5B1-7195-C25D3D7DAAC7}"/>
                    </a:ext>
                  </a:extLst>
                </p:cNvPr>
                <p:cNvSpPr/>
                <p:nvPr/>
              </p:nvSpPr>
              <p:spPr>
                <a:xfrm>
                  <a:off x="5686353" y="3258546"/>
                  <a:ext cx="944619" cy="536650"/>
                </a:xfrm>
                <a:prstGeom prst="flowChartDecision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03" name="直接连接符 1283">
                  <a:extLst>
                    <a:ext uri="{FF2B5EF4-FFF2-40B4-BE49-F238E27FC236}">
                      <a16:creationId xmlns:a16="http://schemas.microsoft.com/office/drawing/2014/main" id="{B59315FA-9688-8905-9B5E-0110B38625D1}"/>
                    </a:ext>
                  </a:extLst>
                </p:cNvPr>
                <p:cNvCxnSpPr>
                  <a:cxnSpLocks/>
                  <a:stCxn id="702" idx="2"/>
                </p:cNvCxnSpPr>
                <p:nvPr/>
              </p:nvCxnSpPr>
              <p:spPr>
                <a:xfrm>
                  <a:off x="6158663" y="3795196"/>
                  <a:ext cx="0" cy="21673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04" name="直接连接符 1284">
                  <a:extLst>
                    <a:ext uri="{FF2B5EF4-FFF2-40B4-BE49-F238E27FC236}">
                      <a16:creationId xmlns:a16="http://schemas.microsoft.com/office/drawing/2014/main" id="{0657F5A3-4F0A-C31D-6729-1C762AA27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0972" y="3520876"/>
                  <a:ext cx="0" cy="21673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705" name="平行四边形 704">
                  <a:extLst>
                    <a:ext uri="{FF2B5EF4-FFF2-40B4-BE49-F238E27FC236}">
                      <a16:creationId xmlns:a16="http://schemas.microsoft.com/office/drawing/2014/main" id="{B7705161-BA1F-5E96-DD2F-4ABF8C93FB19}"/>
                    </a:ext>
                  </a:extLst>
                </p:cNvPr>
                <p:cNvSpPr/>
                <p:nvPr/>
              </p:nvSpPr>
              <p:spPr>
                <a:xfrm rot="16200000">
                  <a:off x="5691317" y="3540774"/>
                  <a:ext cx="467764" cy="459308"/>
                </a:xfrm>
                <a:prstGeom prst="parallelogram">
                  <a:avLst>
                    <a:gd name="adj" fmla="val 56263"/>
                  </a:avLst>
                </a:prstGeom>
                <a:solidFill>
                  <a:srgbClr val="70AD47">
                    <a:lumMod val="60000"/>
                    <a:lumOff val="40000"/>
                    <a:alpha val="91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06" name="直接连接符 1286">
                  <a:extLst>
                    <a:ext uri="{FF2B5EF4-FFF2-40B4-BE49-F238E27FC236}">
                      <a16:creationId xmlns:a16="http://schemas.microsoft.com/office/drawing/2014/main" id="{ACBBCC91-5AC4-AAE7-DBA9-6CA3F29445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7925" y="3520876"/>
                  <a:ext cx="0" cy="21673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698" name="组合 697">
                <a:extLst>
                  <a:ext uri="{FF2B5EF4-FFF2-40B4-BE49-F238E27FC236}">
                    <a16:creationId xmlns:a16="http://schemas.microsoft.com/office/drawing/2014/main" id="{837BD7FE-99C7-2D11-3807-39732E03C854}"/>
                  </a:ext>
                </a:extLst>
              </p:cNvPr>
              <p:cNvGrpSpPr/>
              <p:nvPr/>
            </p:nvGrpSpPr>
            <p:grpSpPr>
              <a:xfrm>
                <a:off x="3267868" y="4130523"/>
                <a:ext cx="425304" cy="500415"/>
                <a:chOff x="5762776" y="4793852"/>
                <a:chExt cx="425304" cy="500415"/>
              </a:xfrm>
            </p:grpSpPr>
            <p:sp>
              <p:nvSpPr>
                <p:cNvPr id="699" name="流程图: 决策 1279">
                  <a:extLst>
                    <a:ext uri="{FF2B5EF4-FFF2-40B4-BE49-F238E27FC236}">
                      <a16:creationId xmlns:a16="http://schemas.microsoft.com/office/drawing/2014/main" id="{311C4EE5-E918-3371-EFA3-7AE4404C0237}"/>
                    </a:ext>
                  </a:extLst>
                </p:cNvPr>
                <p:cNvSpPr/>
                <p:nvPr/>
              </p:nvSpPr>
              <p:spPr>
                <a:xfrm>
                  <a:off x="5785145" y="4914691"/>
                  <a:ext cx="402935" cy="228912"/>
                </a:xfrm>
                <a:prstGeom prst="flowChartDecision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0" name="矩形 699">
                  <a:extLst>
                    <a:ext uri="{FF2B5EF4-FFF2-40B4-BE49-F238E27FC236}">
                      <a16:creationId xmlns:a16="http://schemas.microsoft.com/office/drawing/2014/main" id="{11749BF7-769F-6632-BAFA-5456310AE292}"/>
                    </a:ext>
                  </a:extLst>
                </p:cNvPr>
                <p:cNvSpPr/>
                <p:nvPr/>
              </p:nvSpPr>
              <p:spPr>
                <a:xfrm>
                  <a:off x="5762776" y="4793852"/>
                  <a:ext cx="423962" cy="500415"/>
                </a:xfrm>
                <a:prstGeom prst="rect">
                  <a:avLst/>
                </a:prstGeom>
                <a:noFill/>
                <a:scene3d>
                  <a:camera prst="isometricTopUp"/>
                  <a:lightRig rig="threePt" dir="t"/>
                </a:scene3d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b="0" i="0" u="none" strike="noStrike" kern="0" cap="none" spc="0" normalizeH="0" baseline="0" noProof="0" dirty="0">
                      <a:ln w="0"/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0</a:t>
                  </a:r>
                  <a:endParaRPr kumimoji="0" lang="zh-CN" altLang="en-US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95" name="矩形 694">
              <a:extLst>
                <a:ext uri="{FF2B5EF4-FFF2-40B4-BE49-F238E27FC236}">
                  <a16:creationId xmlns:a16="http://schemas.microsoft.com/office/drawing/2014/main" id="{B892EDA3-2299-5FFC-C09F-0915A5699AF8}"/>
                </a:ext>
              </a:extLst>
            </p:cNvPr>
            <p:cNvSpPr/>
            <p:nvPr/>
          </p:nvSpPr>
          <p:spPr>
            <a:xfrm>
              <a:off x="4100663" y="4347758"/>
              <a:ext cx="597717" cy="542117"/>
            </a:xfrm>
            <a:prstGeom prst="rect">
              <a:avLst/>
            </a:prstGeom>
            <a:solidFill>
              <a:sysClr val="window" lastClr="FFFFFF">
                <a:alpha val="82000"/>
              </a:sysClr>
            </a:solidFill>
            <a:effectLst>
              <a:softEdge rad="127000"/>
            </a:effectLst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 w="0"/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①</a:t>
              </a:r>
            </a:p>
          </p:txBody>
        </p:sp>
        <p:sp>
          <p:nvSpPr>
            <p:cNvPr id="696" name="矩形 695">
              <a:extLst>
                <a:ext uri="{FF2B5EF4-FFF2-40B4-BE49-F238E27FC236}">
                  <a16:creationId xmlns:a16="http://schemas.microsoft.com/office/drawing/2014/main" id="{36F0A57E-679C-CACB-1B5F-EBF925547990}"/>
                </a:ext>
              </a:extLst>
            </p:cNvPr>
            <p:cNvSpPr/>
            <p:nvPr/>
          </p:nvSpPr>
          <p:spPr>
            <a:xfrm>
              <a:off x="4624598" y="4197437"/>
              <a:ext cx="184730" cy="523220"/>
            </a:xfrm>
            <a:prstGeom prst="rect">
              <a:avLst/>
            </a:prstGeom>
            <a:solidFill>
              <a:sysClr val="window" lastClr="FFFFFF">
                <a:alpha val="82000"/>
              </a:sysClr>
            </a:solidFill>
            <a:effectLst>
              <a:softEdge rad="127000"/>
            </a:effectLst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dirty="0">
                <a:ln w="0"/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59" name="组合 558">
            <a:extLst>
              <a:ext uri="{FF2B5EF4-FFF2-40B4-BE49-F238E27FC236}">
                <a16:creationId xmlns:a16="http://schemas.microsoft.com/office/drawing/2014/main" id="{A5A645F0-BB81-D854-A124-5D6251BE4B4A}"/>
              </a:ext>
            </a:extLst>
          </p:cNvPr>
          <p:cNvGrpSpPr/>
          <p:nvPr/>
        </p:nvGrpSpPr>
        <p:grpSpPr>
          <a:xfrm>
            <a:off x="5023001" y="3980002"/>
            <a:ext cx="709322" cy="743529"/>
            <a:chOff x="4880223" y="3424430"/>
            <a:chExt cx="961073" cy="1007422"/>
          </a:xfrm>
        </p:grpSpPr>
        <p:grpSp>
          <p:nvGrpSpPr>
            <p:cNvPr id="657" name="组合 656">
              <a:extLst>
                <a:ext uri="{FF2B5EF4-FFF2-40B4-BE49-F238E27FC236}">
                  <a16:creationId xmlns:a16="http://schemas.microsoft.com/office/drawing/2014/main" id="{2900E0BB-89A7-40ED-69A3-F07DC8D592C9}"/>
                </a:ext>
              </a:extLst>
            </p:cNvPr>
            <p:cNvGrpSpPr/>
            <p:nvPr/>
          </p:nvGrpSpPr>
          <p:grpSpPr>
            <a:xfrm>
              <a:off x="4896677" y="3678468"/>
              <a:ext cx="944619" cy="753384"/>
              <a:chOff x="5686353" y="3258546"/>
              <a:chExt cx="944619" cy="753384"/>
            </a:xfrm>
          </p:grpSpPr>
          <p:sp>
            <p:nvSpPr>
              <p:cNvPr id="688" name="平行四边形 687">
                <a:extLst>
                  <a:ext uri="{FF2B5EF4-FFF2-40B4-BE49-F238E27FC236}">
                    <a16:creationId xmlns:a16="http://schemas.microsoft.com/office/drawing/2014/main" id="{684E1275-2943-3FCD-A365-9EEB3088E9F1}"/>
                  </a:ext>
                </a:extLst>
              </p:cNvPr>
              <p:cNvSpPr/>
              <p:nvPr/>
            </p:nvSpPr>
            <p:spPr>
              <a:xfrm rot="16200000" flipH="1">
                <a:off x="6145158" y="3513407"/>
                <a:ext cx="490669" cy="471278"/>
              </a:xfrm>
              <a:prstGeom prst="parallelogram">
                <a:avLst>
                  <a:gd name="adj" fmla="val 55673"/>
                </a:avLst>
              </a:prstGeom>
              <a:solidFill>
                <a:srgbClr val="70AD47">
                  <a:lumMod val="60000"/>
                  <a:lumOff val="40000"/>
                  <a:alpha val="91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89" name="流程图: 决策 1269">
                <a:extLst>
                  <a:ext uri="{FF2B5EF4-FFF2-40B4-BE49-F238E27FC236}">
                    <a16:creationId xmlns:a16="http://schemas.microsoft.com/office/drawing/2014/main" id="{677A540C-92DF-8921-24BB-5E5D8B79CCAE}"/>
                  </a:ext>
                </a:extLst>
              </p:cNvPr>
              <p:cNvSpPr/>
              <p:nvPr/>
            </p:nvSpPr>
            <p:spPr>
              <a:xfrm>
                <a:off x="5686353" y="3258546"/>
                <a:ext cx="944619" cy="536650"/>
              </a:xfrm>
              <a:prstGeom prst="flowChartDecision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90" name="直接连接符 1270">
                <a:extLst>
                  <a:ext uri="{FF2B5EF4-FFF2-40B4-BE49-F238E27FC236}">
                    <a16:creationId xmlns:a16="http://schemas.microsoft.com/office/drawing/2014/main" id="{04D9D974-774A-F309-232E-6B3AF52972B7}"/>
                  </a:ext>
                </a:extLst>
              </p:cNvPr>
              <p:cNvCxnSpPr>
                <a:cxnSpLocks/>
                <a:stCxn id="689" idx="2"/>
              </p:cNvCxnSpPr>
              <p:nvPr/>
            </p:nvCxnSpPr>
            <p:spPr>
              <a:xfrm>
                <a:off x="6158663" y="379519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91" name="直接连接符 1271">
                <a:extLst>
                  <a:ext uri="{FF2B5EF4-FFF2-40B4-BE49-F238E27FC236}">
                    <a16:creationId xmlns:a16="http://schemas.microsoft.com/office/drawing/2014/main" id="{A131E9C3-30C9-251F-FC8F-A03E7F44D9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0972" y="352087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692" name="平行四边形 691">
                <a:extLst>
                  <a:ext uri="{FF2B5EF4-FFF2-40B4-BE49-F238E27FC236}">
                    <a16:creationId xmlns:a16="http://schemas.microsoft.com/office/drawing/2014/main" id="{9B31728E-555C-E956-A4F0-591B77C3838A}"/>
                  </a:ext>
                </a:extLst>
              </p:cNvPr>
              <p:cNvSpPr/>
              <p:nvPr/>
            </p:nvSpPr>
            <p:spPr>
              <a:xfrm rot="16200000">
                <a:off x="5691317" y="3540774"/>
                <a:ext cx="467764" cy="459308"/>
              </a:xfrm>
              <a:prstGeom prst="parallelogram">
                <a:avLst>
                  <a:gd name="adj" fmla="val 56263"/>
                </a:avLst>
              </a:prstGeom>
              <a:solidFill>
                <a:srgbClr val="70AD47">
                  <a:lumMod val="60000"/>
                  <a:lumOff val="40000"/>
                  <a:alpha val="91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93" name="直接连接符 1273">
                <a:extLst>
                  <a:ext uri="{FF2B5EF4-FFF2-40B4-BE49-F238E27FC236}">
                    <a16:creationId xmlns:a16="http://schemas.microsoft.com/office/drawing/2014/main" id="{ADD6FBBC-5010-2FA6-CEF1-EBDC6632C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7925" y="352087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658" name="组合 657">
              <a:extLst>
                <a:ext uri="{FF2B5EF4-FFF2-40B4-BE49-F238E27FC236}">
                  <a16:creationId xmlns:a16="http://schemas.microsoft.com/office/drawing/2014/main" id="{BAE4AF24-5BD9-B72A-E8AF-92EFDF212589}"/>
                </a:ext>
              </a:extLst>
            </p:cNvPr>
            <p:cNvGrpSpPr/>
            <p:nvPr/>
          </p:nvGrpSpPr>
          <p:grpSpPr>
            <a:xfrm>
              <a:off x="4880224" y="3424429"/>
              <a:ext cx="424379" cy="640239"/>
              <a:chOff x="5812342" y="5487896"/>
              <a:chExt cx="424379" cy="640239"/>
            </a:xfrm>
          </p:grpSpPr>
          <p:grpSp>
            <p:nvGrpSpPr>
              <p:cNvPr id="660" name="组合 659">
                <a:extLst>
                  <a:ext uri="{FF2B5EF4-FFF2-40B4-BE49-F238E27FC236}">
                    <a16:creationId xmlns:a16="http://schemas.microsoft.com/office/drawing/2014/main" id="{CA91E35F-0FC9-4470-04FC-47AE95C92509}"/>
                  </a:ext>
                </a:extLst>
              </p:cNvPr>
              <p:cNvGrpSpPr/>
              <p:nvPr/>
            </p:nvGrpSpPr>
            <p:grpSpPr>
              <a:xfrm>
                <a:off x="5833224" y="5802403"/>
                <a:ext cx="403290" cy="325732"/>
                <a:chOff x="4785215" y="2779346"/>
                <a:chExt cx="403290" cy="325732"/>
              </a:xfrm>
              <a:solidFill>
                <a:srgbClr val="70AD47">
                  <a:lumMod val="40000"/>
                  <a:lumOff val="60000"/>
                </a:srgbClr>
              </a:solidFill>
              <a:effectLst>
                <a:glow rad="63500">
                  <a:srgbClr val="FFC000">
                    <a:satMod val="175000"/>
                    <a:alpha val="40000"/>
                  </a:srgbClr>
                </a:glow>
              </a:effectLst>
            </p:grpSpPr>
            <p:sp>
              <p:nvSpPr>
                <p:cNvPr id="680" name="平行四边形 679">
                  <a:extLst>
                    <a:ext uri="{FF2B5EF4-FFF2-40B4-BE49-F238E27FC236}">
                      <a16:creationId xmlns:a16="http://schemas.microsoft.com/office/drawing/2014/main" id="{A48FCF0F-BA5A-708E-12AF-6E7A6ED39E55}"/>
                    </a:ext>
                  </a:extLst>
                </p:cNvPr>
                <p:cNvSpPr/>
                <p:nvPr/>
              </p:nvSpPr>
              <p:spPr>
                <a:xfrm rot="16200000" flipH="1">
                  <a:off x="4980922" y="2888059"/>
                  <a:ext cx="209299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1" name="流程图: 决策 1261">
                  <a:extLst>
                    <a:ext uri="{FF2B5EF4-FFF2-40B4-BE49-F238E27FC236}">
                      <a16:creationId xmlns:a16="http://schemas.microsoft.com/office/drawing/2014/main" id="{750D0BEF-E22A-0E60-DAE8-C3BCF9203026}"/>
                    </a:ext>
                  </a:extLst>
                </p:cNvPr>
                <p:cNvSpPr/>
                <p:nvPr/>
              </p:nvSpPr>
              <p:spPr>
                <a:xfrm>
                  <a:off x="4785215" y="27793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82" name="直接连接符 1262">
                  <a:extLst>
                    <a:ext uri="{FF2B5EF4-FFF2-40B4-BE49-F238E27FC236}">
                      <a16:creationId xmlns:a16="http://schemas.microsoft.com/office/drawing/2014/main" id="{9B373E68-4487-B796-5FF3-0F7AE5CD8E54}"/>
                    </a:ext>
                  </a:extLst>
                </p:cNvPr>
                <p:cNvCxnSpPr>
                  <a:cxnSpLocks/>
                  <a:stCxn id="681" idx="2"/>
                </p:cNvCxnSpPr>
                <p:nvPr/>
              </p:nvCxnSpPr>
              <p:spPr>
                <a:xfrm>
                  <a:off x="4986683" y="3008258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83" name="直接连接符 1263">
                  <a:extLst>
                    <a:ext uri="{FF2B5EF4-FFF2-40B4-BE49-F238E27FC236}">
                      <a16:creationId xmlns:a16="http://schemas.microsoft.com/office/drawing/2014/main" id="{34752818-12DC-8355-66F8-C8613FBDD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8150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684" name="平行四边形 683">
                  <a:extLst>
                    <a:ext uri="{FF2B5EF4-FFF2-40B4-BE49-F238E27FC236}">
                      <a16:creationId xmlns:a16="http://schemas.microsoft.com/office/drawing/2014/main" id="{1A108E48-7B91-5B77-CC6E-E176D531504A}"/>
                    </a:ext>
                  </a:extLst>
                </p:cNvPr>
                <p:cNvSpPr/>
                <p:nvPr/>
              </p:nvSpPr>
              <p:spPr>
                <a:xfrm rot="16200000">
                  <a:off x="4787332" y="2907353"/>
                  <a:ext cx="19952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85" name="直接连接符 1265">
                  <a:extLst>
                    <a:ext uri="{FF2B5EF4-FFF2-40B4-BE49-F238E27FC236}">
                      <a16:creationId xmlns:a16="http://schemas.microsoft.com/office/drawing/2014/main" id="{86F0C237-5594-E632-E7BD-E8BC9BE08A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5886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86" name="直接连接符 1266">
                  <a:extLst>
                    <a:ext uri="{FF2B5EF4-FFF2-40B4-BE49-F238E27FC236}">
                      <a16:creationId xmlns:a16="http://schemas.microsoft.com/office/drawing/2014/main" id="{274A7CFA-EA66-FB4F-7273-B797FA0D86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91525" y="2978687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87" name="直接连接符 1267">
                  <a:extLst>
                    <a:ext uri="{FF2B5EF4-FFF2-40B4-BE49-F238E27FC236}">
                      <a16:creationId xmlns:a16="http://schemas.microsoft.com/office/drawing/2014/main" id="{3C10CADB-4FD0-AA09-BDE9-DD295B3FDD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88690" y="2982454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661" name="组合 660">
                <a:extLst>
                  <a:ext uri="{FF2B5EF4-FFF2-40B4-BE49-F238E27FC236}">
                    <a16:creationId xmlns:a16="http://schemas.microsoft.com/office/drawing/2014/main" id="{4FF85130-0DD1-E9F2-20AF-52124A033B53}"/>
                  </a:ext>
                </a:extLst>
              </p:cNvPr>
              <p:cNvGrpSpPr/>
              <p:nvPr/>
            </p:nvGrpSpPr>
            <p:grpSpPr>
              <a:xfrm>
                <a:off x="5833224" y="5711244"/>
                <a:ext cx="403290" cy="325732"/>
                <a:chOff x="4785215" y="2779346"/>
                <a:chExt cx="403290" cy="325732"/>
              </a:xfrm>
              <a:solidFill>
                <a:srgbClr val="70AD47">
                  <a:lumMod val="60000"/>
                  <a:lumOff val="40000"/>
                </a:srgbClr>
              </a:solidFill>
              <a:effectLst>
                <a:glow rad="63500">
                  <a:srgbClr val="FFC000">
                    <a:satMod val="175000"/>
                    <a:alpha val="40000"/>
                  </a:srgbClr>
                </a:glow>
              </a:effectLst>
            </p:grpSpPr>
            <p:sp>
              <p:nvSpPr>
                <p:cNvPr id="672" name="平行四边形 671">
                  <a:extLst>
                    <a:ext uri="{FF2B5EF4-FFF2-40B4-BE49-F238E27FC236}">
                      <a16:creationId xmlns:a16="http://schemas.microsoft.com/office/drawing/2014/main" id="{F0ECD78B-7B60-353B-AEDF-CEF9C71D2039}"/>
                    </a:ext>
                  </a:extLst>
                </p:cNvPr>
                <p:cNvSpPr/>
                <p:nvPr/>
              </p:nvSpPr>
              <p:spPr>
                <a:xfrm rot="16200000" flipH="1">
                  <a:off x="4980922" y="2888059"/>
                  <a:ext cx="209299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3" name="流程图: 决策 1253">
                  <a:extLst>
                    <a:ext uri="{FF2B5EF4-FFF2-40B4-BE49-F238E27FC236}">
                      <a16:creationId xmlns:a16="http://schemas.microsoft.com/office/drawing/2014/main" id="{86ADE54A-C2B1-DBED-683E-3FEFD7733CA9}"/>
                    </a:ext>
                  </a:extLst>
                </p:cNvPr>
                <p:cNvSpPr/>
                <p:nvPr/>
              </p:nvSpPr>
              <p:spPr>
                <a:xfrm>
                  <a:off x="4785215" y="27793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74" name="直接连接符 1254">
                  <a:extLst>
                    <a:ext uri="{FF2B5EF4-FFF2-40B4-BE49-F238E27FC236}">
                      <a16:creationId xmlns:a16="http://schemas.microsoft.com/office/drawing/2014/main" id="{0D13EC3F-7CCA-6205-4B23-F63694311B08}"/>
                    </a:ext>
                  </a:extLst>
                </p:cNvPr>
                <p:cNvCxnSpPr>
                  <a:cxnSpLocks/>
                  <a:stCxn id="673" idx="2"/>
                </p:cNvCxnSpPr>
                <p:nvPr/>
              </p:nvCxnSpPr>
              <p:spPr>
                <a:xfrm>
                  <a:off x="4986683" y="3008258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75" name="直接连接符 1255">
                  <a:extLst>
                    <a:ext uri="{FF2B5EF4-FFF2-40B4-BE49-F238E27FC236}">
                      <a16:creationId xmlns:a16="http://schemas.microsoft.com/office/drawing/2014/main" id="{FAACC945-4463-7E8E-BA8E-1693AF0CE6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8150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676" name="平行四边形 675">
                  <a:extLst>
                    <a:ext uri="{FF2B5EF4-FFF2-40B4-BE49-F238E27FC236}">
                      <a16:creationId xmlns:a16="http://schemas.microsoft.com/office/drawing/2014/main" id="{C20688F3-CDD7-7928-15DE-60CAFD912ECF}"/>
                    </a:ext>
                  </a:extLst>
                </p:cNvPr>
                <p:cNvSpPr/>
                <p:nvPr/>
              </p:nvSpPr>
              <p:spPr>
                <a:xfrm rot="16200000">
                  <a:off x="4787332" y="2907353"/>
                  <a:ext cx="19952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77" name="直接连接符 1257">
                  <a:extLst>
                    <a:ext uri="{FF2B5EF4-FFF2-40B4-BE49-F238E27FC236}">
                      <a16:creationId xmlns:a16="http://schemas.microsoft.com/office/drawing/2014/main" id="{C5381A42-BCC1-3866-651F-5C02BACB4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5886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78" name="直接连接符 1258">
                  <a:extLst>
                    <a:ext uri="{FF2B5EF4-FFF2-40B4-BE49-F238E27FC236}">
                      <a16:creationId xmlns:a16="http://schemas.microsoft.com/office/drawing/2014/main" id="{C7C0864B-F8C0-5996-2A97-947D0144F0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91525" y="2978687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79" name="直接连接符 1259">
                  <a:extLst>
                    <a:ext uri="{FF2B5EF4-FFF2-40B4-BE49-F238E27FC236}">
                      <a16:creationId xmlns:a16="http://schemas.microsoft.com/office/drawing/2014/main" id="{30F7E7A4-F5CC-3391-EF86-310774CF6B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88690" y="2982454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662" name="组合 661">
                <a:extLst>
                  <a:ext uri="{FF2B5EF4-FFF2-40B4-BE49-F238E27FC236}">
                    <a16:creationId xmlns:a16="http://schemas.microsoft.com/office/drawing/2014/main" id="{09AC96A5-0987-5E4A-6CE4-15DF697D59BF}"/>
                  </a:ext>
                </a:extLst>
              </p:cNvPr>
              <p:cNvGrpSpPr/>
              <p:nvPr/>
            </p:nvGrpSpPr>
            <p:grpSpPr>
              <a:xfrm>
                <a:off x="5833431" y="5614983"/>
                <a:ext cx="403290" cy="325732"/>
                <a:chOff x="4785215" y="2779346"/>
                <a:chExt cx="403290" cy="325732"/>
              </a:xfrm>
              <a:solidFill>
                <a:srgbClr val="70AD47">
                  <a:lumMod val="75000"/>
                </a:srgbClr>
              </a:solidFill>
              <a:effectLst>
                <a:glow rad="63500">
                  <a:srgbClr val="FFC000">
                    <a:satMod val="175000"/>
                    <a:alpha val="40000"/>
                  </a:srgbClr>
                </a:glow>
              </a:effectLst>
            </p:grpSpPr>
            <p:sp>
              <p:nvSpPr>
                <p:cNvPr id="664" name="平行四边形 663">
                  <a:extLst>
                    <a:ext uri="{FF2B5EF4-FFF2-40B4-BE49-F238E27FC236}">
                      <a16:creationId xmlns:a16="http://schemas.microsoft.com/office/drawing/2014/main" id="{AFC96B2E-A864-F695-3CF9-AB9802C1EB50}"/>
                    </a:ext>
                  </a:extLst>
                </p:cNvPr>
                <p:cNvSpPr/>
                <p:nvPr/>
              </p:nvSpPr>
              <p:spPr>
                <a:xfrm rot="16200000" flipH="1">
                  <a:off x="4980922" y="2888059"/>
                  <a:ext cx="209299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5" name="流程图: 决策 1245">
                  <a:extLst>
                    <a:ext uri="{FF2B5EF4-FFF2-40B4-BE49-F238E27FC236}">
                      <a16:creationId xmlns:a16="http://schemas.microsoft.com/office/drawing/2014/main" id="{BFDDB5B4-4B12-E7FC-E2BD-95AA35E14EA0}"/>
                    </a:ext>
                  </a:extLst>
                </p:cNvPr>
                <p:cNvSpPr/>
                <p:nvPr/>
              </p:nvSpPr>
              <p:spPr>
                <a:xfrm>
                  <a:off x="4785215" y="27793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66" name="直接连接符 1246">
                  <a:extLst>
                    <a:ext uri="{FF2B5EF4-FFF2-40B4-BE49-F238E27FC236}">
                      <a16:creationId xmlns:a16="http://schemas.microsoft.com/office/drawing/2014/main" id="{4FD47D57-D556-AAC4-E240-8B451E975E96}"/>
                    </a:ext>
                  </a:extLst>
                </p:cNvPr>
                <p:cNvCxnSpPr>
                  <a:cxnSpLocks/>
                  <a:stCxn id="665" idx="2"/>
                </p:cNvCxnSpPr>
                <p:nvPr/>
              </p:nvCxnSpPr>
              <p:spPr>
                <a:xfrm>
                  <a:off x="4986683" y="3008258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67" name="直接连接符 1247">
                  <a:extLst>
                    <a:ext uri="{FF2B5EF4-FFF2-40B4-BE49-F238E27FC236}">
                      <a16:creationId xmlns:a16="http://schemas.microsoft.com/office/drawing/2014/main" id="{290FEDCB-428A-1E8C-BCEC-90A7813D2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8150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668" name="平行四边形 667">
                  <a:extLst>
                    <a:ext uri="{FF2B5EF4-FFF2-40B4-BE49-F238E27FC236}">
                      <a16:creationId xmlns:a16="http://schemas.microsoft.com/office/drawing/2014/main" id="{7FBE6D57-FFAE-E63C-12FB-E6B5C046D22A}"/>
                    </a:ext>
                  </a:extLst>
                </p:cNvPr>
                <p:cNvSpPr/>
                <p:nvPr/>
              </p:nvSpPr>
              <p:spPr>
                <a:xfrm rot="16200000">
                  <a:off x="4787332" y="2907353"/>
                  <a:ext cx="19952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69" name="直接连接符 1249">
                  <a:extLst>
                    <a:ext uri="{FF2B5EF4-FFF2-40B4-BE49-F238E27FC236}">
                      <a16:creationId xmlns:a16="http://schemas.microsoft.com/office/drawing/2014/main" id="{42849075-747E-DD3D-4E81-7B2B9CC394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5886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70" name="直接连接符 1250">
                  <a:extLst>
                    <a:ext uri="{FF2B5EF4-FFF2-40B4-BE49-F238E27FC236}">
                      <a16:creationId xmlns:a16="http://schemas.microsoft.com/office/drawing/2014/main" id="{7FF1B84A-8CA0-E44D-8146-435D0F76C5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91525" y="2978687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71" name="直接连接符 1251">
                  <a:extLst>
                    <a:ext uri="{FF2B5EF4-FFF2-40B4-BE49-F238E27FC236}">
                      <a16:creationId xmlns:a16="http://schemas.microsoft.com/office/drawing/2014/main" id="{B9F7D89E-5214-2ACB-7739-C1DCD085B3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88690" y="2982454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663" name="矩形 662">
                <a:extLst>
                  <a:ext uri="{FF2B5EF4-FFF2-40B4-BE49-F238E27FC236}">
                    <a16:creationId xmlns:a16="http://schemas.microsoft.com/office/drawing/2014/main" id="{71E0AD9F-1CE0-5431-C1E7-541E3469B141}"/>
                  </a:ext>
                </a:extLst>
              </p:cNvPr>
              <p:cNvSpPr/>
              <p:nvPr/>
            </p:nvSpPr>
            <p:spPr>
              <a:xfrm>
                <a:off x="5812342" y="5487896"/>
                <a:ext cx="423961" cy="500415"/>
              </a:xfrm>
              <a:prstGeom prst="rect">
                <a:avLst/>
              </a:prstGeom>
              <a:noFill/>
              <a:scene3d>
                <a:camera prst="isometricTopUp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0" i="0" u="none" strike="noStrike" kern="0" cap="none" spc="0" normalizeH="0" baseline="0" noProof="0" dirty="0">
                    <a:ln w="0"/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3</a:t>
                </a:r>
                <a:endParaRPr kumimoji="0" lang="zh-CN" altLang="en-US" b="0" i="0" u="none" strike="noStrike" kern="0" cap="none" spc="0" normalizeH="0" baseline="0" noProof="0" dirty="0">
                  <a:ln w="0"/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59" name="矩形 658">
              <a:extLst>
                <a:ext uri="{FF2B5EF4-FFF2-40B4-BE49-F238E27FC236}">
                  <a16:creationId xmlns:a16="http://schemas.microsoft.com/office/drawing/2014/main" id="{4E25450F-3B62-E79B-762D-E58F6E6A363C}"/>
                </a:ext>
              </a:extLst>
            </p:cNvPr>
            <p:cNvSpPr/>
            <p:nvPr/>
          </p:nvSpPr>
          <p:spPr>
            <a:xfrm>
              <a:off x="5095953" y="3770416"/>
              <a:ext cx="597717" cy="542117"/>
            </a:xfrm>
            <a:prstGeom prst="rect">
              <a:avLst/>
            </a:prstGeom>
            <a:solidFill>
              <a:sysClr val="window" lastClr="FFFFFF">
                <a:alpha val="82000"/>
              </a:sysClr>
            </a:solidFill>
            <a:effectLst>
              <a:softEdge rad="127000"/>
            </a:effectLst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 w="0"/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④</a:t>
              </a:r>
            </a:p>
          </p:txBody>
        </p:sp>
      </p:grpSp>
      <p:sp>
        <p:nvSpPr>
          <p:cNvPr id="560" name="矩形 559">
            <a:extLst>
              <a:ext uri="{FF2B5EF4-FFF2-40B4-BE49-F238E27FC236}">
                <a16:creationId xmlns:a16="http://schemas.microsoft.com/office/drawing/2014/main" id="{6A1D9712-2ECF-8A98-7D73-E64D96CE78B9}"/>
              </a:ext>
            </a:extLst>
          </p:cNvPr>
          <p:cNvSpPr/>
          <p:nvPr/>
        </p:nvSpPr>
        <p:spPr>
          <a:xfrm>
            <a:off x="3033840" y="4380255"/>
            <a:ext cx="652743" cy="58477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 w="0"/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</a:t>
            </a:r>
            <a:r>
              <a:rPr kumimoji="0" lang="en-US" altLang="zh-CN" sz="2400" b="0" i="0" u="none" strike="noStrike" kern="0" cap="none" spc="0" normalizeH="0" baseline="0" noProof="0" dirty="0">
                <a:ln w="0"/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3200" b="0" i="0" u="none" strike="noStrike" kern="0" cap="none" spc="0" normalizeH="0" baseline="0" noProof="0" dirty="0">
              <a:ln w="0"/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61" name="矩形 560">
            <a:extLst>
              <a:ext uri="{FF2B5EF4-FFF2-40B4-BE49-F238E27FC236}">
                <a16:creationId xmlns:a16="http://schemas.microsoft.com/office/drawing/2014/main" id="{06B89D16-FFFB-2C6B-ED7C-63D03F73F35A}"/>
              </a:ext>
            </a:extLst>
          </p:cNvPr>
          <p:cNvSpPr/>
          <p:nvPr/>
        </p:nvSpPr>
        <p:spPr>
          <a:xfrm>
            <a:off x="3773559" y="4808707"/>
            <a:ext cx="652743" cy="58477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 w="0"/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</a:t>
            </a:r>
            <a:r>
              <a:rPr kumimoji="0" lang="en-US" altLang="zh-CN" sz="2400" b="0" i="0" u="none" strike="noStrike" kern="0" cap="none" spc="0" normalizeH="0" baseline="0" noProof="0" dirty="0">
                <a:ln w="0"/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</a:t>
            </a:r>
            <a:endParaRPr kumimoji="0" lang="zh-CN" altLang="en-US" sz="3200" b="0" i="0" u="none" strike="noStrike" kern="0" cap="none" spc="0" normalizeH="0" baseline="0" noProof="0" dirty="0">
              <a:ln w="0"/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62" name="矩形 561">
            <a:extLst>
              <a:ext uri="{FF2B5EF4-FFF2-40B4-BE49-F238E27FC236}">
                <a16:creationId xmlns:a16="http://schemas.microsoft.com/office/drawing/2014/main" id="{91CD485C-7F5B-2220-E498-4D8109109FD6}"/>
              </a:ext>
            </a:extLst>
          </p:cNvPr>
          <p:cNvSpPr/>
          <p:nvPr/>
        </p:nvSpPr>
        <p:spPr>
          <a:xfrm>
            <a:off x="2881685" y="3734045"/>
            <a:ext cx="652743" cy="58477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 w="0"/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</a:t>
            </a:r>
            <a:r>
              <a:rPr kumimoji="0" lang="en-US" altLang="zh-CN" sz="2400" b="0" i="0" u="none" strike="noStrike" kern="0" cap="none" spc="0" normalizeH="0" baseline="0" noProof="0" dirty="0">
                <a:ln w="0"/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3200" b="0" i="0" u="none" strike="noStrike" kern="0" cap="none" spc="0" normalizeH="0" baseline="0" noProof="0" dirty="0">
              <a:ln w="0"/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63" name="矩形 562">
            <a:extLst>
              <a:ext uri="{FF2B5EF4-FFF2-40B4-BE49-F238E27FC236}">
                <a16:creationId xmlns:a16="http://schemas.microsoft.com/office/drawing/2014/main" id="{334AEFE8-33B4-20D7-9C3F-540ED0385B6F}"/>
              </a:ext>
            </a:extLst>
          </p:cNvPr>
          <p:cNvSpPr/>
          <p:nvPr/>
        </p:nvSpPr>
        <p:spPr>
          <a:xfrm>
            <a:off x="3526625" y="3372296"/>
            <a:ext cx="652743" cy="58477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 w="0"/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</a:t>
            </a:r>
            <a:r>
              <a:rPr kumimoji="0" lang="en-US" altLang="zh-CN" sz="2400" b="0" i="0" u="none" strike="noStrike" kern="0" cap="none" spc="0" normalizeH="0" baseline="0" noProof="0" dirty="0">
                <a:ln w="0"/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</a:t>
            </a:r>
            <a:endParaRPr kumimoji="0" lang="zh-CN" altLang="en-US" sz="3200" b="0" i="0" u="none" strike="noStrike" kern="0" cap="none" spc="0" normalizeH="0" baseline="0" noProof="0" dirty="0">
              <a:ln w="0"/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64" name="直接连接符 1144">
            <a:extLst>
              <a:ext uri="{FF2B5EF4-FFF2-40B4-BE49-F238E27FC236}">
                <a16:creationId xmlns:a16="http://schemas.microsoft.com/office/drawing/2014/main" id="{7DABA8CF-D9E4-B639-39FB-D621670596C1}"/>
              </a:ext>
            </a:extLst>
          </p:cNvPr>
          <p:cNvCxnSpPr>
            <a:cxnSpLocks/>
          </p:cNvCxnSpPr>
          <p:nvPr/>
        </p:nvCxnSpPr>
        <p:spPr>
          <a:xfrm flipV="1">
            <a:off x="5628723" y="2503311"/>
            <a:ext cx="87379" cy="413663"/>
          </a:xfrm>
          <a:prstGeom prst="line">
            <a:avLst/>
          </a:prstGeom>
          <a:noFill/>
          <a:ln w="38100" cap="flat" cmpd="sng" algn="ctr">
            <a:solidFill>
              <a:srgbClr val="EAA863"/>
            </a:solidFill>
            <a:prstDash val="solid"/>
            <a:miter lim="800000"/>
            <a:tailEnd type="oval" w="lg" len="lg"/>
          </a:ln>
          <a:effectLst/>
        </p:spPr>
      </p:cxnSp>
      <p:cxnSp>
        <p:nvCxnSpPr>
          <p:cNvPr id="565" name="直接连接符 1145">
            <a:extLst>
              <a:ext uri="{FF2B5EF4-FFF2-40B4-BE49-F238E27FC236}">
                <a16:creationId xmlns:a16="http://schemas.microsoft.com/office/drawing/2014/main" id="{B49E2D92-2E5C-F687-D30C-1D6B9BFB5783}"/>
              </a:ext>
            </a:extLst>
          </p:cNvPr>
          <p:cNvCxnSpPr>
            <a:cxnSpLocks/>
          </p:cNvCxnSpPr>
          <p:nvPr/>
        </p:nvCxnSpPr>
        <p:spPr>
          <a:xfrm flipH="1" flipV="1">
            <a:off x="5740048" y="2494731"/>
            <a:ext cx="623019" cy="9902"/>
          </a:xfrm>
          <a:prstGeom prst="line">
            <a:avLst/>
          </a:prstGeom>
          <a:noFill/>
          <a:ln w="38100" cap="flat" cmpd="sng" algn="ctr">
            <a:solidFill>
              <a:srgbClr val="EAA863"/>
            </a:solidFill>
            <a:prstDash val="solid"/>
            <a:miter lim="800000"/>
          </a:ln>
          <a:effectLst/>
        </p:spPr>
      </p:cxnSp>
      <p:cxnSp>
        <p:nvCxnSpPr>
          <p:cNvPr id="566" name="直接连接符 1146">
            <a:extLst>
              <a:ext uri="{FF2B5EF4-FFF2-40B4-BE49-F238E27FC236}">
                <a16:creationId xmlns:a16="http://schemas.microsoft.com/office/drawing/2014/main" id="{E3CE820C-3B1A-3735-69A9-65888415464A}"/>
              </a:ext>
            </a:extLst>
          </p:cNvPr>
          <p:cNvCxnSpPr>
            <a:cxnSpLocks/>
          </p:cNvCxnSpPr>
          <p:nvPr/>
        </p:nvCxnSpPr>
        <p:spPr>
          <a:xfrm flipH="1" flipV="1">
            <a:off x="5196335" y="2319135"/>
            <a:ext cx="510878" cy="191324"/>
          </a:xfrm>
          <a:prstGeom prst="line">
            <a:avLst/>
          </a:prstGeom>
          <a:noFill/>
          <a:ln w="38100" cap="flat" cmpd="sng" algn="ctr">
            <a:solidFill>
              <a:srgbClr val="EAA863"/>
            </a:solidFill>
            <a:prstDash val="solid"/>
            <a:miter lim="800000"/>
          </a:ln>
          <a:effectLst/>
        </p:spPr>
      </p:cxnSp>
      <p:cxnSp>
        <p:nvCxnSpPr>
          <p:cNvPr id="567" name="直接连接符 1147">
            <a:extLst>
              <a:ext uri="{FF2B5EF4-FFF2-40B4-BE49-F238E27FC236}">
                <a16:creationId xmlns:a16="http://schemas.microsoft.com/office/drawing/2014/main" id="{47964B1B-A0C2-2050-6AB5-616A13275122}"/>
              </a:ext>
            </a:extLst>
          </p:cNvPr>
          <p:cNvCxnSpPr>
            <a:cxnSpLocks/>
          </p:cNvCxnSpPr>
          <p:nvPr/>
        </p:nvCxnSpPr>
        <p:spPr>
          <a:xfrm>
            <a:off x="5207977" y="2062438"/>
            <a:ext cx="0" cy="269676"/>
          </a:xfrm>
          <a:prstGeom prst="line">
            <a:avLst/>
          </a:prstGeom>
          <a:noFill/>
          <a:ln w="38100" cap="flat" cmpd="sng" algn="ctr">
            <a:solidFill>
              <a:srgbClr val="EAA863"/>
            </a:solidFill>
            <a:prstDash val="solid"/>
            <a:miter lim="800000"/>
            <a:tailEnd type="none" w="lg" len="lg"/>
          </a:ln>
          <a:effectLst/>
        </p:spPr>
      </p:cxnSp>
      <p:cxnSp>
        <p:nvCxnSpPr>
          <p:cNvPr id="568" name="直接连接符 1148">
            <a:extLst>
              <a:ext uri="{FF2B5EF4-FFF2-40B4-BE49-F238E27FC236}">
                <a16:creationId xmlns:a16="http://schemas.microsoft.com/office/drawing/2014/main" id="{949E645A-0348-0FAB-FB53-F4EA4712BD83}"/>
              </a:ext>
            </a:extLst>
          </p:cNvPr>
          <p:cNvCxnSpPr>
            <a:cxnSpLocks/>
          </p:cNvCxnSpPr>
          <p:nvPr/>
        </p:nvCxnSpPr>
        <p:spPr>
          <a:xfrm>
            <a:off x="6134462" y="4034498"/>
            <a:ext cx="729195" cy="63694"/>
          </a:xfrm>
          <a:prstGeom prst="line">
            <a:avLst/>
          </a:prstGeom>
          <a:noFill/>
          <a:ln w="57150" cap="flat" cmpd="sng" algn="ctr">
            <a:solidFill>
              <a:srgbClr val="EAA863"/>
            </a:solidFill>
            <a:prstDash val="solid"/>
            <a:miter lim="800000"/>
            <a:headEnd type="oval"/>
          </a:ln>
          <a:effectLst/>
        </p:spPr>
      </p:cxnSp>
      <p:cxnSp>
        <p:nvCxnSpPr>
          <p:cNvPr id="569" name="直接连接符 1149">
            <a:extLst>
              <a:ext uri="{FF2B5EF4-FFF2-40B4-BE49-F238E27FC236}">
                <a16:creationId xmlns:a16="http://schemas.microsoft.com/office/drawing/2014/main" id="{3F36D095-0525-1BBF-F549-3387616BF958}"/>
              </a:ext>
            </a:extLst>
          </p:cNvPr>
          <p:cNvCxnSpPr>
            <a:cxnSpLocks/>
          </p:cNvCxnSpPr>
          <p:nvPr/>
        </p:nvCxnSpPr>
        <p:spPr>
          <a:xfrm flipH="1" flipV="1">
            <a:off x="6121295" y="3686493"/>
            <a:ext cx="13167" cy="348331"/>
          </a:xfrm>
          <a:prstGeom prst="line">
            <a:avLst/>
          </a:prstGeom>
          <a:noFill/>
          <a:ln w="57150" cap="flat" cmpd="sng" algn="ctr">
            <a:solidFill>
              <a:srgbClr val="EAA863"/>
            </a:solidFill>
            <a:prstDash val="solid"/>
            <a:miter lim="800000"/>
            <a:headEnd type="oval"/>
          </a:ln>
          <a:effectLst/>
        </p:spPr>
      </p:cxnSp>
      <p:sp>
        <p:nvSpPr>
          <p:cNvPr id="570" name="矩形 569">
            <a:extLst>
              <a:ext uri="{FF2B5EF4-FFF2-40B4-BE49-F238E27FC236}">
                <a16:creationId xmlns:a16="http://schemas.microsoft.com/office/drawing/2014/main" id="{781BC714-031A-5B9B-3BD1-B54C0053A84A}"/>
              </a:ext>
            </a:extLst>
          </p:cNvPr>
          <p:cNvSpPr/>
          <p:nvPr/>
        </p:nvSpPr>
        <p:spPr>
          <a:xfrm>
            <a:off x="5436205" y="2121528"/>
            <a:ext cx="4240969" cy="737165"/>
          </a:xfrm>
          <a:prstGeom prst="rect">
            <a:avLst/>
          </a:prstGeom>
          <a:solidFill>
            <a:srgbClr val="4472C4">
              <a:alpha val="26000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isometricOffAxis1Left">
              <a:rot lat="1075750" lon="3524646" rev="21502672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71" name="组合 570">
            <a:extLst>
              <a:ext uri="{FF2B5EF4-FFF2-40B4-BE49-F238E27FC236}">
                <a16:creationId xmlns:a16="http://schemas.microsoft.com/office/drawing/2014/main" id="{615EBA8A-FCE0-0EF7-5AE7-8C37412C58A6}"/>
              </a:ext>
            </a:extLst>
          </p:cNvPr>
          <p:cNvGrpSpPr/>
          <p:nvPr/>
        </p:nvGrpSpPr>
        <p:grpSpPr>
          <a:xfrm>
            <a:off x="7637278" y="2822520"/>
            <a:ext cx="710562" cy="793605"/>
            <a:chOff x="7247317" y="2519738"/>
            <a:chExt cx="962753" cy="1075271"/>
          </a:xfrm>
        </p:grpSpPr>
        <p:grpSp>
          <p:nvGrpSpPr>
            <p:cNvPr id="611" name="组合 610">
              <a:extLst>
                <a:ext uri="{FF2B5EF4-FFF2-40B4-BE49-F238E27FC236}">
                  <a16:creationId xmlns:a16="http://schemas.microsoft.com/office/drawing/2014/main" id="{787470F6-CF50-83FC-D6CD-4B5A19CFFCF8}"/>
                </a:ext>
              </a:extLst>
            </p:cNvPr>
            <p:cNvGrpSpPr/>
            <p:nvPr/>
          </p:nvGrpSpPr>
          <p:grpSpPr>
            <a:xfrm>
              <a:off x="7265451" y="2841625"/>
              <a:ext cx="944619" cy="753384"/>
              <a:chOff x="5686353" y="3258546"/>
              <a:chExt cx="944619" cy="753384"/>
            </a:xfrm>
          </p:grpSpPr>
          <p:sp>
            <p:nvSpPr>
              <p:cNvPr id="651" name="平行四边形 650">
                <a:extLst>
                  <a:ext uri="{FF2B5EF4-FFF2-40B4-BE49-F238E27FC236}">
                    <a16:creationId xmlns:a16="http://schemas.microsoft.com/office/drawing/2014/main" id="{648E7B16-8544-02A1-09F0-25CD479D4A6A}"/>
                  </a:ext>
                </a:extLst>
              </p:cNvPr>
              <p:cNvSpPr/>
              <p:nvPr/>
            </p:nvSpPr>
            <p:spPr>
              <a:xfrm rot="16200000" flipH="1">
                <a:off x="6145158" y="3513407"/>
                <a:ext cx="490669" cy="471278"/>
              </a:xfrm>
              <a:prstGeom prst="parallelogram">
                <a:avLst>
                  <a:gd name="adj" fmla="val 55673"/>
                </a:avLst>
              </a:prstGeom>
              <a:solidFill>
                <a:srgbClr val="EBA964">
                  <a:alpha val="91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52" name="流程图: 决策 1232">
                <a:extLst>
                  <a:ext uri="{FF2B5EF4-FFF2-40B4-BE49-F238E27FC236}">
                    <a16:creationId xmlns:a16="http://schemas.microsoft.com/office/drawing/2014/main" id="{AF3A988D-4E2F-98BC-64E0-49AB8B548199}"/>
                  </a:ext>
                </a:extLst>
              </p:cNvPr>
              <p:cNvSpPr/>
              <p:nvPr/>
            </p:nvSpPr>
            <p:spPr>
              <a:xfrm>
                <a:off x="5686353" y="3258546"/>
                <a:ext cx="944619" cy="536650"/>
              </a:xfrm>
              <a:prstGeom prst="flowChartDecision">
                <a:avLst/>
              </a:prstGeom>
              <a:solidFill>
                <a:srgbClr val="EAA863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53" name="直接连接符 1233">
                <a:extLst>
                  <a:ext uri="{FF2B5EF4-FFF2-40B4-BE49-F238E27FC236}">
                    <a16:creationId xmlns:a16="http://schemas.microsoft.com/office/drawing/2014/main" id="{3A3E0D6D-C491-8818-C242-F781450E655C}"/>
                  </a:ext>
                </a:extLst>
              </p:cNvPr>
              <p:cNvCxnSpPr>
                <a:cxnSpLocks/>
                <a:stCxn id="652" idx="2"/>
              </p:cNvCxnSpPr>
              <p:nvPr/>
            </p:nvCxnSpPr>
            <p:spPr>
              <a:xfrm>
                <a:off x="6158663" y="379519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54" name="直接连接符 1234">
                <a:extLst>
                  <a:ext uri="{FF2B5EF4-FFF2-40B4-BE49-F238E27FC236}">
                    <a16:creationId xmlns:a16="http://schemas.microsoft.com/office/drawing/2014/main" id="{D9C1118B-D2E3-F435-74BC-7A1A2C8256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0972" y="352087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655" name="平行四边形 654">
                <a:extLst>
                  <a:ext uri="{FF2B5EF4-FFF2-40B4-BE49-F238E27FC236}">
                    <a16:creationId xmlns:a16="http://schemas.microsoft.com/office/drawing/2014/main" id="{A2F49F44-00EB-3ED8-8A01-6AD5836B3375}"/>
                  </a:ext>
                </a:extLst>
              </p:cNvPr>
              <p:cNvSpPr/>
              <p:nvPr/>
            </p:nvSpPr>
            <p:spPr>
              <a:xfrm rot="16200000">
                <a:off x="5691317" y="3540774"/>
                <a:ext cx="467764" cy="459308"/>
              </a:xfrm>
              <a:prstGeom prst="parallelogram">
                <a:avLst>
                  <a:gd name="adj" fmla="val 56263"/>
                </a:avLst>
              </a:prstGeom>
              <a:solidFill>
                <a:srgbClr val="EBA964">
                  <a:alpha val="91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56" name="直接连接符 1236">
                <a:extLst>
                  <a:ext uri="{FF2B5EF4-FFF2-40B4-BE49-F238E27FC236}">
                    <a16:creationId xmlns:a16="http://schemas.microsoft.com/office/drawing/2014/main" id="{63231386-D539-7293-75A4-B2802F7957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7925" y="352087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12" name="矩形 611">
              <a:extLst>
                <a:ext uri="{FF2B5EF4-FFF2-40B4-BE49-F238E27FC236}">
                  <a16:creationId xmlns:a16="http://schemas.microsoft.com/office/drawing/2014/main" id="{56D9F757-A6A5-EB58-E26B-EB3D77C929A6}"/>
                </a:ext>
              </a:extLst>
            </p:cNvPr>
            <p:cNvSpPr/>
            <p:nvPr/>
          </p:nvSpPr>
          <p:spPr>
            <a:xfrm>
              <a:off x="7283117" y="2519737"/>
              <a:ext cx="356188" cy="461665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4</a:t>
              </a:r>
              <a:endParaRPr kumimoji="0" lang="zh-CN" altLang="en-US" sz="24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613" name="组合 612">
              <a:extLst>
                <a:ext uri="{FF2B5EF4-FFF2-40B4-BE49-F238E27FC236}">
                  <a16:creationId xmlns:a16="http://schemas.microsoft.com/office/drawing/2014/main" id="{C6347B4F-BC0C-5FF6-ADC9-987E4D1B8138}"/>
                </a:ext>
              </a:extLst>
            </p:cNvPr>
            <p:cNvGrpSpPr/>
            <p:nvPr/>
          </p:nvGrpSpPr>
          <p:grpSpPr>
            <a:xfrm>
              <a:off x="7274623" y="2632153"/>
              <a:ext cx="404034" cy="600147"/>
              <a:chOff x="5695525" y="3049074"/>
              <a:chExt cx="404034" cy="600147"/>
            </a:xfrm>
          </p:grpSpPr>
          <p:grpSp>
            <p:nvGrpSpPr>
              <p:cNvPr id="615" name="组合 614">
                <a:extLst>
                  <a:ext uri="{FF2B5EF4-FFF2-40B4-BE49-F238E27FC236}">
                    <a16:creationId xmlns:a16="http://schemas.microsoft.com/office/drawing/2014/main" id="{37E605C7-ADF3-6C8A-068B-8C0B9A8BB31E}"/>
                  </a:ext>
                </a:extLst>
              </p:cNvPr>
              <p:cNvGrpSpPr/>
              <p:nvPr/>
            </p:nvGrpSpPr>
            <p:grpSpPr>
              <a:xfrm>
                <a:off x="5696136" y="3323489"/>
                <a:ext cx="403290" cy="325732"/>
                <a:chOff x="4785215" y="2779346"/>
                <a:chExt cx="403290" cy="325732"/>
              </a:xfrm>
              <a:effectLst>
                <a:glow rad="63500">
                  <a:srgbClr val="FFC000">
                    <a:satMod val="175000"/>
                    <a:alpha val="40000"/>
                  </a:srgbClr>
                </a:glow>
              </a:effectLst>
            </p:grpSpPr>
            <p:sp>
              <p:nvSpPr>
                <p:cNvPr id="643" name="平行四边形 642">
                  <a:extLst>
                    <a:ext uri="{FF2B5EF4-FFF2-40B4-BE49-F238E27FC236}">
                      <a16:creationId xmlns:a16="http://schemas.microsoft.com/office/drawing/2014/main" id="{D5E74634-7155-3F76-6E89-0AD149D44BFD}"/>
                    </a:ext>
                  </a:extLst>
                </p:cNvPr>
                <p:cNvSpPr/>
                <p:nvPr/>
              </p:nvSpPr>
              <p:spPr>
                <a:xfrm rot="16200000" flipH="1">
                  <a:off x="4980922" y="2888059"/>
                  <a:ext cx="209299" cy="201028"/>
                </a:xfrm>
                <a:prstGeom prst="parallelogram">
                  <a:avLst>
                    <a:gd name="adj" fmla="val 55673"/>
                  </a:avLst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4" name="流程图: 决策 1224">
                  <a:extLst>
                    <a:ext uri="{FF2B5EF4-FFF2-40B4-BE49-F238E27FC236}">
                      <a16:creationId xmlns:a16="http://schemas.microsoft.com/office/drawing/2014/main" id="{4548EE11-C3C2-A303-F167-5EBF4B5CF0DE}"/>
                    </a:ext>
                  </a:extLst>
                </p:cNvPr>
                <p:cNvSpPr/>
                <p:nvPr/>
              </p:nvSpPr>
              <p:spPr>
                <a:xfrm>
                  <a:off x="4785215" y="2779346"/>
                  <a:ext cx="402935" cy="228912"/>
                </a:xfrm>
                <a:prstGeom prst="flowChartDecision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45" name="直接连接符 1225">
                  <a:extLst>
                    <a:ext uri="{FF2B5EF4-FFF2-40B4-BE49-F238E27FC236}">
                      <a16:creationId xmlns:a16="http://schemas.microsoft.com/office/drawing/2014/main" id="{EAF59A7D-AEE7-01C7-6111-4A8511CC7527}"/>
                    </a:ext>
                  </a:extLst>
                </p:cNvPr>
                <p:cNvCxnSpPr>
                  <a:cxnSpLocks/>
                  <a:stCxn id="644" idx="2"/>
                </p:cNvCxnSpPr>
                <p:nvPr/>
              </p:nvCxnSpPr>
              <p:spPr>
                <a:xfrm>
                  <a:off x="4986683" y="3008258"/>
                  <a:ext cx="0" cy="92450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46" name="直接连接符 1226">
                  <a:extLst>
                    <a:ext uri="{FF2B5EF4-FFF2-40B4-BE49-F238E27FC236}">
                      <a16:creationId xmlns:a16="http://schemas.microsoft.com/office/drawing/2014/main" id="{8BA11B04-6D85-CAC0-19CB-C0F83DC96F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8150" y="2891245"/>
                  <a:ext cx="0" cy="92450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647" name="平行四边形 646">
                  <a:extLst>
                    <a:ext uri="{FF2B5EF4-FFF2-40B4-BE49-F238E27FC236}">
                      <a16:creationId xmlns:a16="http://schemas.microsoft.com/office/drawing/2014/main" id="{FC517BF6-A8A2-A1A3-8577-A98FECFE8F1C}"/>
                    </a:ext>
                  </a:extLst>
                </p:cNvPr>
                <p:cNvSpPr/>
                <p:nvPr/>
              </p:nvSpPr>
              <p:spPr>
                <a:xfrm rot="16200000">
                  <a:off x="4787332" y="2907353"/>
                  <a:ext cx="199528" cy="195922"/>
                </a:xfrm>
                <a:prstGeom prst="parallelogram">
                  <a:avLst>
                    <a:gd name="adj" fmla="val 56263"/>
                  </a:avLst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48" name="直接连接符 1228">
                  <a:extLst>
                    <a:ext uri="{FF2B5EF4-FFF2-40B4-BE49-F238E27FC236}">
                      <a16:creationId xmlns:a16="http://schemas.microsoft.com/office/drawing/2014/main" id="{D98D182C-6EB1-BDF8-6B90-87D22E18BF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5886" y="2891245"/>
                  <a:ext cx="0" cy="92450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49" name="直接连接符 1229">
                  <a:extLst>
                    <a:ext uri="{FF2B5EF4-FFF2-40B4-BE49-F238E27FC236}">
                      <a16:creationId xmlns:a16="http://schemas.microsoft.com/office/drawing/2014/main" id="{3E7D01F8-0130-AE4F-924E-E1F55CC2C1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91525" y="2978687"/>
                  <a:ext cx="196980" cy="116907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50" name="直接连接符 1230">
                  <a:extLst>
                    <a:ext uri="{FF2B5EF4-FFF2-40B4-BE49-F238E27FC236}">
                      <a16:creationId xmlns:a16="http://schemas.microsoft.com/office/drawing/2014/main" id="{9A595CFE-7A46-A6A5-630A-9E1C76D6F8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88690" y="2982454"/>
                  <a:ext cx="195215" cy="111606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616" name="组合 615">
                <a:extLst>
                  <a:ext uri="{FF2B5EF4-FFF2-40B4-BE49-F238E27FC236}">
                    <a16:creationId xmlns:a16="http://schemas.microsoft.com/office/drawing/2014/main" id="{071906A1-4273-5DA5-92B0-94C3770152DE}"/>
                  </a:ext>
                </a:extLst>
              </p:cNvPr>
              <p:cNvGrpSpPr/>
              <p:nvPr/>
            </p:nvGrpSpPr>
            <p:grpSpPr>
              <a:xfrm>
                <a:off x="5696269" y="3231570"/>
                <a:ext cx="403290" cy="325732"/>
                <a:chOff x="4785215" y="2779346"/>
                <a:chExt cx="403290" cy="325732"/>
              </a:xfrm>
              <a:solidFill>
                <a:srgbClr val="ED7D31">
                  <a:lumMod val="60000"/>
                  <a:lumOff val="40000"/>
                </a:srgbClr>
              </a:solidFill>
              <a:effectLst>
                <a:glow rad="63500">
                  <a:srgbClr val="FFC000">
                    <a:satMod val="175000"/>
                    <a:alpha val="40000"/>
                  </a:srgbClr>
                </a:glow>
              </a:effectLst>
            </p:grpSpPr>
            <p:sp>
              <p:nvSpPr>
                <p:cNvPr id="635" name="平行四边形 634">
                  <a:extLst>
                    <a:ext uri="{FF2B5EF4-FFF2-40B4-BE49-F238E27FC236}">
                      <a16:creationId xmlns:a16="http://schemas.microsoft.com/office/drawing/2014/main" id="{926C3DFB-832F-FBBB-878E-31855420D17A}"/>
                    </a:ext>
                  </a:extLst>
                </p:cNvPr>
                <p:cNvSpPr/>
                <p:nvPr/>
              </p:nvSpPr>
              <p:spPr>
                <a:xfrm rot="16200000" flipH="1">
                  <a:off x="4980922" y="2888059"/>
                  <a:ext cx="209299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6" name="流程图: 决策 1216">
                  <a:extLst>
                    <a:ext uri="{FF2B5EF4-FFF2-40B4-BE49-F238E27FC236}">
                      <a16:creationId xmlns:a16="http://schemas.microsoft.com/office/drawing/2014/main" id="{2ACCFD2B-0EF4-B82C-CC01-920631E633C4}"/>
                    </a:ext>
                  </a:extLst>
                </p:cNvPr>
                <p:cNvSpPr/>
                <p:nvPr/>
              </p:nvSpPr>
              <p:spPr>
                <a:xfrm>
                  <a:off x="4785215" y="27793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37" name="直接连接符 1217">
                  <a:extLst>
                    <a:ext uri="{FF2B5EF4-FFF2-40B4-BE49-F238E27FC236}">
                      <a16:creationId xmlns:a16="http://schemas.microsoft.com/office/drawing/2014/main" id="{0A7FCD83-0605-559A-04FA-91C832AEBFFD}"/>
                    </a:ext>
                  </a:extLst>
                </p:cNvPr>
                <p:cNvCxnSpPr>
                  <a:cxnSpLocks/>
                  <a:stCxn id="636" idx="2"/>
                </p:cNvCxnSpPr>
                <p:nvPr/>
              </p:nvCxnSpPr>
              <p:spPr>
                <a:xfrm>
                  <a:off x="4986683" y="3008258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38" name="直接连接符 1218">
                  <a:extLst>
                    <a:ext uri="{FF2B5EF4-FFF2-40B4-BE49-F238E27FC236}">
                      <a16:creationId xmlns:a16="http://schemas.microsoft.com/office/drawing/2014/main" id="{5FF53204-B31D-4BF2-2164-3CBC7A195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8150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639" name="平行四边形 638">
                  <a:extLst>
                    <a:ext uri="{FF2B5EF4-FFF2-40B4-BE49-F238E27FC236}">
                      <a16:creationId xmlns:a16="http://schemas.microsoft.com/office/drawing/2014/main" id="{8CDC9C0B-7CC6-0905-413C-226F6A3C5730}"/>
                    </a:ext>
                  </a:extLst>
                </p:cNvPr>
                <p:cNvSpPr/>
                <p:nvPr/>
              </p:nvSpPr>
              <p:spPr>
                <a:xfrm rot="16200000">
                  <a:off x="4787332" y="2907353"/>
                  <a:ext cx="19952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40" name="直接连接符 1220">
                  <a:extLst>
                    <a:ext uri="{FF2B5EF4-FFF2-40B4-BE49-F238E27FC236}">
                      <a16:creationId xmlns:a16="http://schemas.microsoft.com/office/drawing/2014/main" id="{6A029227-EBE8-5361-3D3B-41C9C0C88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5886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41" name="直接连接符 1221">
                  <a:extLst>
                    <a:ext uri="{FF2B5EF4-FFF2-40B4-BE49-F238E27FC236}">
                      <a16:creationId xmlns:a16="http://schemas.microsoft.com/office/drawing/2014/main" id="{413ED363-8F4C-1605-1915-4EC4E4C92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91525" y="2978687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42" name="直接连接符 1222">
                  <a:extLst>
                    <a:ext uri="{FF2B5EF4-FFF2-40B4-BE49-F238E27FC236}">
                      <a16:creationId xmlns:a16="http://schemas.microsoft.com/office/drawing/2014/main" id="{FD84A1F4-4E10-E2C4-D02B-D1D9C3902A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88690" y="2982454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617" name="组合 616">
                <a:extLst>
                  <a:ext uri="{FF2B5EF4-FFF2-40B4-BE49-F238E27FC236}">
                    <a16:creationId xmlns:a16="http://schemas.microsoft.com/office/drawing/2014/main" id="{49949FDD-481D-8D96-D8DB-3A6FAC71EC66}"/>
                  </a:ext>
                </a:extLst>
              </p:cNvPr>
              <p:cNvGrpSpPr/>
              <p:nvPr/>
            </p:nvGrpSpPr>
            <p:grpSpPr>
              <a:xfrm>
                <a:off x="5696269" y="3141049"/>
                <a:ext cx="403290" cy="325732"/>
                <a:chOff x="4785215" y="2779346"/>
                <a:chExt cx="403290" cy="325732"/>
              </a:xfrm>
              <a:solidFill>
                <a:srgbClr val="FF9933"/>
              </a:solidFill>
              <a:effectLst>
                <a:glow rad="63500">
                  <a:srgbClr val="FFC000">
                    <a:satMod val="175000"/>
                    <a:alpha val="40000"/>
                  </a:srgbClr>
                </a:glow>
              </a:effectLst>
            </p:grpSpPr>
            <p:sp>
              <p:nvSpPr>
                <p:cNvPr id="627" name="平行四边形 626">
                  <a:extLst>
                    <a:ext uri="{FF2B5EF4-FFF2-40B4-BE49-F238E27FC236}">
                      <a16:creationId xmlns:a16="http://schemas.microsoft.com/office/drawing/2014/main" id="{0F249E90-40A8-781F-2A12-B029502AD77E}"/>
                    </a:ext>
                  </a:extLst>
                </p:cNvPr>
                <p:cNvSpPr/>
                <p:nvPr/>
              </p:nvSpPr>
              <p:spPr>
                <a:xfrm rot="16200000" flipH="1">
                  <a:off x="4980922" y="2888059"/>
                  <a:ext cx="209299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8" name="流程图: 决策 1208">
                  <a:extLst>
                    <a:ext uri="{FF2B5EF4-FFF2-40B4-BE49-F238E27FC236}">
                      <a16:creationId xmlns:a16="http://schemas.microsoft.com/office/drawing/2014/main" id="{073A8C75-84E1-BC2F-662C-D096D998E930}"/>
                    </a:ext>
                  </a:extLst>
                </p:cNvPr>
                <p:cNvSpPr/>
                <p:nvPr/>
              </p:nvSpPr>
              <p:spPr>
                <a:xfrm>
                  <a:off x="4785215" y="27793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29" name="直接连接符 1209">
                  <a:extLst>
                    <a:ext uri="{FF2B5EF4-FFF2-40B4-BE49-F238E27FC236}">
                      <a16:creationId xmlns:a16="http://schemas.microsoft.com/office/drawing/2014/main" id="{D63646A7-BA9D-7F58-5D3B-D72C05CCFFF3}"/>
                    </a:ext>
                  </a:extLst>
                </p:cNvPr>
                <p:cNvCxnSpPr>
                  <a:cxnSpLocks/>
                  <a:stCxn id="628" idx="2"/>
                </p:cNvCxnSpPr>
                <p:nvPr/>
              </p:nvCxnSpPr>
              <p:spPr>
                <a:xfrm>
                  <a:off x="4986683" y="3008258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30" name="直接连接符 1210">
                  <a:extLst>
                    <a:ext uri="{FF2B5EF4-FFF2-40B4-BE49-F238E27FC236}">
                      <a16:creationId xmlns:a16="http://schemas.microsoft.com/office/drawing/2014/main" id="{F2C0598C-1140-629F-CED4-4BE0C233F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8150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631" name="平行四边形 630">
                  <a:extLst>
                    <a:ext uri="{FF2B5EF4-FFF2-40B4-BE49-F238E27FC236}">
                      <a16:creationId xmlns:a16="http://schemas.microsoft.com/office/drawing/2014/main" id="{10F0A0FF-76C5-31BC-C3FF-D0935CE40D6A}"/>
                    </a:ext>
                  </a:extLst>
                </p:cNvPr>
                <p:cNvSpPr/>
                <p:nvPr/>
              </p:nvSpPr>
              <p:spPr>
                <a:xfrm rot="16200000">
                  <a:off x="4787332" y="2907353"/>
                  <a:ext cx="19952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32" name="直接连接符 1212">
                  <a:extLst>
                    <a:ext uri="{FF2B5EF4-FFF2-40B4-BE49-F238E27FC236}">
                      <a16:creationId xmlns:a16="http://schemas.microsoft.com/office/drawing/2014/main" id="{56F13EE5-8522-A3D9-C5D2-13CEC98559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5886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33" name="直接连接符 1213">
                  <a:extLst>
                    <a:ext uri="{FF2B5EF4-FFF2-40B4-BE49-F238E27FC236}">
                      <a16:creationId xmlns:a16="http://schemas.microsoft.com/office/drawing/2014/main" id="{7162217A-69E3-FB4F-47CD-C9158C776C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91525" y="2978687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34" name="直接连接符 1214">
                  <a:extLst>
                    <a:ext uri="{FF2B5EF4-FFF2-40B4-BE49-F238E27FC236}">
                      <a16:creationId xmlns:a16="http://schemas.microsoft.com/office/drawing/2014/main" id="{1E106C04-D882-FDE6-B2B4-A3F64CE05E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88690" y="2982454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618" name="组合 617">
                <a:extLst>
                  <a:ext uri="{FF2B5EF4-FFF2-40B4-BE49-F238E27FC236}">
                    <a16:creationId xmlns:a16="http://schemas.microsoft.com/office/drawing/2014/main" id="{8967176A-2CA3-8C92-4733-7C91B7A4A29B}"/>
                  </a:ext>
                </a:extLst>
              </p:cNvPr>
              <p:cNvGrpSpPr/>
              <p:nvPr/>
            </p:nvGrpSpPr>
            <p:grpSpPr>
              <a:xfrm>
                <a:off x="5695525" y="3049074"/>
                <a:ext cx="403290" cy="325732"/>
                <a:chOff x="4785215" y="2779346"/>
                <a:chExt cx="403290" cy="325732"/>
              </a:xfrm>
              <a:solidFill>
                <a:srgbClr val="CC0000"/>
              </a:solidFill>
              <a:effectLst>
                <a:glow rad="63500">
                  <a:srgbClr val="FFC000">
                    <a:satMod val="175000"/>
                    <a:alpha val="40000"/>
                  </a:srgbClr>
                </a:glow>
              </a:effectLst>
            </p:grpSpPr>
            <p:sp>
              <p:nvSpPr>
                <p:cNvPr id="619" name="平行四边形 618">
                  <a:extLst>
                    <a:ext uri="{FF2B5EF4-FFF2-40B4-BE49-F238E27FC236}">
                      <a16:creationId xmlns:a16="http://schemas.microsoft.com/office/drawing/2014/main" id="{2C3A9E24-6FFC-32F9-5CAB-1D685DB2AE56}"/>
                    </a:ext>
                  </a:extLst>
                </p:cNvPr>
                <p:cNvSpPr/>
                <p:nvPr/>
              </p:nvSpPr>
              <p:spPr>
                <a:xfrm rot="16200000" flipH="1">
                  <a:off x="4980922" y="2888059"/>
                  <a:ext cx="209299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0" name="流程图: 决策 1200">
                  <a:extLst>
                    <a:ext uri="{FF2B5EF4-FFF2-40B4-BE49-F238E27FC236}">
                      <a16:creationId xmlns:a16="http://schemas.microsoft.com/office/drawing/2014/main" id="{B6B0AE8B-23CE-72E9-04AD-AFFD8946DB7D}"/>
                    </a:ext>
                  </a:extLst>
                </p:cNvPr>
                <p:cNvSpPr/>
                <p:nvPr/>
              </p:nvSpPr>
              <p:spPr>
                <a:xfrm>
                  <a:off x="4785215" y="27793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21" name="直接连接符 1201">
                  <a:extLst>
                    <a:ext uri="{FF2B5EF4-FFF2-40B4-BE49-F238E27FC236}">
                      <a16:creationId xmlns:a16="http://schemas.microsoft.com/office/drawing/2014/main" id="{7AA8AB0A-2DDF-7AE2-8DAB-DE484352755C}"/>
                    </a:ext>
                  </a:extLst>
                </p:cNvPr>
                <p:cNvCxnSpPr>
                  <a:cxnSpLocks/>
                  <a:stCxn id="620" idx="2"/>
                </p:cNvCxnSpPr>
                <p:nvPr/>
              </p:nvCxnSpPr>
              <p:spPr>
                <a:xfrm>
                  <a:off x="4986683" y="3008258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22" name="直接连接符 1202">
                  <a:extLst>
                    <a:ext uri="{FF2B5EF4-FFF2-40B4-BE49-F238E27FC236}">
                      <a16:creationId xmlns:a16="http://schemas.microsoft.com/office/drawing/2014/main" id="{7F1C0501-F95E-8F8D-E7CF-D6FEE24159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8150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623" name="平行四边形 622">
                  <a:extLst>
                    <a:ext uri="{FF2B5EF4-FFF2-40B4-BE49-F238E27FC236}">
                      <a16:creationId xmlns:a16="http://schemas.microsoft.com/office/drawing/2014/main" id="{DF79DC14-9E69-4E90-3875-A90D4ED53139}"/>
                    </a:ext>
                  </a:extLst>
                </p:cNvPr>
                <p:cNvSpPr/>
                <p:nvPr/>
              </p:nvSpPr>
              <p:spPr>
                <a:xfrm rot="16200000">
                  <a:off x="4787332" y="2907353"/>
                  <a:ext cx="19952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24" name="直接连接符 1204">
                  <a:extLst>
                    <a:ext uri="{FF2B5EF4-FFF2-40B4-BE49-F238E27FC236}">
                      <a16:creationId xmlns:a16="http://schemas.microsoft.com/office/drawing/2014/main" id="{6B62F41E-C81E-1D67-BC24-20A51DC5F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5886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25" name="直接连接符 1205">
                  <a:extLst>
                    <a:ext uri="{FF2B5EF4-FFF2-40B4-BE49-F238E27FC236}">
                      <a16:creationId xmlns:a16="http://schemas.microsoft.com/office/drawing/2014/main" id="{D882CCDB-4348-B16F-A9AB-5C9E894367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91525" y="2978687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26" name="直接连接符 1206">
                  <a:extLst>
                    <a:ext uri="{FF2B5EF4-FFF2-40B4-BE49-F238E27FC236}">
                      <a16:creationId xmlns:a16="http://schemas.microsoft.com/office/drawing/2014/main" id="{FFFD8876-156D-4312-E72B-AAEF3A6A8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88690" y="2982454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</p:grpSp>
        <p:sp>
          <p:nvSpPr>
            <p:cNvPr id="614" name="矩形 613">
              <a:extLst>
                <a:ext uri="{FF2B5EF4-FFF2-40B4-BE49-F238E27FC236}">
                  <a16:creationId xmlns:a16="http://schemas.microsoft.com/office/drawing/2014/main" id="{158ADDC8-1403-C086-A928-39E21014B274}"/>
                </a:ext>
              </a:extLst>
            </p:cNvPr>
            <p:cNvSpPr/>
            <p:nvPr/>
          </p:nvSpPr>
          <p:spPr>
            <a:xfrm>
              <a:off x="7247318" y="2525886"/>
              <a:ext cx="423962" cy="500415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>
                  <a:ln w="0"/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4</a:t>
              </a:r>
              <a:endParaRPr kumimoji="0" lang="zh-CN" altLang="en-US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572" name="矩形 571">
            <a:extLst>
              <a:ext uri="{FF2B5EF4-FFF2-40B4-BE49-F238E27FC236}">
                <a16:creationId xmlns:a16="http://schemas.microsoft.com/office/drawing/2014/main" id="{814ECFF6-6A36-6F81-7124-792C33827B6E}"/>
              </a:ext>
            </a:extLst>
          </p:cNvPr>
          <p:cNvSpPr/>
          <p:nvPr/>
        </p:nvSpPr>
        <p:spPr>
          <a:xfrm>
            <a:off x="3319204" y="3387422"/>
            <a:ext cx="4240969" cy="737165"/>
          </a:xfrm>
          <a:prstGeom prst="rect">
            <a:avLst/>
          </a:prstGeom>
          <a:solidFill>
            <a:srgbClr val="4472C4">
              <a:alpha val="35000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isometricOffAxis1Left">
              <a:rot lat="1075750" lon="3524646" rev="21502672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73" name="组合 572">
            <a:extLst>
              <a:ext uri="{FF2B5EF4-FFF2-40B4-BE49-F238E27FC236}">
                <a16:creationId xmlns:a16="http://schemas.microsoft.com/office/drawing/2014/main" id="{6A74FF6F-26C1-0AC8-F72A-7EEF19CF9C48}"/>
              </a:ext>
            </a:extLst>
          </p:cNvPr>
          <p:cNvGrpSpPr/>
          <p:nvPr/>
        </p:nvGrpSpPr>
        <p:grpSpPr>
          <a:xfrm>
            <a:off x="6933890" y="2492399"/>
            <a:ext cx="705504" cy="730928"/>
            <a:chOff x="6351430" y="2082323"/>
            <a:chExt cx="955900" cy="990348"/>
          </a:xfrm>
        </p:grpSpPr>
        <p:grpSp>
          <p:nvGrpSpPr>
            <p:cNvPr id="576" name="组合 575">
              <a:extLst>
                <a:ext uri="{FF2B5EF4-FFF2-40B4-BE49-F238E27FC236}">
                  <a16:creationId xmlns:a16="http://schemas.microsoft.com/office/drawing/2014/main" id="{A90A37FC-5226-1829-DEB7-25701C001074}"/>
                </a:ext>
              </a:extLst>
            </p:cNvPr>
            <p:cNvGrpSpPr/>
            <p:nvPr/>
          </p:nvGrpSpPr>
          <p:grpSpPr>
            <a:xfrm>
              <a:off x="6362711" y="2319287"/>
              <a:ext cx="944619" cy="753384"/>
              <a:chOff x="5686353" y="3258546"/>
              <a:chExt cx="944619" cy="753384"/>
            </a:xfrm>
          </p:grpSpPr>
          <p:sp>
            <p:nvSpPr>
              <p:cNvPr id="605" name="平行四边形 604">
                <a:extLst>
                  <a:ext uri="{FF2B5EF4-FFF2-40B4-BE49-F238E27FC236}">
                    <a16:creationId xmlns:a16="http://schemas.microsoft.com/office/drawing/2014/main" id="{F93A6831-0864-53D8-2B3B-C502FF302499}"/>
                  </a:ext>
                </a:extLst>
              </p:cNvPr>
              <p:cNvSpPr/>
              <p:nvPr/>
            </p:nvSpPr>
            <p:spPr>
              <a:xfrm rot="16200000" flipH="1">
                <a:off x="6145158" y="3513407"/>
                <a:ext cx="490669" cy="471278"/>
              </a:xfrm>
              <a:prstGeom prst="parallelogram">
                <a:avLst>
                  <a:gd name="adj" fmla="val 55673"/>
                </a:avLst>
              </a:prstGeom>
              <a:solidFill>
                <a:srgbClr val="EBA964">
                  <a:alpha val="91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06" name="流程图: 决策 1186">
                <a:extLst>
                  <a:ext uri="{FF2B5EF4-FFF2-40B4-BE49-F238E27FC236}">
                    <a16:creationId xmlns:a16="http://schemas.microsoft.com/office/drawing/2014/main" id="{83974CAD-5BB9-5489-C1C2-D86359273D7F}"/>
                  </a:ext>
                </a:extLst>
              </p:cNvPr>
              <p:cNvSpPr/>
              <p:nvPr/>
            </p:nvSpPr>
            <p:spPr>
              <a:xfrm>
                <a:off x="5686353" y="3258546"/>
                <a:ext cx="944619" cy="536650"/>
              </a:xfrm>
              <a:prstGeom prst="flowChartDecision">
                <a:avLst/>
              </a:prstGeom>
              <a:solidFill>
                <a:srgbClr val="EAA863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07" name="直接连接符 1187">
                <a:extLst>
                  <a:ext uri="{FF2B5EF4-FFF2-40B4-BE49-F238E27FC236}">
                    <a16:creationId xmlns:a16="http://schemas.microsoft.com/office/drawing/2014/main" id="{593BAEBC-9FEB-4199-6417-3D65A30B2F96}"/>
                  </a:ext>
                </a:extLst>
              </p:cNvPr>
              <p:cNvCxnSpPr>
                <a:cxnSpLocks/>
                <a:stCxn id="606" idx="2"/>
              </p:cNvCxnSpPr>
              <p:nvPr/>
            </p:nvCxnSpPr>
            <p:spPr>
              <a:xfrm>
                <a:off x="6158663" y="379519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8" name="直接连接符 1188">
                <a:extLst>
                  <a:ext uri="{FF2B5EF4-FFF2-40B4-BE49-F238E27FC236}">
                    <a16:creationId xmlns:a16="http://schemas.microsoft.com/office/drawing/2014/main" id="{5C1B5993-920A-594B-97BC-D02F4FADD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0972" y="352087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609" name="平行四边形 608">
                <a:extLst>
                  <a:ext uri="{FF2B5EF4-FFF2-40B4-BE49-F238E27FC236}">
                    <a16:creationId xmlns:a16="http://schemas.microsoft.com/office/drawing/2014/main" id="{3AA21E81-EF6B-824C-16CF-5DEEFAADA9AB}"/>
                  </a:ext>
                </a:extLst>
              </p:cNvPr>
              <p:cNvSpPr/>
              <p:nvPr/>
            </p:nvSpPr>
            <p:spPr>
              <a:xfrm rot="16200000">
                <a:off x="5691317" y="3540774"/>
                <a:ext cx="467764" cy="459308"/>
              </a:xfrm>
              <a:prstGeom prst="parallelogram">
                <a:avLst>
                  <a:gd name="adj" fmla="val 56263"/>
                </a:avLst>
              </a:prstGeom>
              <a:solidFill>
                <a:srgbClr val="EBA964">
                  <a:alpha val="91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10" name="直接连接符 1190">
                <a:extLst>
                  <a:ext uri="{FF2B5EF4-FFF2-40B4-BE49-F238E27FC236}">
                    <a16:creationId xmlns:a16="http://schemas.microsoft.com/office/drawing/2014/main" id="{CD7C009A-EBA4-79A5-62DD-A1DEC8E938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7925" y="352087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577" name="组合 576">
              <a:extLst>
                <a:ext uri="{FF2B5EF4-FFF2-40B4-BE49-F238E27FC236}">
                  <a16:creationId xmlns:a16="http://schemas.microsoft.com/office/drawing/2014/main" id="{F10EE9CF-C212-BD5E-AD1B-048FEC8690E1}"/>
                </a:ext>
              </a:extLst>
            </p:cNvPr>
            <p:cNvGrpSpPr/>
            <p:nvPr/>
          </p:nvGrpSpPr>
          <p:grpSpPr>
            <a:xfrm>
              <a:off x="6376157" y="2387694"/>
              <a:ext cx="403290" cy="325732"/>
              <a:chOff x="4785215" y="2779346"/>
              <a:chExt cx="403290" cy="325732"/>
            </a:xfrm>
            <a:effectLst>
              <a:glow rad="63500">
                <a:srgbClr val="FFC000">
                  <a:satMod val="175000"/>
                  <a:alpha val="40000"/>
                </a:srgbClr>
              </a:glow>
            </a:effectLst>
          </p:grpSpPr>
          <p:sp>
            <p:nvSpPr>
              <p:cNvPr id="597" name="平行四边形 596">
                <a:extLst>
                  <a:ext uri="{FF2B5EF4-FFF2-40B4-BE49-F238E27FC236}">
                    <a16:creationId xmlns:a16="http://schemas.microsoft.com/office/drawing/2014/main" id="{5B2E5A5D-72B0-C7F1-B7B9-5A80BBEDD485}"/>
                  </a:ext>
                </a:extLst>
              </p:cNvPr>
              <p:cNvSpPr/>
              <p:nvPr/>
            </p:nvSpPr>
            <p:spPr>
              <a:xfrm rot="16200000" flipH="1">
                <a:off x="4980922" y="2888059"/>
                <a:ext cx="209299" cy="201028"/>
              </a:xfrm>
              <a:prstGeom prst="parallelogram">
                <a:avLst>
                  <a:gd name="adj" fmla="val 55673"/>
                </a:avLst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98" name="流程图: 决策 1178">
                <a:extLst>
                  <a:ext uri="{FF2B5EF4-FFF2-40B4-BE49-F238E27FC236}">
                    <a16:creationId xmlns:a16="http://schemas.microsoft.com/office/drawing/2014/main" id="{3F3C54B6-CE87-4626-A0C4-6F4C93601CCA}"/>
                  </a:ext>
                </a:extLst>
              </p:cNvPr>
              <p:cNvSpPr/>
              <p:nvPr/>
            </p:nvSpPr>
            <p:spPr>
              <a:xfrm>
                <a:off x="4785215" y="2779346"/>
                <a:ext cx="402935" cy="228912"/>
              </a:xfrm>
              <a:prstGeom prst="flowChartDecision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599" name="直接连接符 1179">
                <a:extLst>
                  <a:ext uri="{FF2B5EF4-FFF2-40B4-BE49-F238E27FC236}">
                    <a16:creationId xmlns:a16="http://schemas.microsoft.com/office/drawing/2014/main" id="{1F8A14C5-612E-01EA-DBD1-22D40450DBB6}"/>
                  </a:ext>
                </a:extLst>
              </p:cNvPr>
              <p:cNvCxnSpPr>
                <a:cxnSpLocks/>
                <a:stCxn id="598" idx="2"/>
              </p:cNvCxnSpPr>
              <p:nvPr/>
            </p:nvCxnSpPr>
            <p:spPr>
              <a:xfrm>
                <a:off x="4986683" y="3008258"/>
                <a:ext cx="0" cy="92450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0" name="直接连接符 1180">
                <a:extLst>
                  <a:ext uri="{FF2B5EF4-FFF2-40B4-BE49-F238E27FC236}">
                    <a16:creationId xmlns:a16="http://schemas.microsoft.com/office/drawing/2014/main" id="{CD9C2A93-C8C2-4B0B-AF1A-59199D7755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8150" y="2891245"/>
                <a:ext cx="0" cy="92450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601" name="平行四边形 600">
                <a:extLst>
                  <a:ext uri="{FF2B5EF4-FFF2-40B4-BE49-F238E27FC236}">
                    <a16:creationId xmlns:a16="http://schemas.microsoft.com/office/drawing/2014/main" id="{82FB9C95-E029-3B02-233F-E5535B394004}"/>
                  </a:ext>
                </a:extLst>
              </p:cNvPr>
              <p:cNvSpPr/>
              <p:nvPr/>
            </p:nvSpPr>
            <p:spPr>
              <a:xfrm rot="16200000">
                <a:off x="4787332" y="2907353"/>
                <a:ext cx="199528" cy="195922"/>
              </a:xfrm>
              <a:prstGeom prst="parallelogram">
                <a:avLst>
                  <a:gd name="adj" fmla="val 56263"/>
                </a:avLst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02" name="直接连接符 1182">
                <a:extLst>
                  <a:ext uri="{FF2B5EF4-FFF2-40B4-BE49-F238E27FC236}">
                    <a16:creationId xmlns:a16="http://schemas.microsoft.com/office/drawing/2014/main" id="{E8B80C11-3D8A-41DD-8770-E98C3F98F0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5886" y="2891245"/>
                <a:ext cx="0" cy="92450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3" name="直接连接符 1183">
                <a:extLst>
                  <a:ext uri="{FF2B5EF4-FFF2-40B4-BE49-F238E27FC236}">
                    <a16:creationId xmlns:a16="http://schemas.microsoft.com/office/drawing/2014/main" id="{95A1A790-0F82-A14D-EDBA-9E97852C80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1525" y="2978687"/>
                <a:ext cx="196980" cy="116907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4" name="直接连接符 1184">
                <a:extLst>
                  <a:ext uri="{FF2B5EF4-FFF2-40B4-BE49-F238E27FC236}">
                    <a16:creationId xmlns:a16="http://schemas.microsoft.com/office/drawing/2014/main" id="{74AF1703-B3FC-D3C2-48F6-D69D02F616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88690" y="2982454"/>
                <a:ext cx="195215" cy="111606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578" name="组合 577">
              <a:extLst>
                <a:ext uri="{FF2B5EF4-FFF2-40B4-BE49-F238E27FC236}">
                  <a16:creationId xmlns:a16="http://schemas.microsoft.com/office/drawing/2014/main" id="{2B2CEFF8-C982-7FDB-0909-174D1EACB267}"/>
                </a:ext>
              </a:extLst>
            </p:cNvPr>
            <p:cNvGrpSpPr/>
            <p:nvPr/>
          </p:nvGrpSpPr>
          <p:grpSpPr>
            <a:xfrm>
              <a:off x="6376290" y="2295775"/>
              <a:ext cx="403290" cy="325732"/>
              <a:chOff x="4785215" y="2779346"/>
              <a:chExt cx="403290" cy="325732"/>
            </a:xfrm>
            <a:solidFill>
              <a:srgbClr val="ED7D31">
                <a:lumMod val="60000"/>
                <a:lumOff val="40000"/>
              </a:srgbClr>
            </a:solidFill>
            <a:effectLst>
              <a:glow rad="63500">
                <a:srgbClr val="FFC000">
                  <a:satMod val="175000"/>
                  <a:alpha val="40000"/>
                </a:srgbClr>
              </a:glow>
            </a:effectLst>
          </p:grpSpPr>
          <p:sp>
            <p:nvSpPr>
              <p:cNvPr id="589" name="平行四边形 588">
                <a:extLst>
                  <a:ext uri="{FF2B5EF4-FFF2-40B4-BE49-F238E27FC236}">
                    <a16:creationId xmlns:a16="http://schemas.microsoft.com/office/drawing/2014/main" id="{C26876A7-BF19-1A6F-854F-83F35EBA0F9E}"/>
                  </a:ext>
                </a:extLst>
              </p:cNvPr>
              <p:cNvSpPr/>
              <p:nvPr/>
            </p:nvSpPr>
            <p:spPr>
              <a:xfrm rot="16200000" flipH="1">
                <a:off x="4980922" y="2888059"/>
                <a:ext cx="209299" cy="201028"/>
              </a:xfrm>
              <a:prstGeom prst="parallelogram">
                <a:avLst>
                  <a:gd name="adj" fmla="val 5567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90" name="流程图: 决策 1170">
                <a:extLst>
                  <a:ext uri="{FF2B5EF4-FFF2-40B4-BE49-F238E27FC236}">
                    <a16:creationId xmlns:a16="http://schemas.microsoft.com/office/drawing/2014/main" id="{FE672FC1-C8E1-2991-C364-1EFE01978188}"/>
                  </a:ext>
                </a:extLst>
              </p:cNvPr>
              <p:cNvSpPr/>
              <p:nvPr/>
            </p:nvSpPr>
            <p:spPr>
              <a:xfrm>
                <a:off x="4785215" y="2779346"/>
                <a:ext cx="402935" cy="228912"/>
              </a:xfrm>
              <a:prstGeom prst="flowChartDecision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591" name="直接连接符 1171">
                <a:extLst>
                  <a:ext uri="{FF2B5EF4-FFF2-40B4-BE49-F238E27FC236}">
                    <a16:creationId xmlns:a16="http://schemas.microsoft.com/office/drawing/2014/main" id="{7FEBD90F-490E-2113-CA01-714BCDD8851F}"/>
                  </a:ext>
                </a:extLst>
              </p:cNvPr>
              <p:cNvCxnSpPr>
                <a:cxnSpLocks/>
                <a:stCxn id="590" idx="2"/>
              </p:cNvCxnSpPr>
              <p:nvPr/>
            </p:nvCxnSpPr>
            <p:spPr>
              <a:xfrm>
                <a:off x="4986683" y="3008258"/>
                <a:ext cx="0" cy="9245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2" name="直接连接符 1172">
                <a:extLst>
                  <a:ext uri="{FF2B5EF4-FFF2-40B4-BE49-F238E27FC236}">
                    <a16:creationId xmlns:a16="http://schemas.microsoft.com/office/drawing/2014/main" id="{477FC17F-D5B5-F89E-F355-AD5E2229C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8150" y="2891245"/>
                <a:ext cx="0" cy="9245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593" name="平行四边形 592">
                <a:extLst>
                  <a:ext uri="{FF2B5EF4-FFF2-40B4-BE49-F238E27FC236}">
                    <a16:creationId xmlns:a16="http://schemas.microsoft.com/office/drawing/2014/main" id="{95FF1184-9A89-A200-F1EA-DED617AFCCA5}"/>
                  </a:ext>
                </a:extLst>
              </p:cNvPr>
              <p:cNvSpPr/>
              <p:nvPr/>
            </p:nvSpPr>
            <p:spPr>
              <a:xfrm rot="16200000">
                <a:off x="4787332" y="2907353"/>
                <a:ext cx="199528" cy="195922"/>
              </a:xfrm>
              <a:prstGeom prst="parallelogram">
                <a:avLst>
                  <a:gd name="adj" fmla="val 5626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594" name="直接连接符 1174">
                <a:extLst>
                  <a:ext uri="{FF2B5EF4-FFF2-40B4-BE49-F238E27FC236}">
                    <a16:creationId xmlns:a16="http://schemas.microsoft.com/office/drawing/2014/main" id="{E53ADB86-0017-78E2-F1AB-3860C4DB37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5886" y="2891245"/>
                <a:ext cx="0" cy="9245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5" name="直接连接符 1175">
                <a:extLst>
                  <a:ext uri="{FF2B5EF4-FFF2-40B4-BE49-F238E27FC236}">
                    <a16:creationId xmlns:a16="http://schemas.microsoft.com/office/drawing/2014/main" id="{211A8D6A-5BEE-6A33-70C6-01A649EB7F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1525" y="2978687"/>
                <a:ext cx="196980" cy="116907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6" name="直接连接符 1176">
                <a:extLst>
                  <a:ext uri="{FF2B5EF4-FFF2-40B4-BE49-F238E27FC236}">
                    <a16:creationId xmlns:a16="http://schemas.microsoft.com/office/drawing/2014/main" id="{31273955-2950-C4FC-774F-5542075615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88690" y="2982454"/>
                <a:ext cx="195215" cy="111606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579" name="组合 578">
              <a:extLst>
                <a:ext uri="{FF2B5EF4-FFF2-40B4-BE49-F238E27FC236}">
                  <a16:creationId xmlns:a16="http://schemas.microsoft.com/office/drawing/2014/main" id="{049F4D46-9106-2630-D0B3-F7A6424C3619}"/>
                </a:ext>
              </a:extLst>
            </p:cNvPr>
            <p:cNvGrpSpPr/>
            <p:nvPr/>
          </p:nvGrpSpPr>
          <p:grpSpPr>
            <a:xfrm>
              <a:off x="6376290" y="2205254"/>
              <a:ext cx="403290" cy="325732"/>
              <a:chOff x="4785215" y="2779346"/>
              <a:chExt cx="403290" cy="325732"/>
            </a:xfrm>
            <a:solidFill>
              <a:srgbClr val="FF9933"/>
            </a:solidFill>
            <a:effectLst>
              <a:glow rad="63500">
                <a:srgbClr val="FFC000">
                  <a:satMod val="175000"/>
                  <a:alpha val="40000"/>
                </a:srgbClr>
              </a:glow>
            </a:effectLst>
          </p:grpSpPr>
          <p:sp>
            <p:nvSpPr>
              <p:cNvPr id="581" name="平行四边形 580">
                <a:extLst>
                  <a:ext uri="{FF2B5EF4-FFF2-40B4-BE49-F238E27FC236}">
                    <a16:creationId xmlns:a16="http://schemas.microsoft.com/office/drawing/2014/main" id="{B86E3A1D-F992-B0EF-2E30-97210C262C04}"/>
                  </a:ext>
                </a:extLst>
              </p:cNvPr>
              <p:cNvSpPr/>
              <p:nvPr/>
            </p:nvSpPr>
            <p:spPr>
              <a:xfrm rot="16200000" flipH="1">
                <a:off x="4980922" y="2888059"/>
                <a:ext cx="209299" cy="201028"/>
              </a:xfrm>
              <a:prstGeom prst="parallelogram">
                <a:avLst>
                  <a:gd name="adj" fmla="val 5567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82" name="流程图: 决策 1162">
                <a:extLst>
                  <a:ext uri="{FF2B5EF4-FFF2-40B4-BE49-F238E27FC236}">
                    <a16:creationId xmlns:a16="http://schemas.microsoft.com/office/drawing/2014/main" id="{48722C0B-BA50-7E62-7C64-5DB932E4E128}"/>
                  </a:ext>
                </a:extLst>
              </p:cNvPr>
              <p:cNvSpPr/>
              <p:nvPr/>
            </p:nvSpPr>
            <p:spPr>
              <a:xfrm>
                <a:off x="4785215" y="2779346"/>
                <a:ext cx="402935" cy="228912"/>
              </a:xfrm>
              <a:prstGeom prst="flowChartDecision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583" name="直接连接符 1163">
                <a:extLst>
                  <a:ext uri="{FF2B5EF4-FFF2-40B4-BE49-F238E27FC236}">
                    <a16:creationId xmlns:a16="http://schemas.microsoft.com/office/drawing/2014/main" id="{1F450040-2BE1-A4B7-95B7-9BD1106157C2}"/>
                  </a:ext>
                </a:extLst>
              </p:cNvPr>
              <p:cNvCxnSpPr>
                <a:cxnSpLocks/>
                <a:stCxn id="582" idx="2"/>
              </p:cNvCxnSpPr>
              <p:nvPr/>
            </p:nvCxnSpPr>
            <p:spPr>
              <a:xfrm>
                <a:off x="4986683" y="3008258"/>
                <a:ext cx="0" cy="9245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84" name="直接连接符 1164">
                <a:extLst>
                  <a:ext uri="{FF2B5EF4-FFF2-40B4-BE49-F238E27FC236}">
                    <a16:creationId xmlns:a16="http://schemas.microsoft.com/office/drawing/2014/main" id="{DD4FE4A1-428E-B048-4059-449C77067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8150" y="2891245"/>
                <a:ext cx="0" cy="9245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585" name="平行四边形 584">
                <a:extLst>
                  <a:ext uri="{FF2B5EF4-FFF2-40B4-BE49-F238E27FC236}">
                    <a16:creationId xmlns:a16="http://schemas.microsoft.com/office/drawing/2014/main" id="{F87081C0-0206-8302-4BB8-95A975876D5B}"/>
                  </a:ext>
                </a:extLst>
              </p:cNvPr>
              <p:cNvSpPr/>
              <p:nvPr/>
            </p:nvSpPr>
            <p:spPr>
              <a:xfrm rot="16200000">
                <a:off x="4787332" y="2907353"/>
                <a:ext cx="199528" cy="195922"/>
              </a:xfrm>
              <a:prstGeom prst="parallelogram">
                <a:avLst>
                  <a:gd name="adj" fmla="val 5626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586" name="直接连接符 1166">
                <a:extLst>
                  <a:ext uri="{FF2B5EF4-FFF2-40B4-BE49-F238E27FC236}">
                    <a16:creationId xmlns:a16="http://schemas.microsoft.com/office/drawing/2014/main" id="{47C2D03A-A0FC-E342-1C79-A9BD42263E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5886" y="2891245"/>
                <a:ext cx="0" cy="9245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87" name="直接连接符 1167">
                <a:extLst>
                  <a:ext uri="{FF2B5EF4-FFF2-40B4-BE49-F238E27FC236}">
                    <a16:creationId xmlns:a16="http://schemas.microsoft.com/office/drawing/2014/main" id="{7F2A8013-B381-0FFE-2A8B-65C80F286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1525" y="2978687"/>
                <a:ext cx="196980" cy="116907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88" name="直接连接符 1168">
                <a:extLst>
                  <a:ext uri="{FF2B5EF4-FFF2-40B4-BE49-F238E27FC236}">
                    <a16:creationId xmlns:a16="http://schemas.microsoft.com/office/drawing/2014/main" id="{0966DFD2-5A7D-266A-197C-D2B6FDCA4C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88690" y="2982454"/>
                <a:ext cx="195215" cy="111606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580" name="矩形 579">
              <a:extLst>
                <a:ext uri="{FF2B5EF4-FFF2-40B4-BE49-F238E27FC236}">
                  <a16:creationId xmlns:a16="http://schemas.microsoft.com/office/drawing/2014/main" id="{E05BFD21-37FF-BAE0-3BC7-6B6176338D52}"/>
                </a:ext>
              </a:extLst>
            </p:cNvPr>
            <p:cNvSpPr/>
            <p:nvPr/>
          </p:nvSpPr>
          <p:spPr>
            <a:xfrm>
              <a:off x="6351430" y="2082322"/>
              <a:ext cx="423962" cy="500415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3</a:t>
              </a:r>
              <a:endParaRPr kumimoji="0" lang="zh-CN" altLang="en-US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574" name="矩形 573">
            <a:extLst>
              <a:ext uri="{FF2B5EF4-FFF2-40B4-BE49-F238E27FC236}">
                <a16:creationId xmlns:a16="http://schemas.microsoft.com/office/drawing/2014/main" id="{E9C6CDB5-C97B-69CD-5E54-DE5EF159F444}"/>
              </a:ext>
            </a:extLst>
          </p:cNvPr>
          <p:cNvSpPr/>
          <p:nvPr/>
        </p:nvSpPr>
        <p:spPr>
          <a:xfrm>
            <a:off x="8605345" y="5420448"/>
            <a:ext cx="1375844" cy="646331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prstDash val="lgDash"/>
          </a:ln>
          <a:effectLst/>
        </p:spPr>
        <p:txBody>
          <a:bodyPr wrap="square" lIns="91440" tIns="45720" rIns="91440" bIns="4572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</a:t>
            </a:r>
            <a:r>
              <a:rPr kumimoji="0" lang="en-US" altLang="zh-CN" sz="14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 </a:t>
            </a: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:Hash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① </a:t>
            </a: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:Step  1</a:t>
            </a:r>
            <a:endParaRPr kumimoji="0" lang="zh-CN" altLang="en-US" b="0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75" name="矩形 574">
            <a:extLst>
              <a:ext uri="{FF2B5EF4-FFF2-40B4-BE49-F238E27FC236}">
                <a16:creationId xmlns:a16="http://schemas.microsoft.com/office/drawing/2014/main" id="{6E7C4EC8-788F-946A-B4D1-E4F3FA03CD0F}"/>
              </a:ext>
            </a:extLst>
          </p:cNvPr>
          <p:cNvSpPr/>
          <p:nvPr/>
        </p:nvSpPr>
        <p:spPr>
          <a:xfrm>
            <a:off x="8406080" y="2453107"/>
            <a:ext cx="312906" cy="369332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</a:t>
            </a:r>
            <a:endParaRPr kumimoji="0" lang="zh-CN" altLang="en-US" b="0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13" name="直接连接符 12">
            <a:extLst>
              <a:ext uri="{FF2B5EF4-FFF2-40B4-BE49-F238E27FC236}">
                <a16:creationId xmlns:a16="http://schemas.microsoft.com/office/drawing/2014/main" id="{DBB29D01-C98E-B225-EFDA-4D305D46186E}"/>
              </a:ext>
            </a:extLst>
          </p:cNvPr>
          <p:cNvCxnSpPr/>
          <p:nvPr/>
        </p:nvCxnSpPr>
        <p:spPr>
          <a:xfrm flipV="1">
            <a:off x="8803179" y="3190085"/>
            <a:ext cx="0" cy="182211"/>
          </a:xfrm>
          <a:prstGeom prst="line">
            <a:avLst/>
          </a:prstGeom>
          <a:noFill/>
          <a:ln w="28575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ECD88E7-FE8F-A4D1-579C-7FBC1F52A0E0}"/>
                  </a:ext>
                </a:extLst>
              </p:cNvPr>
              <p:cNvSpPr/>
              <p:nvPr/>
            </p:nvSpPr>
            <p:spPr>
              <a:xfrm>
                <a:off x="5807005" y="4998798"/>
                <a:ext cx="2315777" cy="646331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r>
                  <a:rPr lang="en-US" altLang="zh-CN" dirty="0">
                    <a:ln w="0"/>
                    <a:solidFill>
                      <a:srgbClr val="C00000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n w="0"/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n w="0"/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b="0" i="1" smtClean="0">
                            <a:ln w="0"/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𝑚𝑎𝑥</m:t>
                        </m:r>
                      </m:sub>
                    </m:sSub>
                    <m:r>
                      <a:rPr lang="en-US" altLang="zh-CN" i="1" smtClean="0">
                        <a:ln w="0"/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sSub>
                      <m:sSubPr>
                        <m:ctrlPr>
                          <a:rPr lang="en-US" altLang="zh-CN" i="1" smtClean="0">
                            <a:ln w="0"/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n w="0"/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n w="0"/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𝑎𝑏𝑠</m:t>
                        </m:r>
                      </m:sub>
                    </m:sSub>
                  </m:oMath>
                </a14:m>
                <a:endParaRPr lang="en-US" altLang="zh-CN" dirty="0">
                  <a:ln w="0"/>
                  <a:solidFill>
                    <a:srgbClr val="C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  <a:p>
                <a:r>
                  <a:rPr lang="en-US" altLang="zh-CN" dirty="0">
                    <a:ln w="0"/>
                    <a:solidFill>
                      <a:srgbClr val="C00000"/>
                    </a:solidFill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2.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n w="0"/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n w="0"/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n w="0"/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𝑚𝑎𝑥</m:t>
                        </m:r>
                      </m:sub>
                    </m:sSub>
                    <m:r>
                      <a:rPr lang="en-US" altLang="zh-CN" b="0" i="1" smtClean="0">
                        <a:ln w="0"/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等线" panose="02010600030101010101" pitchFamily="2" charset="-122"/>
                        <a:cs typeface="Arial" panose="020B0604020202020204" pitchFamily="34" charset="0"/>
                      </a:rPr>
                      <m:t>/</m:t>
                    </m:r>
                    <m:sSub>
                      <m:sSubPr>
                        <m:ctrlPr>
                          <a:rPr lang="en-US" altLang="zh-CN" i="1">
                            <a:ln w="0"/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n w="0"/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altLang="zh-CN" i="1">
                            <a:ln w="0"/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𝑚</m:t>
                        </m:r>
                        <m:r>
                          <a:rPr lang="en-US" altLang="zh-CN" b="0" i="1" smtClean="0">
                            <a:ln w="0"/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等线" panose="02010600030101010101" pitchFamily="2" charset="-122"/>
                            <a:cs typeface="Arial" panose="020B0604020202020204" pitchFamily="34" charset="0"/>
                          </a:rPr>
                          <m:t>𝑖𝑛</m:t>
                        </m:r>
                      </m:sub>
                    </m:sSub>
                    <m:r>
                      <a:rPr lang="en-US" altLang="zh-CN" i="1">
                        <a:ln w="0"/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&gt;</m:t>
                    </m:r>
                    <m:sSub>
                      <m:sSubPr>
                        <m:ctrlPr>
                          <a:rPr lang="en-US" altLang="zh-CN" i="1">
                            <a:ln w="0"/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n w="0"/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𝑇</m:t>
                        </m:r>
                      </m:e>
                      <m:sub>
                        <m:r>
                          <a:rPr lang="en-US" altLang="zh-CN" b="0" i="1" smtClean="0">
                            <a:ln w="0"/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</a:rPr>
                          <m:t>𝑟</m:t>
                        </m:r>
                      </m:sub>
                    </m:sSub>
                  </m:oMath>
                </a14:m>
                <a:endParaRPr lang="zh-CN" altLang="en-US" dirty="0">
                  <a:ln w="0"/>
                  <a:solidFill>
                    <a:srgbClr val="C00000"/>
                  </a:solidFill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2" name="矩形 1">
                <a:extLst>
                  <a:ext uri="{FF2B5EF4-FFF2-40B4-BE49-F238E27FC236}">
                    <a16:creationId xmlns:a16="http://schemas.microsoft.com/office/drawing/2014/main" id="{0ECD88E7-FE8F-A4D1-579C-7FBC1F52A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005" y="4998798"/>
                <a:ext cx="2315777" cy="646331"/>
              </a:xfrm>
              <a:prstGeom prst="rect">
                <a:avLst/>
              </a:prstGeom>
              <a:blipFill>
                <a:blip r:embed="rId5"/>
                <a:stretch>
                  <a:fillRect l="-2186" t="-3846" b="-13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矩形 3">
            <a:extLst>
              <a:ext uri="{FF2B5EF4-FFF2-40B4-BE49-F238E27FC236}">
                <a16:creationId xmlns:a16="http://schemas.microsoft.com/office/drawing/2014/main" id="{63BEA7C0-05C3-B7ED-0ADD-6E6CBCD4D667}"/>
              </a:ext>
            </a:extLst>
          </p:cNvPr>
          <p:cNvSpPr/>
          <p:nvPr/>
        </p:nvSpPr>
        <p:spPr>
          <a:xfrm>
            <a:off x="5127979" y="5567212"/>
            <a:ext cx="647590" cy="630262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D9EE5F2-5B3E-D9DC-53FF-BBD697DF33B8}"/>
              </a:ext>
            </a:extLst>
          </p:cNvPr>
          <p:cNvSpPr/>
          <p:nvPr/>
        </p:nvSpPr>
        <p:spPr>
          <a:xfrm>
            <a:off x="6053353" y="5718128"/>
            <a:ext cx="1331331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C00000"/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Reinsert</a:t>
            </a:r>
            <a:endParaRPr lang="zh-CN" altLang="en-US" dirty="0">
              <a:ln w="0"/>
              <a:solidFill>
                <a:srgbClr val="C00000"/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7" name="直线箭头连接符 6">
            <a:extLst>
              <a:ext uri="{FF2B5EF4-FFF2-40B4-BE49-F238E27FC236}">
                <a16:creationId xmlns:a16="http://schemas.microsoft.com/office/drawing/2014/main" id="{DDF0665D-6FF4-C5C2-AAE7-F3A8CC9F5E30}"/>
              </a:ext>
            </a:extLst>
          </p:cNvPr>
          <p:cNvCxnSpPr>
            <a:cxnSpLocks/>
          </p:cNvCxnSpPr>
          <p:nvPr/>
        </p:nvCxnSpPr>
        <p:spPr>
          <a:xfrm flipH="1">
            <a:off x="5807005" y="5895974"/>
            <a:ext cx="368449" cy="769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53395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0">
        <p14:prism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六边形 18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597727" y="926347"/>
            <a:ext cx="998486" cy="83974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01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20" name="六边形 19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597727" y="1950802"/>
            <a:ext cx="998486" cy="83974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02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21" name="六边形 2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597727" y="2994969"/>
            <a:ext cx="998486" cy="83974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03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22" name="六边形 21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597727" y="4059860"/>
            <a:ext cx="998486" cy="83974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04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23" name="文本框 2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898523" y="1091157"/>
            <a:ext cx="248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Background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24" name="文本框 23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898522" y="2115612"/>
            <a:ext cx="318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Wind-Bell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Index</a:t>
            </a:r>
          </a:p>
        </p:txBody>
      </p:sp>
      <p:sp>
        <p:nvSpPr>
          <p:cNvPr id="25" name="文本框 2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898522" y="3159779"/>
            <a:ext cx="3310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Implementation</a:t>
            </a:r>
          </a:p>
        </p:txBody>
      </p:sp>
      <p:sp>
        <p:nvSpPr>
          <p:cNvPr id="26" name="文本框 2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898522" y="4224670"/>
            <a:ext cx="4451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Experimental Analysis</a:t>
            </a: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5" name="六边形 1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27121" y="2384833"/>
            <a:ext cx="2701843" cy="2088334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CONTENT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3" name="六边形 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1A2D915E-8095-544E-F47F-3BA79DCCDF41}"/>
              </a:ext>
            </a:extLst>
          </p:cNvPr>
          <p:cNvSpPr/>
          <p:nvPr/>
        </p:nvSpPr>
        <p:spPr>
          <a:xfrm>
            <a:off x="4597727" y="5124751"/>
            <a:ext cx="998486" cy="83974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05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4" name="文本框 3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44A1FDD8-4CBE-13DC-7BEC-3C6F4570DF30}"/>
              </a:ext>
            </a:extLst>
          </p:cNvPr>
          <p:cNvSpPr txBox="1"/>
          <p:nvPr/>
        </p:nvSpPr>
        <p:spPr>
          <a:xfrm>
            <a:off x="5898523" y="5289561"/>
            <a:ext cx="562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1878032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>
            <p:custDataLst>
              <p:tags r:id="rId1"/>
            </p:custDataLst>
          </p:nvPr>
        </p:nvSpPr>
        <p:spPr>
          <a:xfrm>
            <a:off x="329974" y="290807"/>
            <a:ext cx="958031" cy="768853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03</a:t>
            </a:r>
          </a:p>
        </p:txBody>
      </p:sp>
      <p:sp>
        <p:nvSpPr>
          <p:cNvPr id="2" name="文本框 1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D05319AB-91D7-150A-C8D0-468B2DD0EB75}"/>
              </a:ext>
            </a:extLst>
          </p:cNvPr>
          <p:cNvSpPr txBox="1"/>
          <p:nvPr/>
        </p:nvSpPr>
        <p:spPr>
          <a:xfrm>
            <a:off x="1511931" y="382845"/>
            <a:ext cx="53158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Implementation in Neo4j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3345A5B7-BC3F-78A8-D0BE-7BEDBCDB2B2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491519" y="362489"/>
            <a:ext cx="1837690" cy="918845"/>
          </a:xfrm>
          <a:prstGeom prst="rect">
            <a:avLst/>
          </a:prstGeom>
        </p:spPr>
      </p:pic>
      <p:grpSp>
        <p:nvGrpSpPr>
          <p:cNvPr id="5" name="组合 4">
            <a:extLst>
              <a:ext uri="{FF2B5EF4-FFF2-40B4-BE49-F238E27FC236}">
                <a16:creationId xmlns:a16="http://schemas.microsoft.com/office/drawing/2014/main" id="{59ABBF24-E372-3B01-0603-592E1510C553}"/>
              </a:ext>
            </a:extLst>
          </p:cNvPr>
          <p:cNvGrpSpPr/>
          <p:nvPr/>
        </p:nvGrpSpPr>
        <p:grpSpPr>
          <a:xfrm>
            <a:off x="1288005" y="1301690"/>
            <a:ext cx="9747425" cy="5023953"/>
            <a:chOff x="2032000" y="1816099"/>
            <a:chExt cx="8128000" cy="322580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D23521C-6AB7-DA41-66EA-3FFC5D326895}"/>
                </a:ext>
              </a:extLst>
            </p:cNvPr>
            <p:cNvSpPr/>
            <p:nvPr/>
          </p:nvSpPr>
          <p:spPr>
            <a:xfrm>
              <a:off x="2032000" y="1816099"/>
              <a:ext cx="8128000" cy="3225801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046C08D0-E529-0B56-2C98-08389F2B8923}"/>
                </a:ext>
              </a:extLst>
            </p:cNvPr>
            <p:cNvSpPr/>
            <p:nvPr/>
          </p:nvSpPr>
          <p:spPr>
            <a:xfrm>
              <a:off x="2124075" y="1907381"/>
              <a:ext cx="7943850" cy="304323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9" name="内容占位符 2">
            <a:extLst>
              <a:ext uri="{FF2B5EF4-FFF2-40B4-BE49-F238E27FC236}">
                <a16:creationId xmlns:a16="http://schemas.microsoft.com/office/drawing/2014/main" id="{B19295CE-35A8-9228-6A47-900BFC3F8FB7}"/>
              </a:ext>
            </a:extLst>
          </p:cNvPr>
          <p:cNvSpPr txBox="1"/>
          <p:nvPr/>
        </p:nvSpPr>
        <p:spPr>
          <a:xfrm>
            <a:off x="1767678" y="1584184"/>
            <a:ext cx="8788078" cy="94593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4pPr>
            <a:lvl5pPr marL="182816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 dirty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5pPr>
            <a:lvl6pPr marL="25139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 implement Wind-bell Index in Neo4j’s open source version 4.2.0 by making </a:t>
            </a:r>
            <a:r>
              <a:rPr lang="en-US" altLang="zh-CN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three main modifications: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>
              <a:lnSpc>
                <a:spcPct val="100000"/>
              </a:lnSpc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任意多边形 4">
            <a:extLst>
              <a:ext uri="{FF2B5EF4-FFF2-40B4-BE49-F238E27FC236}">
                <a16:creationId xmlns:a16="http://schemas.microsoft.com/office/drawing/2014/main" id="{3C16CB87-B576-0959-47CB-C989A293291E}"/>
              </a:ext>
            </a:extLst>
          </p:cNvPr>
          <p:cNvSpPr/>
          <p:nvPr/>
        </p:nvSpPr>
        <p:spPr>
          <a:xfrm>
            <a:off x="4506165" y="3610223"/>
            <a:ext cx="1071048" cy="1071048"/>
          </a:xfrm>
          <a:custGeom>
            <a:avLst/>
            <a:gdLst>
              <a:gd name="connsiteX0" fmla="*/ 1381022 w 1845676"/>
              <a:gd name="connsiteY0" fmla="*/ 467463 h 1845676"/>
              <a:gd name="connsiteX1" fmla="*/ 1653321 w 1845676"/>
              <a:gd name="connsiteY1" fmla="*/ 385397 h 1845676"/>
              <a:gd name="connsiteX2" fmla="*/ 1753517 w 1845676"/>
              <a:gd name="connsiteY2" fmla="*/ 558942 h 1845676"/>
              <a:gd name="connsiteX3" fmla="*/ 1546296 w 1845676"/>
              <a:gd name="connsiteY3" fmla="*/ 753727 h 1845676"/>
              <a:gd name="connsiteX4" fmla="*/ 1546296 w 1845676"/>
              <a:gd name="connsiteY4" fmla="*/ 1091949 h 1845676"/>
              <a:gd name="connsiteX5" fmla="*/ 1753517 w 1845676"/>
              <a:gd name="connsiteY5" fmla="*/ 1286734 h 1845676"/>
              <a:gd name="connsiteX6" fmla="*/ 1653321 w 1845676"/>
              <a:gd name="connsiteY6" fmla="*/ 1460279 h 1845676"/>
              <a:gd name="connsiteX7" fmla="*/ 1381022 w 1845676"/>
              <a:gd name="connsiteY7" fmla="*/ 1378213 h 1845676"/>
              <a:gd name="connsiteX8" fmla="*/ 1088113 w 1845676"/>
              <a:gd name="connsiteY8" fmla="*/ 1547324 h 1845676"/>
              <a:gd name="connsiteX9" fmla="*/ 1023034 w 1845676"/>
              <a:gd name="connsiteY9" fmla="*/ 1824176 h 1845676"/>
              <a:gd name="connsiteX10" fmla="*/ 822642 w 1845676"/>
              <a:gd name="connsiteY10" fmla="*/ 1824176 h 1845676"/>
              <a:gd name="connsiteX11" fmla="*/ 757563 w 1845676"/>
              <a:gd name="connsiteY11" fmla="*/ 1547324 h 1845676"/>
              <a:gd name="connsiteX12" fmla="*/ 464654 w 1845676"/>
              <a:gd name="connsiteY12" fmla="*/ 1378213 h 1845676"/>
              <a:gd name="connsiteX13" fmla="*/ 192355 w 1845676"/>
              <a:gd name="connsiteY13" fmla="*/ 1460279 h 1845676"/>
              <a:gd name="connsiteX14" fmla="*/ 92159 w 1845676"/>
              <a:gd name="connsiteY14" fmla="*/ 1286734 h 1845676"/>
              <a:gd name="connsiteX15" fmla="*/ 299380 w 1845676"/>
              <a:gd name="connsiteY15" fmla="*/ 1091949 h 1845676"/>
              <a:gd name="connsiteX16" fmla="*/ 299380 w 1845676"/>
              <a:gd name="connsiteY16" fmla="*/ 753727 h 1845676"/>
              <a:gd name="connsiteX17" fmla="*/ 92159 w 1845676"/>
              <a:gd name="connsiteY17" fmla="*/ 558942 h 1845676"/>
              <a:gd name="connsiteX18" fmla="*/ 192355 w 1845676"/>
              <a:gd name="connsiteY18" fmla="*/ 385397 h 1845676"/>
              <a:gd name="connsiteX19" fmla="*/ 464654 w 1845676"/>
              <a:gd name="connsiteY19" fmla="*/ 467463 h 1845676"/>
              <a:gd name="connsiteX20" fmla="*/ 757563 w 1845676"/>
              <a:gd name="connsiteY20" fmla="*/ 298352 h 1845676"/>
              <a:gd name="connsiteX21" fmla="*/ 822642 w 1845676"/>
              <a:gd name="connsiteY21" fmla="*/ 21500 h 1845676"/>
              <a:gd name="connsiteX22" fmla="*/ 1023034 w 1845676"/>
              <a:gd name="connsiteY22" fmla="*/ 21500 h 1845676"/>
              <a:gd name="connsiteX23" fmla="*/ 1088113 w 1845676"/>
              <a:gd name="connsiteY23" fmla="*/ 298352 h 1845676"/>
              <a:gd name="connsiteX24" fmla="*/ 1381022 w 1845676"/>
              <a:gd name="connsiteY24" fmla="*/ 467463 h 1845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45676" h="1845676">
                <a:moveTo>
                  <a:pt x="1381022" y="467463"/>
                </a:moveTo>
                <a:lnTo>
                  <a:pt x="1653321" y="385397"/>
                </a:lnTo>
                <a:lnTo>
                  <a:pt x="1753517" y="558942"/>
                </a:lnTo>
                <a:lnTo>
                  <a:pt x="1546296" y="753727"/>
                </a:lnTo>
                <a:cubicBezTo>
                  <a:pt x="1576334" y="864467"/>
                  <a:pt x="1576334" y="981209"/>
                  <a:pt x="1546296" y="1091949"/>
                </a:cubicBezTo>
                <a:lnTo>
                  <a:pt x="1753517" y="1286734"/>
                </a:lnTo>
                <a:lnTo>
                  <a:pt x="1653321" y="1460279"/>
                </a:lnTo>
                <a:lnTo>
                  <a:pt x="1381022" y="1378213"/>
                </a:lnTo>
                <a:cubicBezTo>
                  <a:pt x="1300137" y="1459597"/>
                  <a:pt x="1199036" y="1517968"/>
                  <a:pt x="1088113" y="1547324"/>
                </a:cubicBezTo>
                <a:lnTo>
                  <a:pt x="1023034" y="1824176"/>
                </a:lnTo>
                <a:lnTo>
                  <a:pt x="822642" y="1824176"/>
                </a:lnTo>
                <a:lnTo>
                  <a:pt x="757563" y="1547324"/>
                </a:lnTo>
                <a:cubicBezTo>
                  <a:pt x="646640" y="1517968"/>
                  <a:pt x="545539" y="1459596"/>
                  <a:pt x="464654" y="1378213"/>
                </a:cubicBezTo>
                <a:lnTo>
                  <a:pt x="192355" y="1460279"/>
                </a:lnTo>
                <a:lnTo>
                  <a:pt x="92159" y="1286734"/>
                </a:lnTo>
                <a:lnTo>
                  <a:pt x="299380" y="1091949"/>
                </a:lnTo>
                <a:cubicBezTo>
                  <a:pt x="269342" y="981209"/>
                  <a:pt x="269342" y="864467"/>
                  <a:pt x="299380" y="753727"/>
                </a:cubicBezTo>
                <a:lnTo>
                  <a:pt x="92159" y="558942"/>
                </a:lnTo>
                <a:lnTo>
                  <a:pt x="192355" y="385397"/>
                </a:lnTo>
                <a:lnTo>
                  <a:pt x="464654" y="467463"/>
                </a:lnTo>
                <a:cubicBezTo>
                  <a:pt x="545539" y="386079"/>
                  <a:pt x="646640" y="327708"/>
                  <a:pt x="757563" y="298352"/>
                </a:cubicBezTo>
                <a:lnTo>
                  <a:pt x="822642" y="21500"/>
                </a:lnTo>
                <a:lnTo>
                  <a:pt x="1023034" y="21500"/>
                </a:lnTo>
                <a:lnTo>
                  <a:pt x="1088113" y="298352"/>
                </a:lnTo>
                <a:cubicBezTo>
                  <a:pt x="1199036" y="327708"/>
                  <a:pt x="1300137" y="386080"/>
                  <a:pt x="1381022" y="467463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411877" tIns="414190" rIns="411877" bIns="414190" numCol="1" spcCol="1270" anchor="ctr" anchorCtr="0">
            <a:noAutofit/>
          </a:bodyPr>
          <a:lstStyle/>
          <a:p>
            <a:pPr algn="ctr" defTabSz="1024890">
              <a:lnSpc>
                <a:spcPct val="120000"/>
              </a:lnSpc>
            </a:pPr>
            <a:r>
              <a:rPr lang="en-US" altLang="tr-TR" sz="2400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2</a:t>
            </a:r>
          </a:p>
        </p:txBody>
      </p:sp>
      <p:sp>
        <p:nvSpPr>
          <p:cNvPr id="12" name="任意多边形 5">
            <a:extLst>
              <a:ext uri="{FF2B5EF4-FFF2-40B4-BE49-F238E27FC236}">
                <a16:creationId xmlns:a16="http://schemas.microsoft.com/office/drawing/2014/main" id="{28521A56-B995-0BD6-971A-FEF7F0C12123}"/>
              </a:ext>
            </a:extLst>
          </p:cNvPr>
          <p:cNvSpPr/>
          <p:nvPr/>
        </p:nvSpPr>
        <p:spPr>
          <a:xfrm>
            <a:off x="4989794" y="2701651"/>
            <a:ext cx="1285258" cy="1285258"/>
          </a:xfrm>
          <a:custGeom>
            <a:avLst/>
            <a:gdLst>
              <a:gd name="connsiteX0" fmla="*/ 1353119 w 1808385"/>
              <a:gd name="connsiteY0" fmla="*/ 458018 h 1808385"/>
              <a:gd name="connsiteX1" fmla="*/ 1619917 w 1808385"/>
              <a:gd name="connsiteY1" fmla="*/ 377610 h 1808385"/>
              <a:gd name="connsiteX2" fmla="*/ 1718088 w 1808385"/>
              <a:gd name="connsiteY2" fmla="*/ 547649 h 1808385"/>
              <a:gd name="connsiteX3" fmla="*/ 1515054 w 1808385"/>
              <a:gd name="connsiteY3" fmla="*/ 738498 h 1808385"/>
              <a:gd name="connsiteX4" fmla="*/ 1515054 w 1808385"/>
              <a:gd name="connsiteY4" fmla="*/ 1069887 h 1808385"/>
              <a:gd name="connsiteX5" fmla="*/ 1718088 w 1808385"/>
              <a:gd name="connsiteY5" fmla="*/ 1260736 h 1808385"/>
              <a:gd name="connsiteX6" fmla="*/ 1619917 w 1808385"/>
              <a:gd name="connsiteY6" fmla="*/ 1430775 h 1808385"/>
              <a:gd name="connsiteX7" fmla="*/ 1353119 w 1808385"/>
              <a:gd name="connsiteY7" fmla="*/ 1350367 h 1808385"/>
              <a:gd name="connsiteX8" fmla="*/ 1066128 w 1808385"/>
              <a:gd name="connsiteY8" fmla="*/ 1516061 h 1808385"/>
              <a:gd name="connsiteX9" fmla="*/ 1002364 w 1808385"/>
              <a:gd name="connsiteY9" fmla="*/ 1787319 h 1808385"/>
              <a:gd name="connsiteX10" fmla="*/ 806021 w 1808385"/>
              <a:gd name="connsiteY10" fmla="*/ 1787319 h 1808385"/>
              <a:gd name="connsiteX11" fmla="*/ 742257 w 1808385"/>
              <a:gd name="connsiteY11" fmla="*/ 1516061 h 1808385"/>
              <a:gd name="connsiteX12" fmla="*/ 455266 w 1808385"/>
              <a:gd name="connsiteY12" fmla="*/ 1350367 h 1808385"/>
              <a:gd name="connsiteX13" fmla="*/ 188468 w 1808385"/>
              <a:gd name="connsiteY13" fmla="*/ 1430775 h 1808385"/>
              <a:gd name="connsiteX14" fmla="*/ 90297 w 1808385"/>
              <a:gd name="connsiteY14" fmla="*/ 1260736 h 1808385"/>
              <a:gd name="connsiteX15" fmla="*/ 293331 w 1808385"/>
              <a:gd name="connsiteY15" fmla="*/ 1069887 h 1808385"/>
              <a:gd name="connsiteX16" fmla="*/ 293331 w 1808385"/>
              <a:gd name="connsiteY16" fmla="*/ 738498 h 1808385"/>
              <a:gd name="connsiteX17" fmla="*/ 90297 w 1808385"/>
              <a:gd name="connsiteY17" fmla="*/ 547649 h 1808385"/>
              <a:gd name="connsiteX18" fmla="*/ 188468 w 1808385"/>
              <a:gd name="connsiteY18" fmla="*/ 377610 h 1808385"/>
              <a:gd name="connsiteX19" fmla="*/ 455266 w 1808385"/>
              <a:gd name="connsiteY19" fmla="*/ 458018 h 1808385"/>
              <a:gd name="connsiteX20" fmla="*/ 742257 w 1808385"/>
              <a:gd name="connsiteY20" fmla="*/ 292324 h 1808385"/>
              <a:gd name="connsiteX21" fmla="*/ 806021 w 1808385"/>
              <a:gd name="connsiteY21" fmla="*/ 21066 h 1808385"/>
              <a:gd name="connsiteX22" fmla="*/ 1002364 w 1808385"/>
              <a:gd name="connsiteY22" fmla="*/ 21066 h 1808385"/>
              <a:gd name="connsiteX23" fmla="*/ 1066128 w 1808385"/>
              <a:gd name="connsiteY23" fmla="*/ 292324 h 1808385"/>
              <a:gd name="connsiteX24" fmla="*/ 1353119 w 1808385"/>
              <a:gd name="connsiteY24" fmla="*/ 458018 h 180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8385" h="1808385">
                <a:moveTo>
                  <a:pt x="1163962" y="457437"/>
                </a:moveTo>
                <a:lnTo>
                  <a:pt x="1357386" y="337640"/>
                </a:lnTo>
                <a:lnTo>
                  <a:pt x="1470745" y="450999"/>
                </a:lnTo>
                <a:lnTo>
                  <a:pt x="1350948" y="644423"/>
                </a:lnTo>
                <a:cubicBezTo>
                  <a:pt x="1397089" y="723777"/>
                  <a:pt x="1421261" y="813988"/>
                  <a:pt x="1420979" y="905781"/>
                </a:cubicBezTo>
                <a:lnTo>
                  <a:pt x="1621438" y="1013393"/>
                </a:lnTo>
                <a:lnTo>
                  <a:pt x="1579946" y="1168245"/>
                </a:lnTo>
                <a:lnTo>
                  <a:pt x="1352537" y="1161210"/>
                </a:lnTo>
                <a:cubicBezTo>
                  <a:pt x="1306886" y="1240845"/>
                  <a:pt x="1240846" y="1306885"/>
                  <a:pt x="1161210" y="1352537"/>
                </a:cubicBezTo>
                <a:lnTo>
                  <a:pt x="1168244" y="1579946"/>
                </a:lnTo>
                <a:lnTo>
                  <a:pt x="1013394" y="1621438"/>
                </a:lnTo>
                <a:lnTo>
                  <a:pt x="905781" y="1420979"/>
                </a:lnTo>
                <a:cubicBezTo>
                  <a:pt x="813989" y="1421261"/>
                  <a:pt x="723777" y="1397089"/>
                  <a:pt x="644423" y="1350948"/>
                </a:cubicBezTo>
                <a:lnTo>
                  <a:pt x="450999" y="1470745"/>
                </a:lnTo>
                <a:lnTo>
                  <a:pt x="337640" y="1357386"/>
                </a:lnTo>
                <a:lnTo>
                  <a:pt x="457437" y="1163962"/>
                </a:lnTo>
                <a:cubicBezTo>
                  <a:pt x="411296" y="1084608"/>
                  <a:pt x="387124" y="994397"/>
                  <a:pt x="387406" y="902604"/>
                </a:cubicBezTo>
                <a:lnTo>
                  <a:pt x="186947" y="794992"/>
                </a:lnTo>
                <a:lnTo>
                  <a:pt x="228439" y="640140"/>
                </a:lnTo>
                <a:lnTo>
                  <a:pt x="455848" y="647175"/>
                </a:lnTo>
                <a:cubicBezTo>
                  <a:pt x="501499" y="567540"/>
                  <a:pt x="567539" y="501500"/>
                  <a:pt x="647175" y="455848"/>
                </a:cubicBezTo>
                <a:lnTo>
                  <a:pt x="640141" y="228439"/>
                </a:lnTo>
                <a:lnTo>
                  <a:pt x="794991" y="186947"/>
                </a:lnTo>
                <a:lnTo>
                  <a:pt x="902604" y="387406"/>
                </a:lnTo>
                <a:cubicBezTo>
                  <a:pt x="994396" y="387124"/>
                  <a:pt x="1084608" y="411296"/>
                  <a:pt x="1163962" y="4574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195" tIns="523195" rIns="523195" bIns="523195" numCol="1" spcCol="1270" anchor="ctr" anchorCtr="0">
            <a:noAutofit/>
          </a:bodyPr>
          <a:lstStyle/>
          <a:p>
            <a:pPr algn="ctr" defTabSz="1024890">
              <a:lnSpc>
                <a:spcPct val="120000"/>
              </a:lnSpc>
            </a:pPr>
            <a:r>
              <a:rPr lang="en-US" altLang="tr-TR" sz="2655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1</a:t>
            </a:r>
          </a:p>
        </p:txBody>
      </p:sp>
      <p:sp>
        <p:nvSpPr>
          <p:cNvPr id="17" name="任意多边形 5">
            <a:extLst>
              <a:ext uri="{FF2B5EF4-FFF2-40B4-BE49-F238E27FC236}">
                <a16:creationId xmlns:a16="http://schemas.microsoft.com/office/drawing/2014/main" id="{4F2DAEAB-1B84-CB5A-38F1-F73E2124BC73}"/>
              </a:ext>
            </a:extLst>
          </p:cNvPr>
          <p:cNvSpPr/>
          <p:nvPr/>
        </p:nvSpPr>
        <p:spPr>
          <a:xfrm>
            <a:off x="5140081" y="4129073"/>
            <a:ext cx="1285258" cy="1285258"/>
          </a:xfrm>
          <a:custGeom>
            <a:avLst/>
            <a:gdLst>
              <a:gd name="connsiteX0" fmla="*/ 1353119 w 1808385"/>
              <a:gd name="connsiteY0" fmla="*/ 458018 h 1808385"/>
              <a:gd name="connsiteX1" fmla="*/ 1619917 w 1808385"/>
              <a:gd name="connsiteY1" fmla="*/ 377610 h 1808385"/>
              <a:gd name="connsiteX2" fmla="*/ 1718088 w 1808385"/>
              <a:gd name="connsiteY2" fmla="*/ 547649 h 1808385"/>
              <a:gd name="connsiteX3" fmla="*/ 1515054 w 1808385"/>
              <a:gd name="connsiteY3" fmla="*/ 738498 h 1808385"/>
              <a:gd name="connsiteX4" fmla="*/ 1515054 w 1808385"/>
              <a:gd name="connsiteY4" fmla="*/ 1069887 h 1808385"/>
              <a:gd name="connsiteX5" fmla="*/ 1718088 w 1808385"/>
              <a:gd name="connsiteY5" fmla="*/ 1260736 h 1808385"/>
              <a:gd name="connsiteX6" fmla="*/ 1619917 w 1808385"/>
              <a:gd name="connsiteY6" fmla="*/ 1430775 h 1808385"/>
              <a:gd name="connsiteX7" fmla="*/ 1353119 w 1808385"/>
              <a:gd name="connsiteY7" fmla="*/ 1350367 h 1808385"/>
              <a:gd name="connsiteX8" fmla="*/ 1066128 w 1808385"/>
              <a:gd name="connsiteY8" fmla="*/ 1516061 h 1808385"/>
              <a:gd name="connsiteX9" fmla="*/ 1002364 w 1808385"/>
              <a:gd name="connsiteY9" fmla="*/ 1787319 h 1808385"/>
              <a:gd name="connsiteX10" fmla="*/ 806021 w 1808385"/>
              <a:gd name="connsiteY10" fmla="*/ 1787319 h 1808385"/>
              <a:gd name="connsiteX11" fmla="*/ 742257 w 1808385"/>
              <a:gd name="connsiteY11" fmla="*/ 1516061 h 1808385"/>
              <a:gd name="connsiteX12" fmla="*/ 455266 w 1808385"/>
              <a:gd name="connsiteY12" fmla="*/ 1350367 h 1808385"/>
              <a:gd name="connsiteX13" fmla="*/ 188468 w 1808385"/>
              <a:gd name="connsiteY13" fmla="*/ 1430775 h 1808385"/>
              <a:gd name="connsiteX14" fmla="*/ 90297 w 1808385"/>
              <a:gd name="connsiteY14" fmla="*/ 1260736 h 1808385"/>
              <a:gd name="connsiteX15" fmla="*/ 293331 w 1808385"/>
              <a:gd name="connsiteY15" fmla="*/ 1069887 h 1808385"/>
              <a:gd name="connsiteX16" fmla="*/ 293331 w 1808385"/>
              <a:gd name="connsiteY16" fmla="*/ 738498 h 1808385"/>
              <a:gd name="connsiteX17" fmla="*/ 90297 w 1808385"/>
              <a:gd name="connsiteY17" fmla="*/ 547649 h 1808385"/>
              <a:gd name="connsiteX18" fmla="*/ 188468 w 1808385"/>
              <a:gd name="connsiteY18" fmla="*/ 377610 h 1808385"/>
              <a:gd name="connsiteX19" fmla="*/ 455266 w 1808385"/>
              <a:gd name="connsiteY19" fmla="*/ 458018 h 1808385"/>
              <a:gd name="connsiteX20" fmla="*/ 742257 w 1808385"/>
              <a:gd name="connsiteY20" fmla="*/ 292324 h 1808385"/>
              <a:gd name="connsiteX21" fmla="*/ 806021 w 1808385"/>
              <a:gd name="connsiteY21" fmla="*/ 21066 h 1808385"/>
              <a:gd name="connsiteX22" fmla="*/ 1002364 w 1808385"/>
              <a:gd name="connsiteY22" fmla="*/ 21066 h 1808385"/>
              <a:gd name="connsiteX23" fmla="*/ 1066128 w 1808385"/>
              <a:gd name="connsiteY23" fmla="*/ 292324 h 1808385"/>
              <a:gd name="connsiteX24" fmla="*/ 1353119 w 1808385"/>
              <a:gd name="connsiteY24" fmla="*/ 458018 h 1808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1808385" h="1808385">
                <a:moveTo>
                  <a:pt x="1163962" y="457437"/>
                </a:moveTo>
                <a:lnTo>
                  <a:pt x="1357386" y="337640"/>
                </a:lnTo>
                <a:lnTo>
                  <a:pt x="1470745" y="450999"/>
                </a:lnTo>
                <a:lnTo>
                  <a:pt x="1350948" y="644423"/>
                </a:lnTo>
                <a:cubicBezTo>
                  <a:pt x="1397089" y="723777"/>
                  <a:pt x="1421261" y="813988"/>
                  <a:pt x="1420979" y="905781"/>
                </a:cubicBezTo>
                <a:lnTo>
                  <a:pt x="1621438" y="1013393"/>
                </a:lnTo>
                <a:lnTo>
                  <a:pt x="1579946" y="1168245"/>
                </a:lnTo>
                <a:lnTo>
                  <a:pt x="1352537" y="1161210"/>
                </a:lnTo>
                <a:cubicBezTo>
                  <a:pt x="1306886" y="1240845"/>
                  <a:pt x="1240846" y="1306885"/>
                  <a:pt x="1161210" y="1352537"/>
                </a:cubicBezTo>
                <a:lnTo>
                  <a:pt x="1168244" y="1579946"/>
                </a:lnTo>
                <a:lnTo>
                  <a:pt x="1013394" y="1621438"/>
                </a:lnTo>
                <a:lnTo>
                  <a:pt x="905781" y="1420979"/>
                </a:lnTo>
                <a:cubicBezTo>
                  <a:pt x="813989" y="1421261"/>
                  <a:pt x="723777" y="1397089"/>
                  <a:pt x="644423" y="1350948"/>
                </a:cubicBezTo>
                <a:lnTo>
                  <a:pt x="450999" y="1470745"/>
                </a:lnTo>
                <a:lnTo>
                  <a:pt x="337640" y="1357386"/>
                </a:lnTo>
                <a:lnTo>
                  <a:pt x="457437" y="1163962"/>
                </a:lnTo>
                <a:cubicBezTo>
                  <a:pt x="411296" y="1084608"/>
                  <a:pt x="387124" y="994397"/>
                  <a:pt x="387406" y="902604"/>
                </a:cubicBezTo>
                <a:lnTo>
                  <a:pt x="186947" y="794992"/>
                </a:lnTo>
                <a:lnTo>
                  <a:pt x="228439" y="640140"/>
                </a:lnTo>
                <a:lnTo>
                  <a:pt x="455848" y="647175"/>
                </a:lnTo>
                <a:cubicBezTo>
                  <a:pt x="501499" y="567540"/>
                  <a:pt x="567539" y="501500"/>
                  <a:pt x="647175" y="455848"/>
                </a:cubicBezTo>
                <a:lnTo>
                  <a:pt x="640141" y="228439"/>
                </a:lnTo>
                <a:lnTo>
                  <a:pt x="794991" y="186947"/>
                </a:lnTo>
                <a:lnTo>
                  <a:pt x="902604" y="387406"/>
                </a:lnTo>
                <a:cubicBezTo>
                  <a:pt x="994396" y="387124"/>
                  <a:pt x="1084608" y="411296"/>
                  <a:pt x="1163962" y="45743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 spcFirstLastPara="0" vert="horz" wrap="square" lIns="523195" tIns="523195" rIns="523195" bIns="523195" numCol="1" spcCol="1270" anchor="ctr" anchorCtr="0">
            <a:noAutofit/>
          </a:bodyPr>
          <a:lstStyle/>
          <a:p>
            <a:pPr algn="ctr" defTabSz="1024890">
              <a:lnSpc>
                <a:spcPct val="120000"/>
              </a:lnSpc>
            </a:pPr>
            <a:r>
              <a:rPr lang="en-US" altLang="tr-TR" sz="2655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3</a:t>
            </a:r>
          </a:p>
        </p:txBody>
      </p:sp>
      <p:sp>
        <p:nvSpPr>
          <p:cNvPr id="18" name="内容占位符 2">
            <a:extLst>
              <a:ext uri="{FF2B5EF4-FFF2-40B4-BE49-F238E27FC236}">
                <a16:creationId xmlns:a16="http://schemas.microsoft.com/office/drawing/2014/main" id="{44ED2E85-ACBF-D82C-57B6-248B5DA2B16D}"/>
              </a:ext>
            </a:extLst>
          </p:cNvPr>
          <p:cNvSpPr txBox="1"/>
          <p:nvPr/>
        </p:nvSpPr>
        <p:spPr>
          <a:xfrm>
            <a:off x="1767678" y="3247777"/>
            <a:ext cx="2807497" cy="233430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4pPr>
            <a:lvl5pPr marL="182816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 dirty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5pPr>
            <a:lvl6pPr marL="25139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To realize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real-time update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of the relational changes in the graph, we set a monitor in the edge creation function.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270FD44F-6C21-D789-EB1B-F8D30BBD63B3}"/>
              </a:ext>
            </a:extLst>
          </p:cNvPr>
          <p:cNvSpPr txBox="1"/>
          <p:nvPr/>
        </p:nvSpPr>
        <p:spPr>
          <a:xfrm>
            <a:off x="6574078" y="2796330"/>
            <a:ext cx="4082182" cy="106653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4pPr>
            <a:lvl5pPr marL="182816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 dirty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5pPr>
            <a:lvl6pPr marL="25139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 realize </a:t>
            </a:r>
            <a:r>
              <a:rPr lang="en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persistence</a:t>
            </a:r>
            <a:r>
              <a:rPr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we add read and write functions for the Wind-Bell. 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内容占位符 2">
            <a:extLst>
              <a:ext uri="{FF2B5EF4-FFF2-40B4-BE49-F238E27FC236}">
                <a16:creationId xmlns:a16="http://schemas.microsoft.com/office/drawing/2014/main" id="{A8C10CC1-6C66-DC9D-55D8-8A66BC297FAD}"/>
              </a:ext>
            </a:extLst>
          </p:cNvPr>
          <p:cNvSpPr txBox="1"/>
          <p:nvPr/>
        </p:nvSpPr>
        <p:spPr>
          <a:xfrm>
            <a:off x="6574078" y="4213219"/>
            <a:ext cx="4082182" cy="149505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4pPr>
            <a:lvl5pPr marL="182816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 dirty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5pPr>
            <a:lvl6pPr marL="25139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defRPr/>
            </a:pPr>
            <a:r>
              <a:rPr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To realize </a:t>
            </a:r>
            <a:r>
              <a:rPr lang="en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fast multi-edge query</a:t>
            </a:r>
            <a:r>
              <a:rPr lang="en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, we modify our index structure to allow multiple relationships between the same start point and end point.</a:t>
            </a:r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967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9" presetClass="entr" presetSubtype="0" decel="10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36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7" grpId="0" animBg="1"/>
      <p:bldP spid="18" grpId="0"/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六边形 18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597727" y="926347"/>
            <a:ext cx="998486" cy="83974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01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20" name="六边形 19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597727" y="1950802"/>
            <a:ext cx="998486" cy="83974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02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21" name="六边形 2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597727" y="2994969"/>
            <a:ext cx="998486" cy="83974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03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22" name="六边形 21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597727" y="4059860"/>
            <a:ext cx="998486" cy="83974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04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23" name="文本框 2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898523" y="1091157"/>
            <a:ext cx="248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Background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24" name="文本框 23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898522" y="2115612"/>
            <a:ext cx="318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Wind-Bell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Index</a:t>
            </a:r>
          </a:p>
        </p:txBody>
      </p:sp>
      <p:sp>
        <p:nvSpPr>
          <p:cNvPr id="25" name="文本框 2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898522" y="3159779"/>
            <a:ext cx="3310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Implementation</a:t>
            </a:r>
          </a:p>
        </p:txBody>
      </p:sp>
      <p:sp>
        <p:nvSpPr>
          <p:cNvPr id="26" name="文本框 2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898522" y="4224670"/>
            <a:ext cx="4451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Experimental Analysis</a:t>
            </a: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5" name="六边形 1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27121" y="2384833"/>
            <a:ext cx="2701843" cy="2088334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CONTENT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3" name="六边形 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1A2D915E-8095-544E-F47F-3BA79DCCDF41}"/>
              </a:ext>
            </a:extLst>
          </p:cNvPr>
          <p:cNvSpPr/>
          <p:nvPr/>
        </p:nvSpPr>
        <p:spPr>
          <a:xfrm>
            <a:off x="4597727" y="5124751"/>
            <a:ext cx="998486" cy="83974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05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4" name="文本框 3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44A1FDD8-4CBE-13DC-7BEC-3C6F4570DF30}"/>
              </a:ext>
            </a:extLst>
          </p:cNvPr>
          <p:cNvSpPr txBox="1"/>
          <p:nvPr/>
        </p:nvSpPr>
        <p:spPr>
          <a:xfrm>
            <a:off x="5898523" y="5289561"/>
            <a:ext cx="562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8117687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>
            <p:custDataLst>
              <p:tags r:id="rId1"/>
            </p:custDataLst>
          </p:nvPr>
        </p:nvSpPr>
        <p:spPr>
          <a:xfrm>
            <a:off x="329974" y="290807"/>
            <a:ext cx="958031" cy="768853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04</a:t>
            </a:r>
          </a:p>
        </p:txBody>
      </p:sp>
      <p:sp>
        <p:nvSpPr>
          <p:cNvPr id="3" name="文本框 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74D88AD3-8589-01B3-CCBE-2535EDA6FECD}"/>
              </a:ext>
            </a:extLst>
          </p:cNvPr>
          <p:cNvSpPr txBox="1"/>
          <p:nvPr/>
        </p:nvSpPr>
        <p:spPr>
          <a:xfrm>
            <a:off x="1549509" y="382845"/>
            <a:ext cx="4729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Experimental Analysis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89C49BF-EA6D-4D68-5582-2D2434E71E8B}"/>
              </a:ext>
            </a:extLst>
          </p:cNvPr>
          <p:cNvSpPr/>
          <p:nvPr/>
        </p:nvSpPr>
        <p:spPr>
          <a:xfrm>
            <a:off x="808989" y="1332089"/>
            <a:ext cx="7415728" cy="5046133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FB2A91-B787-97AD-4DDC-01DD85DE5304}"/>
              </a:ext>
            </a:extLst>
          </p:cNvPr>
          <p:cNvSpPr/>
          <p:nvPr/>
        </p:nvSpPr>
        <p:spPr>
          <a:xfrm>
            <a:off x="892995" y="1437781"/>
            <a:ext cx="7247715" cy="4833203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53359BE7-7B0E-1FED-BCCF-C350DE5E372C}"/>
                  </a:ext>
                </a:extLst>
              </p:cNvPr>
              <p:cNvSpPr txBox="1"/>
              <p:nvPr/>
            </p:nvSpPr>
            <p:spPr>
              <a:xfrm>
                <a:off x="1318848" y="1584184"/>
                <a:ext cx="6405478" cy="435977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lang="en-US" sz="2400" kern="1200" dirty="0" smtClean="0">
                    <a:solidFill>
                      <a:schemeClr val="tx1"/>
                    </a:solidFill>
                    <a:effectLst/>
                    <a:latin typeface="Montserrat Hairline" charset="0"/>
                    <a:ea typeface="Montserrat Hairline" charset="0"/>
                    <a:cs typeface="Montserrat Hairline" charset="0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lang="en-US" sz="2000" kern="1200" dirty="0" smtClean="0">
                    <a:solidFill>
                      <a:schemeClr val="tx1"/>
                    </a:solidFill>
                    <a:effectLst/>
                    <a:latin typeface="Montserrat Hairline" charset="0"/>
                    <a:ea typeface="Montserrat Hairline" charset="0"/>
                    <a:cs typeface="Montserrat Hairline" charset="0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lang="en-US" sz="1800" kern="1200" dirty="0" smtClean="0">
                    <a:solidFill>
                      <a:schemeClr val="tx1"/>
                    </a:solidFill>
                    <a:effectLst/>
                    <a:latin typeface="Montserrat Hairline" charset="0"/>
                    <a:ea typeface="Montserrat Hairline" charset="0"/>
                    <a:cs typeface="Montserrat Hairline" charset="0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lang="en-US" sz="1600" kern="1200" dirty="0" smtClean="0">
                    <a:solidFill>
                      <a:schemeClr val="tx1"/>
                    </a:solidFill>
                    <a:effectLst/>
                    <a:latin typeface="Montserrat Hairline" charset="0"/>
                    <a:ea typeface="Montserrat Hairline" charset="0"/>
                    <a:cs typeface="Montserrat Hairline" charset="0"/>
                  </a:defRPr>
                </a:lvl4pPr>
                <a:lvl5pPr marL="1828165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lang="en-US" sz="1600" kern="1200" dirty="0">
                    <a:solidFill>
                      <a:schemeClr val="tx1"/>
                    </a:solidFill>
                    <a:effectLst/>
                    <a:latin typeface="Montserrat Hairline" charset="0"/>
                    <a:ea typeface="Montserrat Hairline" charset="0"/>
                    <a:cs typeface="Montserrat Hairline" charset="0"/>
                  </a:defRPr>
                </a:lvl5pPr>
                <a:lvl6pPr marL="2513965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165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365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565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Settings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marL="800100" lvl="1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Number of hash functions: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+mn-ea"/>
                      </a:rPr>
                      <m:t>𝑁</m:t>
                    </m:r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+mn-ea"/>
                      </a:rPr>
                      <m:t>=2</m:t>
                    </m:r>
                  </m:oMath>
                </a14:m>
                <a:endParaRPr lang="en-US" altLang="zh-CN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marL="800100" lvl="1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Length and width of the ceiling matrix: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+mn-ea"/>
                      </a:rPr>
                      <m:t>𝐾</m:t>
                    </m:r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+mn-ea"/>
                      </a:rPr>
                      <m:t>=100</m:t>
                    </m:r>
                  </m:oMath>
                </a14:m>
                <a:endParaRPr lang="en-US" altLang="zh-CN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marL="800100" lvl="1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Maximum data size: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+mn-ea"/>
                      </a:rPr>
                      <m:t>1.3</m:t>
                    </m:r>
                    <m:r>
                      <a:rPr lang="en-US" altLang="zh-CN" b="0" i="1" smtClean="0">
                        <a:solidFill>
                          <a:schemeClr val="accent5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+mn-ea"/>
                      </a:rPr>
                      <m:t>×</m:t>
                    </m:r>
                    <m:sSup>
                      <m:sSupPr>
                        <m:ctrlP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+mn-ea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+mn-ea"/>
                          </a:rPr>
                          <m:t>10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Arial" panose="020B0604020202020204" pitchFamily="34" charset="0"/>
                            <a:sym typeface="+mn-ea"/>
                          </a:rPr>
                          <m:t>6</m:t>
                        </m:r>
                      </m:sup>
                    </m:sSup>
                  </m:oMath>
                </a14:m>
                <a:endParaRPr lang="en-US" altLang="zh-CN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marL="800100" lvl="1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Dataset: CAIDA Anonymized Internet Traces</a:t>
                </a:r>
              </a:p>
              <a:p>
                <a:pPr marL="800100" lvl="1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endParaRPr lang="en-US" altLang="zh-CN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Metrics</a:t>
                </a:r>
              </a:p>
              <a:p>
                <a:pPr marL="800100" lvl="1" indent="-342900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Average Query Time (AQT)</a:t>
                </a:r>
              </a:p>
              <a:p>
                <a:pPr marL="800100" lvl="1" indent="-342900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Average Insertion Time (AIT)</a:t>
                </a:r>
              </a:p>
              <a:p>
                <a:pPr marL="800100" lvl="1" indent="-342900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Loading Rate (LR)</a:t>
                </a:r>
                <a:endParaRPr lang="en-US" altLang="zh-CN" sz="24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marL="800100" lvl="1" indent="-342900">
                  <a:lnSpc>
                    <a:spcPct val="10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</a:pP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Average List Length (ALL)</a:t>
                </a:r>
              </a:p>
            </p:txBody>
          </p:sp>
        </mc:Choice>
        <mc:Fallback>
          <p:sp>
            <p:nvSpPr>
              <p:cNvPr id="7" name="内容占位符 2">
                <a:extLst>
                  <a:ext uri="{FF2B5EF4-FFF2-40B4-BE49-F238E27FC236}">
                    <a16:creationId xmlns:a16="http://schemas.microsoft.com/office/drawing/2014/main" id="{53359BE7-7B0E-1FED-BCCF-C350DE5E37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8848" y="1584184"/>
                <a:ext cx="6405478" cy="4359771"/>
              </a:xfrm>
              <a:prstGeom prst="rect">
                <a:avLst/>
              </a:prstGeom>
              <a:blipFill>
                <a:blip r:embed="rId4"/>
                <a:stretch>
                  <a:fillRect l="-1186" t="-1159" b="-608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表格 9">
                <a:extLst>
                  <a:ext uri="{FF2B5EF4-FFF2-40B4-BE49-F238E27FC236}">
                    <a16:creationId xmlns:a16="http://schemas.microsoft.com/office/drawing/2014/main" id="{4C6A7086-1D15-8DE2-2DD6-4F03016251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1274591"/>
                  </p:ext>
                </p:extLst>
              </p:nvPr>
            </p:nvGraphicFramePr>
            <p:xfrm>
              <a:off x="8566563" y="2596514"/>
              <a:ext cx="3043233" cy="233511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817624">
                      <a:extLst>
                        <a:ext uri="{9D8B030D-6E8A-4147-A177-3AD203B41FA5}">
                          <a16:colId xmlns:a16="http://schemas.microsoft.com/office/drawing/2014/main" val="3811187418"/>
                        </a:ext>
                      </a:extLst>
                    </a:gridCol>
                    <a:gridCol w="1225609">
                      <a:extLst>
                        <a:ext uri="{9D8B030D-6E8A-4147-A177-3AD203B41FA5}">
                          <a16:colId xmlns:a16="http://schemas.microsoft.com/office/drawing/2014/main" val="791678818"/>
                        </a:ext>
                      </a:extLst>
                    </a:gridCol>
                  </a:tblGrid>
                  <a:tr h="3891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1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𝑁𝑜𝑑𝑒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59304</m:t>
                                </m:r>
                              </m:oMath>
                            </m:oMathPara>
                          </a14:m>
                          <a:endParaRPr lang="zh-CN" altLang="en-US" b="0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54614305"/>
                      </a:ext>
                    </a:extLst>
                  </a:tr>
                  <a:tr h="3891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#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𝐸𝑑𝑔𝑒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1067013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776527995"/>
                      </a:ext>
                    </a:extLst>
                  </a:tr>
                  <a:tr h="3891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𝑑𝑒𝑔𝑟𝑒𝑒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𝑚𝑎𝑥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486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95505733"/>
                      </a:ext>
                    </a:extLst>
                  </a:tr>
                  <a:tr h="3891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𝑑𝑒𝑔𝑟𝑒𝑒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𝑚𝑖𝑛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46074939"/>
                      </a:ext>
                    </a:extLst>
                  </a:tr>
                  <a:tr h="3891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95%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𝑑𝑒𝑔𝑟𝑒𝑒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59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808946430"/>
                      </a:ext>
                    </a:extLst>
                  </a:tr>
                  <a:tr h="38918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b="0" i="1" smtClean="0">
                                        <a:solidFill>
                                          <a:schemeClr val="tx2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99%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𝑜𝑓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CN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𝑑𝑒𝑔𝑟𝑒𝑒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b="0" i="1" smtClean="0">
                                    <a:solidFill>
                                      <a:schemeClr val="tx2"/>
                                    </a:solidFill>
                                    <a:latin typeface="Cambria Math" panose="02040503050406030204" pitchFamily="18" charset="0"/>
                                  </a:rPr>
                                  <m:t>457</m:t>
                                </m:r>
                              </m:oMath>
                            </m:oMathPara>
                          </a14:m>
                          <a:endParaRPr lang="zh-CN" altLang="en-US" dirty="0">
                            <a:solidFill>
                              <a:schemeClr val="tx2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8948195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表格 9">
                <a:extLst>
                  <a:ext uri="{FF2B5EF4-FFF2-40B4-BE49-F238E27FC236}">
                    <a16:creationId xmlns:a16="http://schemas.microsoft.com/office/drawing/2014/main" id="{4C6A7086-1D15-8DE2-2DD6-4F03016251B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1274591"/>
                  </p:ext>
                </p:extLst>
              </p:nvPr>
            </p:nvGraphicFramePr>
            <p:xfrm>
              <a:off x="8566563" y="2596514"/>
              <a:ext cx="3043233" cy="2335110"/>
            </p:xfrm>
            <a:graphic>
              <a:graphicData uri="http://schemas.openxmlformats.org/drawingml/2006/table">
                <a:tbl>
                  <a:tblPr firstRow="1" bandRow="1">
                    <a:tableStyleId>{69CF1AB2-1976-4502-BF36-3FF5EA218861}</a:tableStyleId>
                  </a:tblPr>
                  <a:tblGrid>
                    <a:gridCol w="1817624">
                      <a:extLst>
                        <a:ext uri="{9D8B030D-6E8A-4147-A177-3AD203B41FA5}">
                          <a16:colId xmlns:a16="http://schemas.microsoft.com/office/drawing/2014/main" val="3811187418"/>
                        </a:ext>
                      </a:extLst>
                    </a:gridCol>
                    <a:gridCol w="1225609">
                      <a:extLst>
                        <a:ext uri="{9D8B030D-6E8A-4147-A177-3AD203B41FA5}">
                          <a16:colId xmlns:a16="http://schemas.microsoft.com/office/drawing/2014/main" val="791678818"/>
                        </a:ext>
                      </a:extLst>
                    </a:gridCol>
                  </a:tblGrid>
                  <a:tr h="38918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694" t="-3226" r="-68056" b="-5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49485" t="-3226" r="-1031" b="-5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54614305"/>
                      </a:ext>
                    </a:extLst>
                  </a:tr>
                  <a:tr h="38918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694" t="-103226" r="-68056" b="-4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49485" t="-103226" r="-1031" b="-4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76527995"/>
                      </a:ext>
                    </a:extLst>
                  </a:tr>
                  <a:tr h="38918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694" t="-203226" r="-68056" b="-30645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49485" t="-203226" r="-1031" b="-30645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95505733"/>
                      </a:ext>
                    </a:extLst>
                  </a:tr>
                  <a:tr h="38918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694" t="-313333" r="-68056" b="-21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49485" t="-313333" r="-1031" b="-21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6074939"/>
                      </a:ext>
                    </a:extLst>
                  </a:tr>
                  <a:tr h="38918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694" t="-400000" r="-68056" b="-10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49485" t="-400000" r="-1031" b="-1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08946430"/>
                      </a:ext>
                    </a:extLst>
                  </a:tr>
                  <a:tr h="389185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694" t="-500000" r="-68056" b="-967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5"/>
                          <a:stretch>
                            <a:fillRect l="-149485" t="-500000" r="-1031" b="-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8948195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AF621F8B-33AA-2949-A8C2-E8E5480D2D19}"/>
              </a:ext>
            </a:extLst>
          </p:cNvPr>
          <p:cNvSpPr txBox="1"/>
          <p:nvPr/>
        </p:nvSpPr>
        <p:spPr>
          <a:xfrm>
            <a:off x="8367245" y="5032135"/>
            <a:ext cx="37366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Table 1: information about CAIDA dataset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195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>
            <p:custDataLst>
              <p:tags r:id="rId1"/>
            </p:custDataLst>
          </p:nvPr>
        </p:nvSpPr>
        <p:spPr>
          <a:xfrm>
            <a:off x="329974" y="290807"/>
            <a:ext cx="958031" cy="768853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04</a:t>
            </a:r>
          </a:p>
        </p:txBody>
      </p:sp>
      <p:sp>
        <p:nvSpPr>
          <p:cNvPr id="3" name="文本框 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74D88AD3-8589-01B3-CCBE-2535EDA6FECD}"/>
              </a:ext>
            </a:extLst>
          </p:cNvPr>
          <p:cNvSpPr txBox="1"/>
          <p:nvPr/>
        </p:nvSpPr>
        <p:spPr>
          <a:xfrm>
            <a:off x="1549509" y="382845"/>
            <a:ext cx="4729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Experimental Analysis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3359BE7-7B0E-1FED-BCCF-C350DE5E372C}"/>
              </a:ext>
            </a:extLst>
          </p:cNvPr>
          <p:cNvSpPr txBox="1"/>
          <p:nvPr/>
        </p:nvSpPr>
        <p:spPr>
          <a:xfrm>
            <a:off x="1549509" y="1351956"/>
            <a:ext cx="6405478" cy="43597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4pPr>
            <a:lvl5pPr marL="182816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 dirty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5pPr>
            <a:lvl6pPr marL="25139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Query Performance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1609620B-AEF7-A324-89EB-63DCF7BC7A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965" y="1909927"/>
            <a:ext cx="10526069" cy="3436864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85C425AB-5DBE-5D5C-9FF4-D5FEDE861559}"/>
              </a:ext>
            </a:extLst>
          </p:cNvPr>
          <p:cNvSpPr txBox="1"/>
          <p:nvPr/>
        </p:nvSpPr>
        <p:spPr>
          <a:xfrm>
            <a:off x="1792502" y="5346791"/>
            <a:ext cx="2432657" cy="313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1: AQT vs. Data Size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E883D475-0ED9-E471-2B0B-05E8D3234EBE}"/>
              </a:ext>
            </a:extLst>
          </p:cNvPr>
          <p:cNvSpPr txBox="1"/>
          <p:nvPr/>
        </p:nvSpPr>
        <p:spPr>
          <a:xfrm>
            <a:off x="5176834" y="5346791"/>
            <a:ext cx="263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2: AQT vs. Matrix Width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7774223-9D56-8486-AC83-1593A180462D}"/>
              </a:ext>
            </a:extLst>
          </p:cNvPr>
          <p:cNvSpPr txBox="1"/>
          <p:nvPr/>
        </p:nvSpPr>
        <p:spPr>
          <a:xfrm>
            <a:off x="8499483" y="5346790"/>
            <a:ext cx="293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3: AQT vs. Query Counts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804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>
            <p:custDataLst>
              <p:tags r:id="rId1"/>
            </p:custDataLst>
          </p:nvPr>
        </p:nvSpPr>
        <p:spPr>
          <a:xfrm>
            <a:off x="329974" y="290807"/>
            <a:ext cx="958031" cy="768853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04</a:t>
            </a:r>
          </a:p>
        </p:txBody>
      </p:sp>
      <p:sp>
        <p:nvSpPr>
          <p:cNvPr id="3" name="文本框 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74D88AD3-8589-01B3-CCBE-2535EDA6FECD}"/>
              </a:ext>
            </a:extLst>
          </p:cNvPr>
          <p:cNvSpPr txBox="1"/>
          <p:nvPr/>
        </p:nvSpPr>
        <p:spPr>
          <a:xfrm>
            <a:off x="1549509" y="382845"/>
            <a:ext cx="4729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Experimental Analysis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3359BE7-7B0E-1FED-BCCF-C350DE5E372C}"/>
              </a:ext>
            </a:extLst>
          </p:cNvPr>
          <p:cNvSpPr txBox="1"/>
          <p:nvPr/>
        </p:nvSpPr>
        <p:spPr>
          <a:xfrm>
            <a:off x="1534995" y="1321685"/>
            <a:ext cx="6405478" cy="43597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4pPr>
            <a:lvl5pPr marL="182816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 dirty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5pPr>
            <a:lvl6pPr marL="25139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Space Efficiency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7D354F0-637A-DACB-75E6-26A8D5AB64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833" y="2015668"/>
            <a:ext cx="10351297" cy="325690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365DF2E0-1462-9206-6E44-E052866ABC8D}"/>
              </a:ext>
            </a:extLst>
          </p:cNvPr>
          <p:cNvSpPr txBox="1"/>
          <p:nvPr/>
        </p:nvSpPr>
        <p:spPr>
          <a:xfrm>
            <a:off x="1792502" y="5346791"/>
            <a:ext cx="2432657" cy="313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4: LR vs. Data Size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D6455CCE-EF88-53A1-7134-B5BF0B84D488}"/>
              </a:ext>
            </a:extLst>
          </p:cNvPr>
          <p:cNvSpPr txBox="1"/>
          <p:nvPr/>
        </p:nvSpPr>
        <p:spPr>
          <a:xfrm>
            <a:off x="5176834" y="5346791"/>
            <a:ext cx="263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5: ALL vs. Data Size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F1FECE50-78D1-B96A-4304-692EA829F03D}"/>
              </a:ext>
            </a:extLst>
          </p:cNvPr>
          <p:cNvSpPr txBox="1"/>
          <p:nvPr/>
        </p:nvSpPr>
        <p:spPr>
          <a:xfrm>
            <a:off x="8499483" y="5346790"/>
            <a:ext cx="29304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6: LLL vs. Data Size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12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>
            <p:custDataLst>
              <p:tags r:id="rId1"/>
            </p:custDataLst>
          </p:nvPr>
        </p:nvSpPr>
        <p:spPr>
          <a:xfrm>
            <a:off x="329974" y="290807"/>
            <a:ext cx="958031" cy="768853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04</a:t>
            </a:r>
          </a:p>
        </p:txBody>
      </p:sp>
      <p:sp>
        <p:nvSpPr>
          <p:cNvPr id="3" name="文本框 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74D88AD3-8589-01B3-CCBE-2535EDA6FECD}"/>
              </a:ext>
            </a:extLst>
          </p:cNvPr>
          <p:cNvSpPr txBox="1"/>
          <p:nvPr/>
        </p:nvSpPr>
        <p:spPr>
          <a:xfrm>
            <a:off x="1549509" y="382845"/>
            <a:ext cx="4729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Experimental Analysis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53359BE7-7B0E-1FED-BCCF-C350DE5E372C}"/>
              </a:ext>
            </a:extLst>
          </p:cNvPr>
          <p:cNvSpPr txBox="1"/>
          <p:nvPr/>
        </p:nvSpPr>
        <p:spPr>
          <a:xfrm>
            <a:off x="1549509" y="1249114"/>
            <a:ext cx="6405478" cy="43597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4pPr>
            <a:lvl5pPr marL="182816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 dirty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5pPr>
            <a:lvl6pPr marL="25139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Overhead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75B02995-15A1-79EB-BC09-592A324CAE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154" y="1944648"/>
            <a:ext cx="3450534" cy="3293691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9A8EAF04-E782-23E7-DDD5-944A825A31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2542" y="1926746"/>
            <a:ext cx="3517809" cy="331159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938343AD-7F84-A480-85EA-52DA73AFD8D3}"/>
              </a:ext>
            </a:extLst>
          </p:cNvPr>
          <p:cNvSpPr txBox="1"/>
          <p:nvPr/>
        </p:nvSpPr>
        <p:spPr>
          <a:xfrm>
            <a:off x="1280458" y="5110309"/>
            <a:ext cx="2432657" cy="313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7: AIT vs. Data Size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1083DF45-EBB0-6955-73C9-00C81DD3871D}"/>
              </a:ext>
            </a:extLst>
          </p:cNvPr>
          <p:cNvSpPr txBox="1"/>
          <p:nvPr/>
        </p:nvSpPr>
        <p:spPr>
          <a:xfrm>
            <a:off x="4544533" y="5084450"/>
            <a:ext cx="2636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Figure 8: AMU vs. Data Size</a:t>
            </a:r>
            <a:endParaRPr lang="zh-CN" altLang="en-US" sz="140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BDD836CB-D7B1-2124-B1C6-A819A30BB038}"/>
              </a:ext>
            </a:extLst>
          </p:cNvPr>
          <p:cNvSpPr/>
          <p:nvPr/>
        </p:nvSpPr>
        <p:spPr>
          <a:xfrm>
            <a:off x="7632634" y="1594125"/>
            <a:ext cx="3599357" cy="3980184"/>
          </a:xfrm>
          <a:prstGeom prst="rect">
            <a:avLst/>
          </a:prstGeom>
          <a:pattFill prst="pct50">
            <a:fgClr>
              <a:schemeClr val="accent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FAD7B08-A98D-161A-33D0-7DDE0D744D37}"/>
              </a:ext>
            </a:extLst>
          </p:cNvPr>
          <p:cNvSpPr/>
          <p:nvPr/>
        </p:nvSpPr>
        <p:spPr>
          <a:xfrm>
            <a:off x="7716642" y="1698013"/>
            <a:ext cx="3433802" cy="376905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50E9BE9A-FDDE-583F-AE08-DCB45503F0CC}"/>
                  </a:ext>
                </a:extLst>
              </p:cNvPr>
              <p:cNvSpPr txBox="1"/>
              <p:nvPr/>
            </p:nvSpPr>
            <p:spPr>
              <a:xfrm>
                <a:off x="7803548" y="1776310"/>
                <a:ext cx="3257528" cy="3936463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lang="en-US" sz="2400" kern="1200" dirty="0" smtClean="0">
                    <a:solidFill>
                      <a:schemeClr val="tx1"/>
                    </a:solidFill>
                    <a:effectLst/>
                    <a:latin typeface="Montserrat Hairline" charset="0"/>
                    <a:ea typeface="Montserrat Hairline" charset="0"/>
                    <a:cs typeface="Montserrat Hairline" charset="0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lang="en-US" sz="2000" kern="1200" dirty="0" smtClean="0">
                    <a:solidFill>
                      <a:schemeClr val="tx1"/>
                    </a:solidFill>
                    <a:effectLst/>
                    <a:latin typeface="Montserrat Hairline" charset="0"/>
                    <a:ea typeface="Montserrat Hairline" charset="0"/>
                    <a:cs typeface="Montserrat Hairline" charset="0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lang="en-US" sz="1800" kern="1200" dirty="0" smtClean="0">
                    <a:solidFill>
                      <a:schemeClr val="tx1"/>
                    </a:solidFill>
                    <a:effectLst/>
                    <a:latin typeface="Montserrat Hairline" charset="0"/>
                    <a:ea typeface="Montserrat Hairline" charset="0"/>
                    <a:cs typeface="Montserrat Hairline" charset="0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lang="en-US" sz="1600" kern="1200" dirty="0" smtClean="0">
                    <a:solidFill>
                      <a:schemeClr val="tx1"/>
                    </a:solidFill>
                    <a:effectLst/>
                    <a:latin typeface="Montserrat Hairline" charset="0"/>
                    <a:ea typeface="Montserrat Hairline" charset="0"/>
                    <a:cs typeface="Montserrat Hairline" charset="0"/>
                  </a:defRPr>
                </a:lvl4pPr>
                <a:lvl5pPr marL="1828165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lang="en-US" sz="1600" kern="1200" dirty="0">
                    <a:solidFill>
                      <a:schemeClr val="tx1"/>
                    </a:solidFill>
                    <a:effectLst/>
                    <a:latin typeface="Montserrat Hairline" charset="0"/>
                    <a:ea typeface="Montserrat Hairline" charset="0"/>
                    <a:cs typeface="Montserrat Hairline" charset="0"/>
                  </a:defRPr>
                </a:lvl5pPr>
                <a:lvl6pPr marL="2513965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165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365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565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+mn-ea"/>
                      </a:rPr>
                      <m:t>𝐾</m:t>
                    </m:r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+mn-ea"/>
                      </a:rPr>
                      <m:t>↑</m:t>
                    </m:r>
                  </m:oMath>
                </a14:m>
                <a:endParaRPr lang="en-US" altLang="zh-CN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lvl="1">
                  <a:lnSpc>
                    <a:spcPct val="100000"/>
                  </a:lnSpc>
                  <a:spcBef>
                    <a:spcPts val="1000"/>
                  </a:spcBef>
                  <a:defRPr/>
                </a:pPr>
                <a:r>
                  <a:rPr lang="en-US" altLang="zh-CN" sz="1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shorter average length </a:t>
                </a:r>
                <a:r>
                  <a:rPr lang="en-US" altLang="zh-CN" sz="18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of the hanging linked lists</a:t>
                </a:r>
              </a:p>
              <a:p>
                <a:pPr lvl="1">
                  <a:lnSpc>
                    <a:spcPct val="100000"/>
                  </a:lnSpc>
                  <a:spcBef>
                    <a:spcPts val="1000"/>
                  </a:spcBef>
                  <a:defRPr/>
                </a:pPr>
                <a:r>
                  <a:rPr lang="en-US" altLang="zh-CN" sz="18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but </a:t>
                </a:r>
                <a:r>
                  <a:rPr lang="en-US" altLang="zh-CN" sz="1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larger space</a:t>
                </a:r>
              </a:p>
              <a:p>
                <a:pPr lvl="1">
                  <a:lnSpc>
                    <a:spcPct val="100000"/>
                  </a:lnSpc>
                  <a:spcBef>
                    <a:spcPts val="1000"/>
                  </a:spcBef>
                  <a:defRPr/>
                </a:pPr>
                <a:endParaRPr lang="en-US" altLang="zh-CN" sz="11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marL="342900" lvl="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  <a:defRPr/>
                </a:pPr>
                <a14:m>
                  <m:oMath xmlns:m="http://schemas.openxmlformats.org/officeDocument/2006/math">
                    <m:r>
                      <a:rPr lang="en-US" altLang="zh-CN" b="0" i="1" smtClean="0">
                        <a:solidFill>
                          <a:schemeClr val="tx2"/>
                        </a:solidFill>
                        <a:latin typeface="Cambria Math" panose="02040503050406030204" pitchFamily="18" charset="0"/>
                        <a:cs typeface="Arial" panose="020B0604020202020204" pitchFamily="34" charset="0"/>
                        <a:sym typeface="+mn-ea"/>
                      </a:rPr>
                      <m:t>𝑁</m:t>
                    </m:r>
                    <m:r>
                      <a:rPr lang="en-US" altLang="zh-CN" i="1">
                        <a:solidFill>
                          <a:schemeClr val="tx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  <a:sym typeface="+mn-ea"/>
                      </a:rPr>
                      <m:t>↑</m:t>
                    </m:r>
                  </m:oMath>
                </a14:m>
                <a:endParaRPr lang="en-US" altLang="zh-CN" dirty="0">
                  <a:solidFill>
                    <a:schemeClr val="tx2"/>
                  </a:solidFill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  <a:sym typeface="+mn-ea"/>
                </a:endParaRPr>
              </a:p>
              <a:p>
                <a:pPr lvl="1">
                  <a:lnSpc>
                    <a:spcPct val="100000"/>
                  </a:lnSpc>
                  <a:defRPr/>
                </a:pPr>
                <a:r>
                  <a:rPr lang="en-US" altLang="zh-CN" sz="1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more balanced </a:t>
                </a:r>
                <a:r>
                  <a:rPr lang="en-US" altLang="zh-CN" sz="18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hanging linked lists </a:t>
                </a:r>
              </a:p>
              <a:p>
                <a:pPr lvl="1">
                  <a:lnSpc>
                    <a:spcPct val="100000"/>
                  </a:lnSpc>
                  <a:defRPr/>
                </a:pPr>
                <a:r>
                  <a:rPr lang="en-US" altLang="zh-CN" sz="1800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but </a:t>
                </a:r>
                <a:r>
                  <a:rPr lang="en-US" altLang="zh-CN" sz="1800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longer insertion and query time</a:t>
                </a:r>
              </a:p>
            </p:txBody>
          </p:sp>
        </mc:Choice>
        <mc:Fallback>
          <p:sp>
            <p:nvSpPr>
              <p:cNvPr id="5" name="内容占位符 2">
                <a:extLst>
                  <a:ext uri="{FF2B5EF4-FFF2-40B4-BE49-F238E27FC236}">
                    <a16:creationId xmlns:a16="http://schemas.microsoft.com/office/drawing/2014/main" id="{50E9BE9A-FDDE-583F-AE08-DCB45503F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3548" y="1776310"/>
                <a:ext cx="3257528" cy="3936463"/>
              </a:xfrm>
              <a:prstGeom prst="rect">
                <a:avLst/>
              </a:prstGeom>
              <a:blipFill>
                <a:blip r:embed="rId6"/>
                <a:stretch>
                  <a:fillRect l="-2724" t="-643" r="-15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5660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六边形 18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597727" y="926347"/>
            <a:ext cx="998486" cy="83974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01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20" name="六边形 19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597727" y="1950802"/>
            <a:ext cx="998486" cy="83974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02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21" name="六边形 2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597727" y="2994969"/>
            <a:ext cx="998486" cy="83974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03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22" name="六边形 21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597727" y="4059860"/>
            <a:ext cx="998486" cy="83974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04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23" name="文本框 2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898523" y="1091157"/>
            <a:ext cx="248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Background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24" name="文本框 23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898522" y="2115612"/>
            <a:ext cx="318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Wind-Bell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Index</a:t>
            </a:r>
          </a:p>
        </p:txBody>
      </p:sp>
      <p:sp>
        <p:nvSpPr>
          <p:cNvPr id="25" name="文本框 2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898522" y="3159779"/>
            <a:ext cx="3310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Implementation</a:t>
            </a:r>
          </a:p>
        </p:txBody>
      </p:sp>
      <p:sp>
        <p:nvSpPr>
          <p:cNvPr id="26" name="文本框 2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898522" y="4224670"/>
            <a:ext cx="4451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Experimental Analysis</a:t>
            </a: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5" name="六边形 1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27121" y="2384833"/>
            <a:ext cx="2701843" cy="2088334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CONTENT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3" name="六边形 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1A2D915E-8095-544E-F47F-3BA79DCCDF41}"/>
              </a:ext>
            </a:extLst>
          </p:cNvPr>
          <p:cNvSpPr/>
          <p:nvPr/>
        </p:nvSpPr>
        <p:spPr>
          <a:xfrm>
            <a:off x="4597727" y="5124751"/>
            <a:ext cx="998486" cy="83974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05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4" name="文本框 3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44A1FDD8-4CBE-13DC-7BEC-3C6F4570DF30}"/>
              </a:ext>
            </a:extLst>
          </p:cNvPr>
          <p:cNvSpPr txBox="1"/>
          <p:nvPr/>
        </p:nvSpPr>
        <p:spPr>
          <a:xfrm>
            <a:off x="5898523" y="5289561"/>
            <a:ext cx="562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13025562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>
            <p:custDataLst>
              <p:tags r:id="rId1"/>
            </p:custDataLst>
          </p:nvPr>
        </p:nvSpPr>
        <p:spPr>
          <a:xfrm>
            <a:off x="329974" y="290807"/>
            <a:ext cx="958031" cy="768853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05</a:t>
            </a:r>
          </a:p>
        </p:txBody>
      </p:sp>
      <p:sp>
        <p:nvSpPr>
          <p:cNvPr id="3" name="文本框 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74D88AD3-8589-01B3-CCBE-2535EDA6FECD}"/>
              </a:ext>
            </a:extLst>
          </p:cNvPr>
          <p:cNvSpPr txBox="1"/>
          <p:nvPr/>
        </p:nvSpPr>
        <p:spPr>
          <a:xfrm>
            <a:off x="1549509" y="382845"/>
            <a:ext cx="59759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Conclusion and Future Work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663DA53D-434F-0206-7290-475F453D78B1}"/>
              </a:ext>
            </a:extLst>
          </p:cNvPr>
          <p:cNvGrpSpPr/>
          <p:nvPr/>
        </p:nvGrpSpPr>
        <p:grpSpPr>
          <a:xfrm>
            <a:off x="1288005" y="1202498"/>
            <a:ext cx="9747425" cy="5123145"/>
            <a:chOff x="2032000" y="1816099"/>
            <a:chExt cx="8128000" cy="3225801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E32396D2-0812-02BB-FA41-343A7CC99B53}"/>
                </a:ext>
              </a:extLst>
            </p:cNvPr>
            <p:cNvSpPr/>
            <p:nvPr/>
          </p:nvSpPr>
          <p:spPr>
            <a:xfrm>
              <a:off x="2032000" y="1816099"/>
              <a:ext cx="8128000" cy="3225801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BA5B1058-76DA-8153-751D-F47E0380C4DE}"/>
                </a:ext>
              </a:extLst>
            </p:cNvPr>
            <p:cNvSpPr/>
            <p:nvPr/>
          </p:nvSpPr>
          <p:spPr>
            <a:xfrm>
              <a:off x="2124075" y="1907381"/>
              <a:ext cx="7943850" cy="304323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32CCEF6C-63C5-1D88-665E-B67A0851D459}"/>
              </a:ext>
            </a:extLst>
          </p:cNvPr>
          <p:cNvSpPr txBox="1"/>
          <p:nvPr/>
        </p:nvSpPr>
        <p:spPr>
          <a:xfrm>
            <a:off x="1767678" y="1584184"/>
            <a:ext cx="8788078" cy="4359771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4pPr>
            <a:lvl5pPr marL="182816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 dirty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5pPr>
            <a:lvl6pPr marL="25139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Conclusion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 present Wind-Bell Index, a novel data structure designed to </a:t>
            </a:r>
            <a:r>
              <a:rPr lang="en-US" altLang="zh-CN" sz="20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accelerate edge query in graph databases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We propose an optimization strategy to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achieve better load balancing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Experimental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results show that Wind-Bell significantly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outperforms the original query interface of Neo4j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.</a:t>
            </a: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  <a:endParaRPr lang="en-US" altLang="zh-CN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 plan to further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optimize our code and contribute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 the Wind-Bell Index to the open source community of Neo4j.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e aim to 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implement Wind-Bell in more graph databases and extend it to distributed graph databases</a:t>
            </a:r>
            <a:r>
              <a:rPr kumimoji="0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34208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六边形 18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597727" y="926347"/>
            <a:ext cx="998486" cy="83974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01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20" name="六边形 19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597727" y="1950802"/>
            <a:ext cx="998486" cy="83974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02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21" name="六边形 2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597727" y="2994969"/>
            <a:ext cx="998486" cy="83974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03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22" name="六边形 21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597727" y="4059860"/>
            <a:ext cx="998486" cy="83974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04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23" name="文本框 2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898523" y="1091157"/>
            <a:ext cx="248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Background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24" name="文本框 23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898522" y="2115612"/>
            <a:ext cx="318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Wind-Bell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Index</a:t>
            </a:r>
          </a:p>
        </p:txBody>
      </p:sp>
      <p:sp>
        <p:nvSpPr>
          <p:cNvPr id="25" name="文本框 2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898522" y="3159779"/>
            <a:ext cx="3310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Implementation</a:t>
            </a:r>
          </a:p>
        </p:txBody>
      </p:sp>
      <p:sp>
        <p:nvSpPr>
          <p:cNvPr id="26" name="文本框 2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898522" y="4224670"/>
            <a:ext cx="4451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Experimental Analysis</a:t>
            </a: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5" name="六边形 1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27121" y="2384833"/>
            <a:ext cx="2701843" cy="2088334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CONTENT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3" name="六边形 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1A2D915E-8095-544E-F47F-3BA79DCCDF41}"/>
              </a:ext>
            </a:extLst>
          </p:cNvPr>
          <p:cNvSpPr/>
          <p:nvPr/>
        </p:nvSpPr>
        <p:spPr>
          <a:xfrm>
            <a:off x="4597727" y="5124751"/>
            <a:ext cx="998486" cy="83974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05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4" name="文本框 3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44A1FDD8-4CBE-13DC-7BEC-3C6F4570DF30}"/>
              </a:ext>
            </a:extLst>
          </p:cNvPr>
          <p:cNvSpPr txBox="1"/>
          <p:nvPr/>
        </p:nvSpPr>
        <p:spPr>
          <a:xfrm>
            <a:off x="5898523" y="5289561"/>
            <a:ext cx="562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45006941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7" name="文本框 6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B77DE8D9-8E50-027C-E5D2-D7EA99143B97}"/>
              </a:ext>
            </a:extLst>
          </p:cNvPr>
          <p:cNvSpPr txBox="1"/>
          <p:nvPr/>
        </p:nvSpPr>
        <p:spPr>
          <a:xfrm>
            <a:off x="1780299" y="3013501"/>
            <a:ext cx="863140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b="1" dirty="0">
                <a:solidFill>
                  <a:srgbClr val="333333"/>
                </a:solidFill>
                <a:latin typeface="Open Sans" panose="020B0606030504020204" pitchFamily="34" charset="0"/>
              </a:rPr>
              <a:t>THANK YOU FOR LISTENING</a:t>
            </a:r>
            <a:endParaRPr lang="zh-CN" altLang="en-US" sz="4800" b="1" dirty="0">
              <a:solidFill>
                <a:srgbClr val="333333"/>
              </a:solidFill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02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六边形 18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597727" y="926347"/>
            <a:ext cx="998486" cy="83974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01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20" name="六边形 19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597727" y="1950802"/>
            <a:ext cx="998486" cy="83974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02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21" name="六边形 2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597727" y="2994969"/>
            <a:ext cx="998486" cy="83974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03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22" name="六边形 21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597727" y="4059860"/>
            <a:ext cx="998486" cy="83974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04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23" name="文本框 2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898523" y="1091157"/>
            <a:ext cx="248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Background</a:t>
            </a:r>
            <a:endParaRPr kumimoji="0" lang="en-US" altLang="ja-JP" sz="2800" b="1" i="0" u="sng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24" name="文本框 23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898522" y="2115612"/>
            <a:ext cx="318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Wind-Bell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Index</a:t>
            </a:r>
          </a:p>
        </p:txBody>
      </p:sp>
      <p:sp>
        <p:nvSpPr>
          <p:cNvPr id="25" name="文本框 2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898522" y="3159779"/>
            <a:ext cx="3310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Implementation</a:t>
            </a:r>
          </a:p>
        </p:txBody>
      </p:sp>
      <p:sp>
        <p:nvSpPr>
          <p:cNvPr id="26" name="文本框 2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898522" y="4224670"/>
            <a:ext cx="4451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Experimental Analysis</a:t>
            </a: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5" name="六边形 1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27121" y="2384833"/>
            <a:ext cx="2701843" cy="2088334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CONTENT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3" name="六边形 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1A2D915E-8095-544E-F47F-3BA79DCCDF41}"/>
              </a:ext>
            </a:extLst>
          </p:cNvPr>
          <p:cNvSpPr/>
          <p:nvPr/>
        </p:nvSpPr>
        <p:spPr>
          <a:xfrm>
            <a:off x="4597727" y="5124751"/>
            <a:ext cx="998486" cy="83974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05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4" name="文本框 3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44A1FDD8-4CBE-13DC-7BEC-3C6F4570DF30}"/>
              </a:ext>
            </a:extLst>
          </p:cNvPr>
          <p:cNvSpPr txBox="1"/>
          <p:nvPr/>
        </p:nvSpPr>
        <p:spPr>
          <a:xfrm>
            <a:off x="5898523" y="5289561"/>
            <a:ext cx="562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319575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>
            <p:custDataLst>
              <p:tags r:id="rId1"/>
            </p:custDataLst>
          </p:nvPr>
        </p:nvSpPr>
        <p:spPr>
          <a:xfrm>
            <a:off x="329974" y="290807"/>
            <a:ext cx="958031" cy="768853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01</a:t>
            </a:r>
          </a:p>
        </p:txBody>
      </p:sp>
      <p:sp>
        <p:nvSpPr>
          <p:cNvPr id="4" name="文本框 3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BA8CAFE6-FA94-71F9-41FE-C494B6D0B584}"/>
              </a:ext>
            </a:extLst>
          </p:cNvPr>
          <p:cNvSpPr txBox="1"/>
          <p:nvPr/>
        </p:nvSpPr>
        <p:spPr>
          <a:xfrm>
            <a:off x="1595509" y="382845"/>
            <a:ext cx="2638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Background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8B6F295-6DFF-649E-186A-AEA95B82CDFA}"/>
              </a:ext>
            </a:extLst>
          </p:cNvPr>
          <p:cNvGrpSpPr/>
          <p:nvPr/>
        </p:nvGrpSpPr>
        <p:grpSpPr>
          <a:xfrm>
            <a:off x="1288005" y="1202498"/>
            <a:ext cx="9747425" cy="5123145"/>
            <a:chOff x="2032000" y="1816099"/>
            <a:chExt cx="8128000" cy="322580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97EA242-1737-2F41-F692-CE79D77BF58E}"/>
                </a:ext>
              </a:extLst>
            </p:cNvPr>
            <p:cNvSpPr/>
            <p:nvPr/>
          </p:nvSpPr>
          <p:spPr>
            <a:xfrm>
              <a:off x="2032000" y="1816099"/>
              <a:ext cx="8128000" cy="3225801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4D47787-B8DF-BD39-9230-4CCCB88A0710}"/>
                </a:ext>
              </a:extLst>
            </p:cNvPr>
            <p:cNvSpPr/>
            <p:nvPr/>
          </p:nvSpPr>
          <p:spPr>
            <a:xfrm>
              <a:off x="2124075" y="1907381"/>
              <a:ext cx="7943850" cy="304323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B3181E6D-EEF0-981D-94BD-348F4BF7FAA8}"/>
                  </a:ext>
                </a:extLst>
              </p:cNvPr>
              <p:cNvSpPr txBox="1"/>
              <p:nvPr/>
            </p:nvSpPr>
            <p:spPr>
              <a:xfrm>
                <a:off x="1767678" y="1584184"/>
                <a:ext cx="8788078" cy="435977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lang="en-US" sz="2400" kern="1200" dirty="0" smtClean="0">
                    <a:solidFill>
                      <a:schemeClr val="tx1"/>
                    </a:solidFill>
                    <a:effectLst/>
                    <a:latin typeface="Montserrat Hairline" charset="0"/>
                    <a:ea typeface="Montserrat Hairline" charset="0"/>
                    <a:cs typeface="Montserrat Hairline" charset="0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lang="en-US" sz="2000" kern="1200" dirty="0" smtClean="0">
                    <a:solidFill>
                      <a:schemeClr val="tx1"/>
                    </a:solidFill>
                    <a:effectLst/>
                    <a:latin typeface="Montserrat Hairline" charset="0"/>
                    <a:ea typeface="Montserrat Hairline" charset="0"/>
                    <a:cs typeface="Montserrat Hairline" charset="0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lang="en-US" sz="1800" kern="1200" dirty="0" smtClean="0">
                    <a:solidFill>
                      <a:schemeClr val="tx1"/>
                    </a:solidFill>
                    <a:effectLst/>
                    <a:latin typeface="Montserrat Hairline" charset="0"/>
                    <a:ea typeface="Montserrat Hairline" charset="0"/>
                    <a:cs typeface="Montserrat Hairline" charset="0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lang="en-US" sz="1600" kern="1200" dirty="0" smtClean="0">
                    <a:solidFill>
                      <a:schemeClr val="tx1"/>
                    </a:solidFill>
                    <a:effectLst/>
                    <a:latin typeface="Montserrat Hairline" charset="0"/>
                    <a:ea typeface="Montserrat Hairline" charset="0"/>
                    <a:cs typeface="Montserrat Hairline" charset="0"/>
                  </a:defRPr>
                </a:lvl4pPr>
                <a:lvl5pPr marL="1828165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lang="en-US" sz="1600" kern="1200" dirty="0">
                    <a:solidFill>
                      <a:schemeClr val="tx1"/>
                    </a:solidFill>
                    <a:effectLst/>
                    <a:latin typeface="Montserrat Hairline" charset="0"/>
                    <a:ea typeface="Montserrat Hairline" charset="0"/>
                    <a:cs typeface="Montserrat Hairline" charset="0"/>
                  </a:defRPr>
                </a:lvl5pPr>
                <a:lvl6pPr marL="2513965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165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365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565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Challenge: 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poor edge query performance</a:t>
                </a: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in graph databases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rgbClr val="7F7F7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Adjacency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Linked </a:t>
                </a:r>
                <a:r>
                  <a:rPr lang="en-US" altLang="zh-CN" dirty="0">
                    <a:solidFill>
                      <a:srgbClr val="7F7F7F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List</a:t>
                </a:r>
              </a:p>
              <a:p>
                <a:pPr lvl="1">
                  <a:lnSpc>
                    <a:spcPct val="100000"/>
                  </a:lnSpc>
                </a:pP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To conform the existence of an edge, we have to traverse the linked list of either the start point or the end point</a:t>
                </a:r>
              </a:p>
              <a:p>
                <a:pPr marL="342900" marR="0" lvl="0" indent="-34290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Power-law distribution</a:t>
                </a:r>
              </a:p>
              <a:p>
                <a:pPr lvl="1">
                  <a:lnSpc>
                    <a:spcPct val="100000"/>
                  </a:lnSpc>
                  <a:spcBef>
                    <a:spcPts val="1000"/>
                  </a:spcBef>
                </a:pP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7F7F7F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graphs are usually composed of a majority of low-degree nodes and a minority of high-degree nodes</a:t>
                </a:r>
              </a:p>
              <a:p>
                <a:pPr lvl="1">
                  <a:lnSpc>
                    <a:spcPct val="100000"/>
                  </a:lnSpc>
                  <a:spcBef>
                    <a:spcPts val="1000"/>
                  </a:spcBef>
                </a:pP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>
                  <a:lnSpc>
                    <a:spcPct val="100000"/>
                  </a:lnSpc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en-US" altLang="zh-CN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Existing graph databases take a long time when querying the neighbors of 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high-degree nodes</a:t>
                </a:r>
              </a:p>
              <a:p>
                <a:pPr>
                  <a:lnSpc>
                    <a:spcPct val="100000"/>
                  </a:lnSpc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B3181E6D-EEF0-981D-94BD-348F4BF7F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678" y="1584184"/>
                <a:ext cx="8788078" cy="4359771"/>
              </a:xfrm>
              <a:prstGeom prst="rect">
                <a:avLst/>
              </a:prstGeom>
              <a:blipFill>
                <a:blip r:embed="rId4"/>
                <a:stretch>
                  <a:fillRect l="-1154" t="-11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771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>
            <p:custDataLst>
              <p:tags r:id="rId1"/>
            </p:custDataLst>
          </p:nvPr>
        </p:nvSpPr>
        <p:spPr>
          <a:xfrm>
            <a:off x="329974" y="290807"/>
            <a:ext cx="958031" cy="768853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01</a:t>
            </a:r>
          </a:p>
        </p:txBody>
      </p:sp>
      <p:sp>
        <p:nvSpPr>
          <p:cNvPr id="4" name="文本框 3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BA8CAFE6-FA94-71F9-41FE-C494B6D0B584}"/>
              </a:ext>
            </a:extLst>
          </p:cNvPr>
          <p:cNvSpPr txBox="1"/>
          <p:nvPr/>
        </p:nvSpPr>
        <p:spPr>
          <a:xfrm>
            <a:off x="1595509" y="382845"/>
            <a:ext cx="263867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Background</a:t>
            </a:r>
            <a:endParaRPr kumimoji="0" lang="en-US" altLang="ja-JP" sz="32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48B6F295-6DFF-649E-186A-AEA95B82CDFA}"/>
              </a:ext>
            </a:extLst>
          </p:cNvPr>
          <p:cNvGrpSpPr/>
          <p:nvPr/>
        </p:nvGrpSpPr>
        <p:grpSpPr>
          <a:xfrm>
            <a:off x="1288005" y="1202498"/>
            <a:ext cx="9747425" cy="5123145"/>
            <a:chOff x="2032000" y="1816099"/>
            <a:chExt cx="8128000" cy="3225801"/>
          </a:xfrm>
        </p:grpSpPr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97EA242-1737-2F41-F692-CE79D77BF58E}"/>
                </a:ext>
              </a:extLst>
            </p:cNvPr>
            <p:cNvSpPr/>
            <p:nvPr/>
          </p:nvSpPr>
          <p:spPr>
            <a:xfrm>
              <a:off x="2032000" y="1816099"/>
              <a:ext cx="8128000" cy="3225801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0" name="矩形 9">
              <a:extLst>
                <a:ext uri="{FF2B5EF4-FFF2-40B4-BE49-F238E27FC236}">
                  <a16:creationId xmlns:a16="http://schemas.microsoft.com/office/drawing/2014/main" id="{44D47787-B8DF-BD39-9230-4CCCB88A0710}"/>
                </a:ext>
              </a:extLst>
            </p:cNvPr>
            <p:cNvSpPr/>
            <p:nvPr/>
          </p:nvSpPr>
          <p:spPr>
            <a:xfrm>
              <a:off x="2124075" y="1907381"/>
              <a:ext cx="7943850" cy="3043238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B3181E6D-EEF0-981D-94BD-348F4BF7FAA8}"/>
                  </a:ext>
                </a:extLst>
              </p:cNvPr>
              <p:cNvSpPr txBox="1"/>
              <p:nvPr/>
            </p:nvSpPr>
            <p:spPr>
              <a:xfrm>
                <a:off x="1767678" y="1696918"/>
                <a:ext cx="8788078" cy="4359771"/>
              </a:xfrm>
              <a:prstGeom prst="rect">
                <a:avLst/>
              </a:prstGeom>
            </p:spPr>
            <p:txBody>
              <a:bodyPr/>
              <a:lstStyle>
                <a:lvl1pPr marL="0" indent="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None/>
                  <a:defRPr lang="en-US" sz="2400" kern="1200" dirty="0" smtClean="0">
                    <a:solidFill>
                      <a:schemeClr val="tx1"/>
                    </a:solidFill>
                    <a:effectLst/>
                    <a:latin typeface="Montserrat Hairline" charset="0"/>
                    <a:ea typeface="Montserrat Hairline" charset="0"/>
                    <a:cs typeface="Montserrat Hairline" charset="0"/>
                  </a:defRPr>
                </a:lvl1pPr>
                <a:lvl2pPr marL="4572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lang="en-US" sz="2000" kern="1200" dirty="0" smtClean="0">
                    <a:solidFill>
                      <a:schemeClr val="tx1"/>
                    </a:solidFill>
                    <a:effectLst/>
                    <a:latin typeface="Montserrat Hairline" charset="0"/>
                    <a:ea typeface="Montserrat Hairline" charset="0"/>
                    <a:cs typeface="Montserrat Hairline" charset="0"/>
                  </a:defRPr>
                </a:lvl2pPr>
                <a:lvl3pPr marL="9144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lang="en-US" sz="1800" kern="1200" dirty="0" smtClean="0">
                    <a:solidFill>
                      <a:schemeClr val="tx1"/>
                    </a:solidFill>
                    <a:effectLst/>
                    <a:latin typeface="Montserrat Hairline" charset="0"/>
                    <a:ea typeface="Montserrat Hairline" charset="0"/>
                    <a:cs typeface="Montserrat Hairline" charset="0"/>
                  </a:defRPr>
                </a:lvl3pPr>
                <a:lvl4pPr marL="1371600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lang="en-US" sz="1600" kern="1200" dirty="0" smtClean="0">
                    <a:solidFill>
                      <a:schemeClr val="tx1"/>
                    </a:solidFill>
                    <a:effectLst/>
                    <a:latin typeface="Montserrat Hairline" charset="0"/>
                    <a:ea typeface="Montserrat Hairline" charset="0"/>
                    <a:cs typeface="Montserrat Hairline" charset="0"/>
                  </a:defRPr>
                </a:lvl4pPr>
                <a:lvl5pPr marL="1828165" indent="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None/>
                  <a:defRPr lang="en-US" sz="1600" kern="1200" dirty="0">
                    <a:solidFill>
                      <a:schemeClr val="tx1"/>
                    </a:solidFill>
                    <a:effectLst/>
                    <a:latin typeface="Montserrat Hairline" charset="0"/>
                    <a:ea typeface="Montserrat Hairline" charset="0"/>
                    <a:cs typeface="Montserrat Hairline" charset="0"/>
                  </a:defRPr>
                </a:lvl5pPr>
                <a:lvl6pPr marL="2513965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165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8365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5565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Our Solution: </a:t>
                </a:r>
                <a:r>
                  <a:rPr kumimoji="0" lang="en-US" altLang="zh-CN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Wind-Bell index</a:t>
                </a:r>
                <a:endParaRPr kumimoji="0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Hybrid Structure</a:t>
                </a:r>
              </a:p>
              <a:p>
                <a:pPr lvl="1">
                  <a:lnSpc>
                    <a:spcPct val="100000"/>
                  </a:lnSpc>
                </a:pPr>
                <a:r>
                  <a:rPr lang="en-US" altLang="zh-CN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adjacency matrix + adjacency list</a:t>
                </a: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 marL="342900" indent="-342900">
                  <a:lnSpc>
                    <a:spcPct val="10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zh-CN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Load</a:t>
                </a:r>
                <a:r>
                  <a:rPr kumimoji="0" lang="en-US" altLang="zh-CN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 Balancing Strategy</a:t>
                </a:r>
              </a:p>
              <a:p>
                <a:pPr lvl="1">
                  <a:lnSpc>
                    <a:spcPct val="100000"/>
                  </a:lnSpc>
                  <a:spcBef>
                    <a:spcPts val="1000"/>
                  </a:spcBef>
                </a:pPr>
                <a:r>
                  <a:rPr kumimoji="0" lang="en-US" altLang="zh-CN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Arial" panose="020B0604020202020204" pitchFamily="34" charset="0"/>
                    <a:cs typeface="Arial" panose="020B0604020202020204" pitchFamily="34" charset="0"/>
                    <a:sym typeface="+mn-ea"/>
                  </a:rPr>
                  <a:t>multi-hashing technique &amp; kick strategy</a:t>
                </a:r>
              </a:p>
              <a:p>
                <a:pPr lvl="1">
                  <a:lnSpc>
                    <a:spcPct val="100000"/>
                  </a:lnSpc>
                  <a:spcBef>
                    <a:spcPts val="1000"/>
                  </a:spcBef>
                </a:pPr>
                <a:endParaRPr kumimoji="0" lang="en-US" altLang="zh-CN" b="0" i="0" u="none" strike="noStrike" kern="1200" cap="none" spc="0" normalizeH="0" baseline="0" noProof="0" dirty="0">
                  <a:ln>
                    <a:noFill/>
                  </a:ln>
                  <a:solidFill>
                    <a:srgbClr val="7F7F7F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  <a:sym typeface="+mn-ea"/>
                </a:endParaRPr>
              </a:p>
              <a:p>
                <a:pPr>
                  <a:lnSpc>
                    <a:spcPct val="100000"/>
                  </a:lnSpc>
                  <a:defRPr/>
                </a:pPr>
                <a14:m>
                  <m:oMath xmlns:m="http://schemas.openxmlformats.org/officeDocument/2006/math">
                    <m:r>
                      <a:rPr kumimoji="0" lang="en-US" altLang="zh-CN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Arial" panose="020B0604020202020204" pitchFamily="34" charset="0"/>
                      </a:rPr>
                      <m:t>⟹</m:t>
                    </m:r>
                  </m:oMath>
                </a14:m>
                <a:r>
                  <a:rPr lang="en-US" altLang="zh-CN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We propose the Wind-Bell Index, a relational index structure which can be implemented in graph databases to </a:t>
                </a:r>
                <a:r>
                  <a:rPr lang="en-US" altLang="zh-CN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accelerate edge query</a:t>
                </a:r>
                <a:r>
                  <a:rPr lang="en-US" altLang="zh-CN" dirty="0">
                    <a:solidFill>
                      <a:schemeClr val="tx2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.</a:t>
                </a:r>
              </a:p>
              <a:p>
                <a:pPr>
                  <a:lnSpc>
                    <a:spcPct val="100000"/>
                  </a:lnSpc>
                  <a:defRPr/>
                </a:pPr>
                <a:endParaRPr lang="en-US" altLang="zh-CN" dirty="0">
                  <a:solidFill>
                    <a:schemeClr val="tx2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0000"/>
                  </a:lnSpc>
                  <a:defRPr/>
                </a:pPr>
                <a:endParaRPr kumimoji="0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内容占位符 2">
                <a:extLst>
                  <a:ext uri="{FF2B5EF4-FFF2-40B4-BE49-F238E27FC236}">
                    <a16:creationId xmlns:a16="http://schemas.microsoft.com/office/drawing/2014/main" id="{B3181E6D-EEF0-981D-94BD-348F4BF7FA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7678" y="1696918"/>
                <a:ext cx="8788078" cy="4359771"/>
              </a:xfrm>
              <a:prstGeom prst="rect">
                <a:avLst/>
              </a:prstGeom>
              <a:blipFill>
                <a:blip r:embed="rId4"/>
                <a:stretch>
                  <a:fillRect l="-1443" t="-1449" r="-14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六边形 18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597727" y="926347"/>
            <a:ext cx="998486" cy="83974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01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20" name="六边形 19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597727" y="1950802"/>
            <a:ext cx="998486" cy="83974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02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21" name="六边形 2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597727" y="2994969"/>
            <a:ext cx="998486" cy="83974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03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22" name="六边形 21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597727" y="4059860"/>
            <a:ext cx="998486" cy="83974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04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23" name="文本框 2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898523" y="1091157"/>
            <a:ext cx="24838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Background</a:t>
            </a:r>
            <a:endParaRPr kumimoji="0" lang="en-US" altLang="ja-JP" sz="28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</p:txBody>
      </p:sp>
      <p:sp>
        <p:nvSpPr>
          <p:cNvPr id="24" name="文本框 23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898522" y="2115612"/>
            <a:ext cx="31810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Wind-Bell</a:t>
            </a:r>
            <a:r>
              <a:rPr kumimoji="0" lang="zh-CN" altLang="en-US" sz="2800" b="1" i="0" u="sng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altLang="zh-CN" sz="2800" b="1" i="0" u="sng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Index</a:t>
            </a:r>
          </a:p>
        </p:txBody>
      </p:sp>
      <p:sp>
        <p:nvSpPr>
          <p:cNvPr id="25" name="文本框 2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898522" y="3159779"/>
            <a:ext cx="331099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Implementation</a:t>
            </a:r>
          </a:p>
        </p:txBody>
      </p:sp>
      <p:sp>
        <p:nvSpPr>
          <p:cNvPr id="26" name="文本框 25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 txBox="1"/>
          <p:nvPr/>
        </p:nvSpPr>
        <p:spPr>
          <a:xfrm>
            <a:off x="5898522" y="4224670"/>
            <a:ext cx="44517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Experimental Analysis</a:t>
            </a:r>
          </a:p>
        </p:txBody>
      </p:sp>
      <p:sp>
        <p:nvSpPr>
          <p:cNvPr id="2" name="e7d195523061f1c0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 hidden="1"/>
          <p:cNvSpPr txBox="1"/>
          <p:nvPr/>
        </p:nvSpPr>
        <p:spPr>
          <a:xfrm>
            <a:off x="-355600" y="1803400"/>
            <a:ext cx="262251" cy="1016000"/>
          </a:xfrm>
          <a:prstGeom prst="rect">
            <a:avLst/>
          </a:prstGeom>
          <a:noFill/>
        </p:spPr>
        <p:txBody>
          <a:bodyPr vert="wordArtVert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1200" cap="none" spc="0" normalizeH="0" baseline="0" noProof="0">
                <a:ln>
                  <a:noFill/>
                </a:ln>
                <a:solidFill>
                  <a:srgbClr val="7F7F7F"/>
                </a:solidFill>
                <a:effectLst/>
                <a:uLnTx/>
                <a:uFillTx/>
                <a:latin typeface="Lato Light"/>
                <a:ea typeface="+mn-ea"/>
                <a:cs typeface="+mn-cs"/>
              </a:rPr>
              <a:t>e7d195523061f1c021b92b3d25e54ab5e788c0576048880950C3AFFA1066A7153250F1349197BA8C5246BA9D557EC0274B8DA272D2431748978789E76D2CD7D1F11E7447C1D163F5D9CA1CD35DC7B6F0026C6BB43698AE8A1A50A3B34DA472CDA8898A116D2621F720577CEB1EC5AE786B3A577EC3E762EF9351D5FE95BB5FD00056FCA016A5904C</a:t>
            </a:r>
            <a:endParaRPr kumimoji="0" lang="zh-CN" altLang="en-US" sz="100" b="0" i="0" u="none" strike="noStrike" kern="1200" cap="none" spc="0" normalizeH="0" baseline="0" noProof="0">
              <a:ln>
                <a:noFill/>
              </a:ln>
              <a:solidFill>
                <a:srgbClr val="7F7F7F"/>
              </a:solidFill>
              <a:effectLst/>
              <a:uLnTx/>
              <a:uFillTx/>
              <a:latin typeface="Lato Light"/>
              <a:ea typeface="+mn-ea"/>
              <a:cs typeface="+mn-cs"/>
            </a:endParaRPr>
          </a:p>
        </p:txBody>
      </p:sp>
      <p:sp>
        <p:nvSpPr>
          <p:cNvPr id="15" name="六边形 14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/>
        </p:nvSpPr>
        <p:spPr>
          <a:xfrm>
            <a:off x="427121" y="2384833"/>
            <a:ext cx="2701843" cy="2088334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CONTENT</a:t>
            </a:r>
            <a:endParaRPr kumimoji="0" lang="zh-CN" altLang="en-US" sz="40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3" name="六边形 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1A2D915E-8095-544E-F47F-3BA79DCCDF41}"/>
              </a:ext>
            </a:extLst>
          </p:cNvPr>
          <p:cNvSpPr/>
          <p:nvPr/>
        </p:nvSpPr>
        <p:spPr>
          <a:xfrm>
            <a:off x="4597727" y="5124751"/>
            <a:ext cx="998486" cy="839740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05</a:t>
            </a:r>
            <a:endParaRPr kumimoji="0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gency FB" panose="020B0503020202020204" pitchFamily="34" charset="0"/>
              <a:ea typeface="+mn-ea"/>
              <a:cs typeface="+mn-cs"/>
            </a:endParaRPr>
          </a:p>
        </p:txBody>
      </p:sp>
      <p:sp>
        <p:nvSpPr>
          <p:cNvPr id="4" name="文本框 3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44A1FDD8-4CBE-13DC-7BEC-3C6F4570DF30}"/>
              </a:ext>
            </a:extLst>
          </p:cNvPr>
          <p:cNvSpPr txBox="1"/>
          <p:nvPr/>
        </p:nvSpPr>
        <p:spPr>
          <a:xfrm>
            <a:off x="5898523" y="5289561"/>
            <a:ext cx="56254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Conclusion and Future Work</a:t>
            </a:r>
          </a:p>
        </p:txBody>
      </p:sp>
    </p:spTree>
    <p:extLst>
      <p:ext uri="{BB962C8B-B14F-4D97-AF65-F5344CB8AC3E}">
        <p14:creationId xmlns:p14="http://schemas.microsoft.com/office/powerpoint/2010/main" val="2626065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>
            <p:custDataLst>
              <p:tags r:id="rId1"/>
            </p:custDataLst>
          </p:nvPr>
        </p:nvSpPr>
        <p:spPr>
          <a:xfrm>
            <a:off x="329974" y="290807"/>
            <a:ext cx="958031" cy="768853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02</a:t>
            </a:r>
          </a:p>
        </p:txBody>
      </p:sp>
      <p:sp>
        <p:nvSpPr>
          <p:cNvPr id="3" name="文本框 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768032E5-AF78-B267-536D-8FCCB7E3791C}"/>
              </a:ext>
            </a:extLst>
          </p:cNvPr>
          <p:cNvSpPr txBox="1"/>
          <p:nvPr/>
        </p:nvSpPr>
        <p:spPr>
          <a:xfrm>
            <a:off x="1511931" y="382845"/>
            <a:ext cx="66283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Wind-Bell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Index: Data Structure</a:t>
            </a:r>
          </a:p>
        </p:txBody>
      </p: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773C2D78-87E8-4D85-CCC4-06AC6EA98512}"/>
              </a:ext>
            </a:extLst>
          </p:cNvPr>
          <p:cNvGrpSpPr/>
          <p:nvPr/>
        </p:nvGrpSpPr>
        <p:grpSpPr>
          <a:xfrm>
            <a:off x="632330" y="1552292"/>
            <a:ext cx="3814792" cy="4239884"/>
            <a:chOff x="582226" y="1637923"/>
            <a:chExt cx="3814792" cy="4104147"/>
          </a:xfrm>
        </p:grpSpPr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3F1E8592-4966-94B2-1755-CBA5676B22B6}"/>
                </a:ext>
              </a:extLst>
            </p:cNvPr>
            <p:cNvSpPr/>
            <p:nvPr/>
          </p:nvSpPr>
          <p:spPr>
            <a:xfrm>
              <a:off x="582226" y="1637923"/>
              <a:ext cx="3814792" cy="4104147"/>
            </a:xfrm>
            <a:prstGeom prst="rect">
              <a:avLst/>
            </a:prstGeom>
            <a:pattFill prst="pct50">
              <a:fgClr>
                <a:schemeClr val="accent1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87223414-C629-9B2C-8BD0-0FAC4EAA69B2}"/>
                </a:ext>
              </a:extLst>
            </p:cNvPr>
            <p:cNvSpPr/>
            <p:nvPr/>
          </p:nvSpPr>
          <p:spPr>
            <a:xfrm>
              <a:off x="679000" y="1729963"/>
              <a:ext cx="3617428" cy="3919275"/>
            </a:xfrm>
            <a:prstGeom prst="rect">
              <a:avLst/>
            </a:prstGeom>
            <a:solidFill>
              <a:schemeClr val="tx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 dirty="0"/>
            </a:p>
          </p:txBody>
        </p:sp>
      </p:grpSp>
      <p:sp>
        <p:nvSpPr>
          <p:cNvPr id="19" name="内容占位符 2">
            <a:extLst>
              <a:ext uri="{FF2B5EF4-FFF2-40B4-BE49-F238E27FC236}">
                <a16:creationId xmlns:a16="http://schemas.microsoft.com/office/drawing/2014/main" id="{B4271F79-1B9C-D71C-A0E2-AB3C26B4841A}"/>
              </a:ext>
            </a:extLst>
          </p:cNvPr>
          <p:cNvSpPr txBox="1"/>
          <p:nvPr/>
        </p:nvSpPr>
        <p:spPr>
          <a:xfrm>
            <a:off x="808989" y="1734677"/>
            <a:ext cx="3617428" cy="3739378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US" sz="24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20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8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 dirty="0" smtClean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4pPr>
            <a:lvl5pPr marL="1828165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en-US" sz="1600" kern="1200" dirty="0">
                <a:solidFill>
                  <a:schemeClr val="tx1"/>
                </a:solidFill>
                <a:effectLst/>
                <a:latin typeface="Montserrat Hairline" charset="0"/>
                <a:ea typeface="Montserrat Hairline" charset="0"/>
                <a:cs typeface="Montserrat Hairline" charset="0"/>
              </a:defRPr>
            </a:lvl5pPr>
            <a:lvl6pPr marL="25139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3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565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</a:pP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Ceiling</a:t>
            </a:r>
            <a:r>
              <a:rPr lang="zh-CN" altLang="en-US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Matrix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</a:t>
            </a:r>
            <a:r>
              <a:rPr lang="zh-CN" alt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concentrated</a:t>
            </a:r>
            <a:r>
              <a:rPr lang="zh-CN" altLang="en-US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adjacency matrix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Each bucket stores a pointer to a linked list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  <a:p>
            <a:pPr marL="342900" indent="-342900">
              <a:lnSpc>
                <a:spcPct val="100000"/>
              </a:lnSpc>
              <a:buFont typeface="Wingdings" pitchFamily="2" charset="2"/>
              <a:buChar char="ü"/>
              <a:defRPr/>
            </a:pP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Hanging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linked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 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list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extensive adjacency linked list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CN" sz="2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element represents an edge in the graph</a:t>
            </a:r>
          </a:p>
          <a:p>
            <a:pPr>
              <a:lnSpc>
                <a:spcPct val="100000"/>
              </a:lnSpc>
              <a:defRPr/>
            </a:pP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1D47F278-1927-D957-39FC-B9433BDD2F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4084" y="1552292"/>
            <a:ext cx="7305586" cy="429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7327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六边形 7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>
            <p:custDataLst>
              <p:tags r:id="rId1"/>
            </p:custDataLst>
          </p:nvPr>
        </p:nvSpPr>
        <p:spPr>
          <a:xfrm>
            <a:off x="329974" y="290807"/>
            <a:ext cx="958031" cy="768853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02</a:t>
            </a:r>
          </a:p>
        </p:txBody>
      </p:sp>
      <p:sp>
        <p:nvSpPr>
          <p:cNvPr id="3" name="文本框 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768032E5-AF78-B267-536D-8FCCB7E3791C}"/>
              </a:ext>
            </a:extLst>
          </p:cNvPr>
          <p:cNvSpPr txBox="1"/>
          <p:nvPr/>
        </p:nvSpPr>
        <p:spPr>
          <a:xfrm>
            <a:off x="1511931" y="382845"/>
            <a:ext cx="557293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Wind-Bell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Index: Insertion</a:t>
            </a:r>
          </a:p>
        </p:txBody>
      </p:sp>
      <p:sp>
        <p:nvSpPr>
          <p:cNvPr id="516" name="矩形 515">
            <a:extLst>
              <a:ext uri="{FF2B5EF4-FFF2-40B4-BE49-F238E27FC236}">
                <a16:creationId xmlns:a16="http://schemas.microsoft.com/office/drawing/2014/main" id="{BEA7ADDB-0633-98B9-0059-1EE3F550CB52}"/>
              </a:ext>
            </a:extLst>
          </p:cNvPr>
          <p:cNvSpPr/>
          <p:nvPr/>
        </p:nvSpPr>
        <p:spPr>
          <a:xfrm>
            <a:off x="2049047" y="1181610"/>
            <a:ext cx="8025461" cy="508029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517" name="矩形 516">
            <a:extLst>
              <a:ext uri="{FF2B5EF4-FFF2-40B4-BE49-F238E27FC236}">
                <a16:creationId xmlns:a16="http://schemas.microsoft.com/office/drawing/2014/main" id="{235619F2-68CB-577E-6887-A5F7DCF7C74B}"/>
              </a:ext>
            </a:extLst>
          </p:cNvPr>
          <p:cNvSpPr/>
          <p:nvPr/>
        </p:nvSpPr>
        <p:spPr>
          <a:xfrm>
            <a:off x="1511931" y="1295720"/>
            <a:ext cx="293151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 w="0"/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Example</a:t>
            </a:r>
            <a:endParaRPr kumimoji="0" lang="zh-CN" altLang="en-US" sz="2400" b="0" i="0" u="none" strike="noStrike" kern="0" cap="none" spc="0" normalizeH="0" baseline="0" noProof="0" dirty="0">
              <a:ln w="0"/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9" name="矩形 518">
            <a:extLst>
              <a:ext uri="{FF2B5EF4-FFF2-40B4-BE49-F238E27FC236}">
                <a16:creationId xmlns:a16="http://schemas.microsoft.com/office/drawing/2014/main" id="{A7BE6003-C40A-C595-5A4C-7EB70E9705AB}"/>
              </a:ext>
            </a:extLst>
          </p:cNvPr>
          <p:cNvSpPr/>
          <p:nvPr/>
        </p:nvSpPr>
        <p:spPr>
          <a:xfrm>
            <a:off x="5407115" y="2806546"/>
            <a:ext cx="4240970" cy="1594094"/>
          </a:xfrm>
          <a:prstGeom prst="rect">
            <a:avLst/>
          </a:prstGeom>
          <a:solidFill>
            <a:srgbClr val="4472C4">
              <a:alpha val="35000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isometricOffAxis1Left">
              <a:rot lat="1075750" lon="3524646" rev="21502672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20" name="组合 519">
            <a:extLst>
              <a:ext uri="{FF2B5EF4-FFF2-40B4-BE49-F238E27FC236}">
                <a16:creationId xmlns:a16="http://schemas.microsoft.com/office/drawing/2014/main" id="{BA38FA6B-47B9-7003-6F6D-16A5CA7FA5EA}"/>
              </a:ext>
            </a:extLst>
          </p:cNvPr>
          <p:cNvGrpSpPr/>
          <p:nvPr/>
        </p:nvGrpSpPr>
        <p:grpSpPr>
          <a:xfrm>
            <a:off x="6936215" y="3932545"/>
            <a:ext cx="642783" cy="722482"/>
            <a:chOff x="5726114" y="3840457"/>
            <a:chExt cx="870919" cy="978905"/>
          </a:xfrm>
        </p:grpSpPr>
        <p:grpSp>
          <p:nvGrpSpPr>
            <p:cNvPr id="993" name="组合 992">
              <a:extLst>
                <a:ext uri="{FF2B5EF4-FFF2-40B4-BE49-F238E27FC236}">
                  <a16:creationId xmlns:a16="http://schemas.microsoft.com/office/drawing/2014/main" id="{C02B1BB0-DA91-AE51-54FF-BA21CAC137DD}"/>
                </a:ext>
              </a:extLst>
            </p:cNvPr>
            <p:cNvGrpSpPr/>
            <p:nvPr/>
          </p:nvGrpSpPr>
          <p:grpSpPr>
            <a:xfrm>
              <a:off x="5876938" y="3944157"/>
              <a:ext cx="585210" cy="875205"/>
              <a:chOff x="6940729" y="5529588"/>
              <a:chExt cx="403290" cy="603137"/>
            </a:xfrm>
            <a:solidFill>
              <a:srgbClr val="ED7D31">
                <a:lumMod val="20000"/>
                <a:lumOff val="80000"/>
              </a:srgbClr>
            </a:solidFill>
          </p:grpSpPr>
          <p:sp>
            <p:nvSpPr>
              <p:cNvPr id="997" name="平行四边形 996">
                <a:extLst>
                  <a:ext uri="{FF2B5EF4-FFF2-40B4-BE49-F238E27FC236}">
                    <a16:creationId xmlns:a16="http://schemas.microsoft.com/office/drawing/2014/main" id="{64A626F4-0794-F732-7008-389ED0899279}"/>
                  </a:ext>
                </a:extLst>
              </p:cNvPr>
              <p:cNvSpPr/>
              <p:nvPr/>
            </p:nvSpPr>
            <p:spPr>
              <a:xfrm rot="16200000" flipH="1">
                <a:off x="7067559" y="5852344"/>
                <a:ext cx="347066" cy="201028"/>
              </a:xfrm>
              <a:prstGeom prst="parallelogram">
                <a:avLst>
                  <a:gd name="adj" fmla="val 5567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98" name="流程图: 决策 1580">
                <a:extLst>
                  <a:ext uri="{FF2B5EF4-FFF2-40B4-BE49-F238E27FC236}">
                    <a16:creationId xmlns:a16="http://schemas.microsoft.com/office/drawing/2014/main" id="{FF33D937-9D97-096B-BC44-0099979834A9}"/>
                  </a:ext>
                </a:extLst>
              </p:cNvPr>
              <p:cNvSpPr/>
              <p:nvPr/>
            </p:nvSpPr>
            <p:spPr>
              <a:xfrm>
                <a:off x="6940729" y="5674746"/>
                <a:ext cx="402935" cy="228912"/>
              </a:xfrm>
              <a:prstGeom prst="flowChartDecision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99" name="直接连接符 1581">
                <a:extLst>
                  <a:ext uri="{FF2B5EF4-FFF2-40B4-BE49-F238E27FC236}">
                    <a16:creationId xmlns:a16="http://schemas.microsoft.com/office/drawing/2014/main" id="{3B0EAE33-066A-3936-4181-C3988B9F89D1}"/>
                  </a:ext>
                </a:extLst>
              </p:cNvPr>
              <p:cNvCxnSpPr>
                <a:cxnSpLocks/>
                <a:stCxn id="998" idx="2"/>
              </p:cNvCxnSpPr>
              <p:nvPr/>
            </p:nvCxnSpPr>
            <p:spPr>
              <a:xfrm>
                <a:off x="7142197" y="5903658"/>
                <a:ext cx="0" cy="229067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00" name="直接连接符 1582">
                <a:extLst>
                  <a:ext uri="{FF2B5EF4-FFF2-40B4-BE49-F238E27FC236}">
                    <a16:creationId xmlns:a16="http://schemas.microsoft.com/office/drawing/2014/main" id="{D8210B60-E0B2-DA30-71BE-7B7728E634B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664" y="5786645"/>
                <a:ext cx="0" cy="229173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001" name="平行四边形 1000">
                <a:extLst>
                  <a:ext uri="{FF2B5EF4-FFF2-40B4-BE49-F238E27FC236}">
                    <a16:creationId xmlns:a16="http://schemas.microsoft.com/office/drawing/2014/main" id="{085EC15A-1E5D-34D3-6709-8362B18DCD77}"/>
                  </a:ext>
                </a:extLst>
              </p:cNvPr>
              <p:cNvSpPr/>
              <p:nvPr/>
            </p:nvSpPr>
            <p:spPr>
              <a:xfrm rot="16200000">
                <a:off x="6879891" y="5865706"/>
                <a:ext cx="325438" cy="195922"/>
              </a:xfrm>
              <a:prstGeom prst="parallelogram">
                <a:avLst>
                  <a:gd name="adj" fmla="val 5626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002" name="直接连接符 1584">
                <a:extLst>
                  <a:ext uri="{FF2B5EF4-FFF2-40B4-BE49-F238E27FC236}">
                    <a16:creationId xmlns:a16="http://schemas.microsoft.com/office/drawing/2014/main" id="{6AAB2FA3-8C25-557B-20C8-A6C092BCAD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1400" y="5786645"/>
                <a:ext cx="0" cy="231546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03" name="直接连接符 1585">
                <a:extLst>
                  <a:ext uri="{FF2B5EF4-FFF2-40B4-BE49-F238E27FC236}">
                    <a16:creationId xmlns:a16="http://schemas.microsoft.com/office/drawing/2014/main" id="{54D7B6A7-0305-34EB-6E87-5B48164BBC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7039" y="6010738"/>
                <a:ext cx="196980" cy="116907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04" name="直接连接符 1586">
                <a:extLst>
                  <a:ext uri="{FF2B5EF4-FFF2-40B4-BE49-F238E27FC236}">
                    <a16:creationId xmlns:a16="http://schemas.microsoft.com/office/drawing/2014/main" id="{9E24834D-0F49-06F5-9002-BC08ECE0607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44204" y="6014782"/>
                <a:ext cx="195215" cy="111606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005" name="直接箭头连接符 1587">
                <a:extLst>
                  <a:ext uri="{FF2B5EF4-FFF2-40B4-BE49-F238E27FC236}">
                    <a16:creationId xmlns:a16="http://schemas.microsoft.com/office/drawing/2014/main" id="{6B83CA83-29E2-65E7-4294-DF3D79721A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0281" y="5529588"/>
                <a:ext cx="0" cy="291689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tailEnd type="triangle"/>
              </a:ln>
              <a:effectLst>
                <a:glow rad="38100">
                  <a:srgbClr val="FFC000">
                    <a:satMod val="175000"/>
                    <a:alpha val="40000"/>
                  </a:srgbClr>
                </a:glow>
              </a:effectLst>
            </p:spPr>
          </p:cxnSp>
        </p:grpSp>
        <p:sp>
          <p:nvSpPr>
            <p:cNvPr id="994" name="矩形 993">
              <a:extLst>
                <a:ext uri="{FF2B5EF4-FFF2-40B4-BE49-F238E27FC236}">
                  <a16:creationId xmlns:a16="http://schemas.microsoft.com/office/drawing/2014/main" id="{7B485E5E-4EF8-1B2C-F54A-1B085EA85720}"/>
                </a:ext>
              </a:extLst>
            </p:cNvPr>
            <p:cNvSpPr/>
            <p:nvPr/>
          </p:nvSpPr>
          <p:spPr>
            <a:xfrm>
              <a:off x="5726110" y="4336625"/>
              <a:ext cx="582213" cy="458713"/>
            </a:xfrm>
            <a:prstGeom prst="rect">
              <a:avLst/>
            </a:prstGeom>
            <a:noFill/>
            <a:scene3d>
              <a:camera prst="orthographicFront">
                <a:rot lat="1194141" lon="3617894" rev="134698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20</a:t>
              </a:r>
              <a:endParaRPr kumimoji="0" lang="zh-CN" altLang="en-US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95" name="矩形 994">
              <a:extLst>
                <a:ext uri="{FF2B5EF4-FFF2-40B4-BE49-F238E27FC236}">
                  <a16:creationId xmlns:a16="http://schemas.microsoft.com/office/drawing/2014/main" id="{2806BE2D-A084-10EA-4B6E-F9879103CF22}"/>
                </a:ext>
              </a:extLst>
            </p:cNvPr>
            <p:cNvSpPr/>
            <p:nvPr/>
          </p:nvSpPr>
          <p:spPr>
            <a:xfrm>
              <a:off x="6038408" y="4321667"/>
              <a:ext cx="558622" cy="458713"/>
            </a:xfrm>
            <a:prstGeom prst="rect">
              <a:avLst/>
            </a:prstGeom>
            <a:noFill/>
            <a:scene3d>
              <a:camera prst="orthographicFront">
                <a:rot lat="900000" lon="17699975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21</a:t>
              </a:r>
              <a:endParaRPr kumimoji="0" lang="zh-CN" altLang="en-US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96" name="直接箭头连接符 1578">
              <a:extLst>
                <a:ext uri="{FF2B5EF4-FFF2-40B4-BE49-F238E27FC236}">
                  <a16:creationId xmlns:a16="http://schemas.microsoft.com/office/drawing/2014/main" id="{2B1F68F2-3729-B2BE-9021-8814E5EDBC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9440" y="3840455"/>
              <a:ext cx="0" cy="503889"/>
            </a:xfrm>
            <a:prstGeom prst="straightConnector1">
              <a:avLst/>
            </a:prstGeom>
            <a:solidFill>
              <a:srgbClr val="ED7D31">
                <a:lumMod val="20000"/>
                <a:lumOff val="80000"/>
              </a:srgbClr>
            </a:solidFill>
            <a:ln w="285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tailEnd type="triangle"/>
            </a:ln>
            <a:effectLst>
              <a:glow rad="38100">
                <a:srgbClr val="FFC000">
                  <a:satMod val="175000"/>
                  <a:alpha val="40000"/>
                </a:srgbClr>
              </a:glow>
            </a:effectLst>
          </p:spPr>
        </p:cxnSp>
      </p:grpSp>
      <p:sp>
        <p:nvSpPr>
          <p:cNvPr id="521" name="矩形 520">
            <a:extLst>
              <a:ext uri="{FF2B5EF4-FFF2-40B4-BE49-F238E27FC236}">
                <a16:creationId xmlns:a16="http://schemas.microsoft.com/office/drawing/2014/main" id="{7A9D4828-4590-0EF0-D7E5-FBCE64D028B4}"/>
              </a:ext>
            </a:extLst>
          </p:cNvPr>
          <p:cNvSpPr/>
          <p:nvPr/>
        </p:nvSpPr>
        <p:spPr>
          <a:xfrm>
            <a:off x="3290113" y="4072280"/>
            <a:ext cx="4240970" cy="1504577"/>
          </a:xfrm>
          <a:prstGeom prst="rect">
            <a:avLst/>
          </a:prstGeom>
          <a:solidFill>
            <a:srgbClr val="4472C4">
              <a:alpha val="35000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isometricOffAxis1Left">
              <a:rot lat="1075750" lon="3524646" rev="21502672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22" name="组合 521">
            <a:extLst>
              <a:ext uri="{FF2B5EF4-FFF2-40B4-BE49-F238E27FC236}">
                <a16:creationId xmlns:a16="http://schemas.microsoft.com/office/drawing/2014/main" id="{3D38EB91-E928-32C5-BA39-5F54C156D3BC}"/>
              </a:ext>
            </a:extLst>
          </p:cNvPr>
          <p:cNvGrpSpPr/>
          <p:nvPr/>
        </p:nvGrpSpPr>
        <p:grpSpPr>
          <a:xfrm>
            <a:off x="4292859" y="5452859"/>
            <a:ext cx="649963" cy="696134"/>
            <a:chOff x="4024604" y="5365897"/>
            <a:chExt cx="880646" cy="943206"/>
          </a:xfrm>
        </p:grpSpPr>
        <p:grpSp>
          <p:nvGrpSpPr>
            <p:cNvPr id="977" name="组合 976">
              <a:extLst>
                <a:ext uri="{FF2B5EF4-FFF2-40B4-BE49-F238E27FC236}">
                  <a16:creationId xmlns:a16="http://schemas.microsoft.com/office/drawing/2014/main" id="{9EDC0745-9742-EF7D-5B3D-12B7C664E82A}"/>
                </a:ext>
              </a:extLst>
            </p:cNvPr>
            <p:cNvGrpSpPr/>
            <p:nvPr/>
          </p:nvGrpSpPr>
          <p:grpSpPr>
            <a:xfrm>
              <a:off x="4190592" y="5436826"/>
              <a:ext cx="714658" cy="872277"/>
              <a:chOff x="4458598" y="5349727"/>
              <a:chExt cx="714658" cy="872277"/>
            </a:xfrm>
          </p:grpSpPr>
          <p:grpSp>
            <p:nvGrpSpPr>
              <p:cNvPr id="981" name="组合 980">
                <a:extLst>
                  <a:ext uri="{FF2B5EF4-FFF2-40B4-BE49-F238E27FC236}">
                    <a16:creationId xmlns:a16="http://schemas.microsoft.com/office/drawing/2014/main" id="{8F80B8CB-E3F7-9B09-8C8C-F0339E4D11AF}"/>
                  </a:ext>
                </a:extLst>
              </p:cNvPr>
              <p:cNvGrpSpPr/>
              <p:nvPr/>
            </p:nvGrpSpPr>
            <p:grpSpPr>
              <a:xfrm>
                <a:off x="4458598" y="5349727"/>
                <a:ext cx="584695" cy="872277"/>
                <a:chOff x="6941400" y="5536364"/>
                <a:chExt cx="402935" cy="601118"/>
              </a:xfrm>
            </p:grpSpPr>
            <p:sp>
              <p:nvSpPr>
                <p:cNvPr id="983" name="平行四边形 982">
                  <a:extLst>
                    <a:ext uri="{FF2B5EF4-FFF2-40B4-BE49-F238E27FC236}">
                      <a16:creationId xmlns:a16="http://schemas.microsoft.com/office/drawing/2014/main" id="{C4439DC3-5591-E85D-0CBC-3B1B0E616270}"/>
                    </a:ext>
                  </a:extLst>
                </p:cNvPr>
                <p:cNvSpPr/>
                <p:nvPr/>
              </p:nvSpPr>
              <p:spPr>
                <a:xfrm rot="16200000" flipH="1">
                  <a:off x="7067551" y="5852345"/>
                  <a:ext cx="347066" cy="201028"/>
                </a:xfrm>
                <a:prstGeom prst="parallelogram">
                  <a:avLst>
                    <a:gd name="adj" fmla="val 55673"/>
                  </a:avLst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984" name="流程图: 决策 1566">
                  <a:extLst>
                    <a:ext uri="{FF2B5EF4-FFF2-40B4-BE49-F238E27FC236}">
                      <a16:creationId xmlns:a16="http://schemas.microsoft.com/office/drawing/2014/main" id="{8B1D3B32-F4B6-7CE1-D1BB-631D4B63F3D8}"/>
                    </a:ext>
                  </a:extLst>
                </p:cNvPr>
                <p:cNvSpPr/>
                <p:nvPr/>
              </p:nvSpPr>
              <p:spPr>
                <a:xfrm>
                  <a:off x="6941400" y="5679503"/>
                  <a:ext cx="402935" cy="228912"/>
                </a:xfrm>
                <a:prstGeom prst="flowChartDecision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85" name="直接连接符 1567">
                  <a:extLst>
                    <a:ext uri="{FF2B5EF4-FFF2-40B4-BE49-F238E27FC236}">
                      <a16:creationId xmlns:a16="http://schemas.microsoft.com/office/drawing/2014/main" id="{A9DE8395-A5E8-5051-C807-8962174D1114}"/>
                    </a:ext>
                  </a:extLst>
                </p:cNvPr>
                <p:cNvCxnSpPr>
                  <a:cxnSpLocks/>
                  <a:stCxn id="984" idx="2"/>
                </p:cNvCxnSpPr>
                <p:nvPr/>
              </p:nvCxnSpPr>
              <p:spPr>
                <a:xfrm>
                  <a:off x="7142869" y="5908415"/>
                  <a:ext cx="0" cy="229067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  <p:cxnSp>
              <p:nvCxnSpPr>
                <p:cNvPr id="986" name="直接连接符 1568">
                  <a:extLst>
                    <a:ext uri="{FF2B5EF4-FFF2-40B4-BE49-F238E27FC236}">
                      <a16:creationId xmlns:a16="http://schemas.microsoft.com/office/drawing/2014/main" id="{A4186314-653F-6ECC-25B1-12420EF8D6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3664" y="5786645"/>
                  <a:ext cx="0" cy="229173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dash"/>
                  <a:miter lim="800000"/>
                </a:ln>
                <a:effectLst/>
              </p:spPr>
            </p:cxnSp>
            <p:sp>
              <p:nvSpPr>
                <p:cNvPr id="987" name="平行四边形 986">
                  <a:extLst>
                    <a:ext uri="{FF2B5EF4-FFF2-40B4-BE49-F238E27FC236}">
                      <a16:creationId xmlns:a16="http://schemas.microsoft.com/office/drawing/2014/main" id="{BF4B2E96-E4CF-687A-C0C5-DB3321CC027C}"/>
                    </a:ext>
                  </a:extLst>
                </p:cNvPr>
                <p:cNvSpPr/>
                <p:nvPr/>
              </p:nvSpPr>
              <p:spPr>
                <a:xfrm rot="16200000">
                  <a:off x="6879891" y="5865708"/>
                  <a:ext cx="325438" cy="195922"/>
                </a:xfrm>
                <a:prstGeom prst="parallelogram">
                  <a:avLst>
                    <a:gd name="adj" fmla="val 56263"/>
                  </a:avLst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dash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88" name="直接连接符 1570">
                  <a:extLst>
                    <a:ext uri="{FF2B5EF4-FFF2-40B4-BE49-F238E27FC236}">
                      <a16:creationId xmlns:a16="http://schemas.microsoft.com/office/drawing/2014/main" id="{072F9A20-9575-F3CF-8C36-EBC0091003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1400" y="5786645"/>
                  <a:ext cx="0" cy="231546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dash"/>
                  <a:miter lim="800000"/>
                </a:ln>
                <a:effectLst/>
              </p:spPr>
            </p:cxnSp>
            <p:cxnSp>
              <p:nvCxnSpPr>
                <p:cNvPr id="989" name="直接连接符 1571">
                  <a:extLst>
                    <a:ext uri="{FF2B5EF4-FFF2-40B4-BE49-F238E27FC236}">
                      <a16:creationId xmlns:a16="http://schemas.microsoft.com/office/drawing/2014/main" id="{F34915FC-C39F-1074-6CAD-A419237966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47039" y="6010738"/>
                  <a:ext cx="196980" cy="116907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dash"/>
                  <a:miter lim="800000"/>
                </a:ln>
                <a:effectLst/>
              </p:spPr>
            </p:cxnSp>
            <p:cxnSp>
              <p:nvCxnSpPr>
                <p:cNvPr id="990" name="直接连接符 1572">
                  <a:extLst>
                    <a:ext uri="{FF2B5EF4-FFF2-40B4-BE49-F238E27FC236}">
                      <a16:creationId xmlns:a16="http://schemas.microsoft.com/office/drawing/2014/main" id="{B873351D-6E0C-B1D1-9CD3-288808DA0D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44204" y="6014784"/>
                  <a:ext cx="195215" cy="111606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  <p:cxnSp>
              <p:nvCxnSpPr>
                <p:cNvPr id="991" name="直接箭头连接符 1573">
                  <a:extLst>
                    <a:ext uri="{FF2B5EF4-FFF2-40B4-BE49-F238E27FC236}">
                      <a16:creationId xmlns:a16="http://schemas.microsoft.com/office/drawing/2014/main" id="{576DF184-647E-4371-88E9-42DBFDF4EE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90607" y="5536364"/>
                  <a:ext cx="0" cy="291689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75000"/>
                    </a:srgbClr>
                  </a:solidFill>
                  <a:prstDash val="dash"/>
                  <a:miter lim="800000"/>
                  <a:tailEnd type="triangle"/>
                </a:ln>
                <a:effectLst>
                  <a:glow rad="38100">
                    <a:srgbClr val="FFC000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992" name="直接连接符 1574">
                  <a:extLst>
                    <a:ext uri="{FF2B5EF4-FFF2-40B4-BE49-F238E27FC236}">
                      <a16:creationId xmlns:a16="http://schemas.microsoft.com/office/drawing/2014/main" id="{43029799-0A6F-2F47-976A-A7341E63F2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2539" y="5789786"/>
                  <a:ext cx="0" cy="229173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</p:grpSp>
          <p:sp>
            <p:nvSpPr>
              <p:cNvPr id="982" name="矩形 981">
                <a:extLst>
                  <a:ext uri="{FF2B5EF4-FFF2-40B4-BE49-F238E27FC236}">
                    <a16:creationId xmlns:a16="http://schemas.microsoft.com/office/drawing/2014/main" id="{7AEF8FD4-C4E8-CA5A-4730-692E51A00100}"/>
                  </a:ext>
                </a:extLst>
              </p:cNvPr>
              <p:cNvSpPr/>
              <p:nvPr/>
            </p:nvSpPr>
            <p:spPr>
              <a:xfrm>
                <a:off x="4614634" y="5733965"/>
                <a:ext cx="558622" cy="458713"/>
              </a:xfrm>
              <a:prstGeom prst="rect">
                <a:avLst/>
              </a:prstGeom>
              <a:noFill/>
              <a:ln>
                <a:noFill/>
                <a:prstDash val="dash"/>
              </a:ln>
              <a:scene3d>
                <a:camera prst="orthographicFront">
                  <a:rot lat="900000" lon="17699975" rev="0"/>
                </a:camera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06</a:t>
                </a:r>
                <a:endParaRPr kumimoji="0" lang="zh-CN" altLang="en-US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978" name="组合 977">
              <a:extLst>
                <a:ext uri="{FF2B5EF4-FFF2-40B4-BE49-F238E27FC236}">
                  <a16:creationId xmlns:a16="http://schemas.microsoft.com/office/drawing/2014/main" id="{9557D783-07A7-895B-D19F-B2E67A2C34B3}"/>
                </a:ext>
              </a:extLst>
            </p:cNvPr>
            <p:cNvGrpSpPr/>
            <p:nvPr/>
          </p:nvGrpSpPr>
          <p:grpSpPr>
            <a:xfrm>
              <a:off x="4024606" y="5365895"/>
              <a:ext cx="582212" cy="901656"/>
              <a:chOff x="4292612" y="5278796"/>
              <a:chExt cx="582212" cy="901656"/>
            </a:xfrm>
          </p:grpSpPr>
          <p:sp>
            <p:nvSpPr>
              <p:cNvPr id="979" name="矩形 978">
                <a:extLst>
                  <a:ext uri="{FF2B5EF4-FFF2-40B4-BE49-F238E27FC236}">
                    <a16:creationId xmlns:a16="http://schemas.microsoft.com/office/drawing/2014/main" id="{D48C71D7-6645-E884-D1B7-27396FDC0451}"/>
                  </a:ext>
                </a:extLst>
              </p:cNvPr>
              <p:cNvSpPr/>
              <p:nvPr/>
            </p:nvSpPr>
            <p:spPr>
              <a:xfrm>
                <a:off x="4292612" y="5721739"/>
                <a:ext cx="582212" cy="458713"/>
              </a:xfrm>
              <a:prstGeom prst="rect">
                <a:avLst/>
              </a:prstGeom>
              <a:noFill/>
              <a:ln>
                <a:noFill/>
                <a:prstDash val="dash"/>
              </a:ln>
              <a:scene3d>
                <a:camera prst="orthographicFront">
                  <a:rot lat="1194141" lon="3617894" rev="134698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18</a:t>
                </a:r>
                <a:endParaRPr kumimoji="0" lang="zh-CN" altLang="en-US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80" name="直接箭头连接符 1562">
                <a:extLst>
                  <a:ext uri="{FF2B5EF4-FFF2-40B4-BE49-F238E27FC236}">
                    <a16:creationId xmlns:a16="http://schemas.microsoft.com/office/drawing/2014/main" id="{BCF0EE46-9F54-AA87-B052-7A6D1BEFC5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3364" y="5278796"/>
                <a:ext cx="0" cy="474495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70AD47">
                    <a:lumMod val="75000"/>
                  </a:srgbClr>
                </a:solidFill>
                <a:prstDash val="dash"/>
                <a:miter lim="800000"/>
                <a:tailEnd type="triangle"/>
              </a:ln>
              <a:effectLst>
                <a:glow rad="38100">
                  <a:srgbClr val="FFC000">
                    <a:satMod val="175000"/>
                    <a:alpha val="40000"/>
                  </a:srgbClr>
                </a:glow>
              </a:effectLst>
            </p:spPr>
          </p:cxnSp>
        </p:grpSp>
      </p:grpSp>
      <p:grpSp>
        <p:nvGrpSpPr>
          <p:cNvPr id="523" name="组合 522">
            <a:extLst>
              <a:ext uri="{FF2B5EF4-FFF2-40B4-BE49-F238E27FC236}">
                <a16:creationId xmlns:a16="http://schemas.microsoft.com/office/drawing/2014/main" id="{CDD25BF2-7946-A559-D2AB-C62677B69570}"/>
              </a:ext>
            </a:extLst>
          </p:cNvPr>
          <p:cNvGrpSpPr/>
          <p:nvPr/>
        </p:nvGrpSpPr>
        <p:grpSpPr>
          <a:xfrm>
            <a:off x="5209164" y="5496925"/>
            <a:ext cx="528175" cy="638691"/>
            <a:chOff x="4457622" y="5349726"/>
            <a:chExt cx="715635" cy="865374"/>
          </a:xfrm>
        </p:grpSpPr>
        <p:grpSp>
          <p:nvGrpSpPr>
            <p:cNvPr id="966" name="组合 965">
              <a:extLst>
                <a:ext uri="{FF2B5EF4-FFF2-40B4-BE49-F238E27FC236}">
                  <a16:creationId xmlns:a16="http://schemas.microsoft.com/office/drawing/2014/main" id="{9F8A1F2D-8300-89EA-5853-7ABD9617D4C1}"/>
                </a:ext>
              </a:extLst>
            </p:cNvPr>
            <p:cNvGrpSpPr/>
            <p:nvPr/>
          </p:nvGrpSpPr>
          <p:grpSpPr>
            <a:xfrm>
              <a:off x="4457622" y="5349726"/>
              <a:ext cx="585210" cy="865374"/>
              <a:chOff x="6940729" y="5536364"/>
              <a:chExt cx="403290" cy="596361"/>
            </a:xfrm>
          </p:grpSpPr>
          <p:sp>
            <p:nvSpPr>
              <p:cNvPr id="968" name="平行四边形 967">
                <a:extLst>
                  <a:ext uri="{FF2B5EF4-FFF2-40B4-BE49-F238E27FC236}">
                    <a16:creationId xmlns:a16="http://schemas.microsoft.com/office/drawing/2014/main" id="{3AE50A82-441A-995F-3840-8784FAC6311F}"/>
                  </a:ext>
                </a:extLst>
              </p:cNvPr>
              <p:cNvSpPr/>
              <p:nvPr/>
            </p:nvSpPr>
            <p:spPr>
              <a:xfrm rot="16200000" flipH="1">
                <a:off x="7067553" y="5852343"/>
                <a:ext cx="347066" cy="201028"/>
              </a:xfrm>
              <a:prstGeom prst="parallelogram">
                <a:avLst>
                  <a:gd name="adj" fmla="val 55673"/>
                </a:avLst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69" name="流程图: 决策 1551">
                <a:extLst>
                  <a:ext uri="{FF2B5EF4-FFF2-40B4-BE49-F238E27FC236}">
                    <a16:creationId xmlns:a16="http://schemas.microsoft.com/office/drawing/2014/main" id="{A6AC099C-AC86-542D-0D4A-83219A2C1419}"/>
                  </a:ext>
                </a:extLst>
              </p:cNvPr>
              <p:cNvSpPr/>
              <p:nvPr/>
            </p:nvSpPr>
            <p:spPr>
              <a:xfrm>
                <a:off x="6940729" y="5674746"/>
                <a:ext cx="402935" cy="228912"/>
              </a:xfrm>
              <a:prstGeom prst="flowChartDecision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70" name="直接连接符 1552">
                <a:extLst>
                  <a:ext uri="{FF2B5EF4-FFF2-40B4-BE49-F238E27FC236}">
                    <a16:creationId xmlns:a16="http://schemas.microsoft.com/office/drawing/2014/main" id="{7BBF3673-ED93-63A9-DA23-1CBB10B25D53}"/>
                  </a:ext>
                </a:extLst>
              </p:cNvPr>
              <p:cNvCxnSpPr>
                <a:cxnSpLocks/>
                <a:stCxn id="969" idx="2"/>
              </p:cNvCxnSpPr>
              <p:nvPr/>
            </p:nvCxnSpPr>
            <p:spPr>
              <a:xfrm>
                <a:off x="7142197" y="5903658"/>
                <a:ext cx="0" cy="229067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71" name="直接连接符 1553">
                <a:extLst>
                  <a:ext uri="{FF2B5EF4-FFF2-40B4-BE49-F238E27FC236}">
                    <a16:creationId xmlns:a16="http://schemas.microsoft.com/office/drawing/2014/main" id="{01ED8085-C317-7F68-0F56-0E8FE9DF2A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664" y="5786645"/>
                <a:ext cx="0" cy="229173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972" name="平行四边形 971">
                <a:extLst>
                  <a:ext uri="{FF2B5EF4-FFF2-40B4-BE49-F238E27FC236}">
                    <a16:creationId xmlns:a16="http://schemas.microsoft.com/office/drawing/2014/main" id="{2F5C8A62-5E4F-7AE6-822A-39B3EFF9F7B4}"/>
                  </a:ext>
                </a:extLst>
              </p:cNvPr>
              <p:cNvSpPr/>
              <p:nvPr/>
            </p:nvSpPr>
            <p:spPr>
              <a:xfrm rot="16200000">
                <a:off x="6879891" y="5865708"/>
                <a:ext cx="325438" cy="195922"/>
              </a:xfrm>
              <a:prstGeom prst="parallelogram">
                <a:avLst>
                  <a:gd name="adj" fmla="val 56263"/>
                </a:avLst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73" name="直接连接符 1555">
                <a:extLst>
                  <a:ext uri="{FF2B5EF4-FFF2-40B4-BE49-F238E27FC236}">
                    <a16:creationId xmlns:a16="http://schemas.microsoft.com/office/drawing/2014/main" id="{7AF05929-8616-9D8D-B121-90AF28F5DE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1400" y="5786645"/>
                <a:ext cx="0" cy="231546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74" name="直接连接符 1556">
                <a:extLst>
                  <a:ext uri="{FF2B5EF4-FFF2-40B4-BE49-F238E27FC236}">
                    <a16:creationId xmlns:a16="http://schemas.microsoft.com/office/drawing/2014/main" id="{96F11700-7EE5-BA7F-0866-B234F177DB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7039" y="6010738"/>
                <a:ext cx="196980" cy="116907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75" name="直接连接符 1557">
                <a:extLst>
                  <a:ext uri="{FF2B5EF4-FFF2-40B4-BE49-F238E27FC236}">
                    <a16:creationId xmlns:a16="http://schemas.microsoft.com/office/drawing/2014/main" id="{BB2FFF08-CF36-9E86-0595-D8FEDFBAD27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44204" y="6014782"/>
                <a:ext cx="195215" cy="111606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76" name="直接箭头连接符 1558">
                <a:extLst>
                  <a:ext uri="{FF2B5EF4-FFF2-40B4-BE49-F238E27FC236}">
                    <a16:creationId xmlns:a16="http://schemas.microsoft.com/office/drawing/2014/main" id="{2B7BB763-C1FD-D8A2-A6B6-BEE6E939656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0607" y="5536364"/>
                <a:ext cx="0" cy="291689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70AD47"/>
                </a:solidFill>
                <a:prstDash val="solid"/>
                <a:miter lim="800000"/>
                <a:tailEnd type="triangle"/>
              </a:ln>
              <a:effectLst>
                <a:glow rad="38100">
                  <a:srgbClr val="FFC000">
                    <a:satMod val="175000"/>
                    <a:alpha val="40000"/>
                  </a:srgbClr>
                </a:glow>
              </a:effectLst>
            </p:spPr>
          </p:cxnSp>
        </p:grpSp>
        <p:sp>
          <p:nvSpPr>
            <p:cNvPr id="967" name="矩形 966">
              <a:extLst>
                <a:ext uri="{FF2B5EF4-FFF2-40B4-BE49-F238E27FC236}">
                  <a16:creationId xmlns:a16="http://schemas.microsoft.com/office/drawing/2014/main" id="{B3A6C58D-9B4F-783B-EFBD-9C5B38D1B031}"/>
                </a:ext>
              </a:extLst>
            </p:cNvPr>
            <p:cNvSpPr/>
            <p:nvPr/>
          </p:nvSpPr>
          <p:spPr>
            <a:xfrm>
              <a:off x="4614635" y="5733965"/>
              <a:ext cx="558623" cy="458713"/>
            </a:xfrm>
            <a:prstGeom prst="rect">
              <a:avLst/>
            </a:prstGeom>
            <a:noFill/>
            <a:scene3d>
              <a:camera prst="orthographicFront">
                <a:rot lat="900000" lon="17699975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06</a:t>
              </a:r>
              <a:endParaRPr kumimoji="0" lang="zh-CN" altLang="en-US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24" name="组合 523">
            <a:extLst>
              <a:ext uri="{FF2B5EF4-FFF2-40B4-BE49-F238E27FC236}">
                <a16:creationId xmlns:a16="http://schemas.microsoft.com/office/drawing/2014/main" id="{29D85ED0-A495-A2DF-D77B-5A3F9EA6531C}"/>
              </a:ext>
            </a:extLst>
          </p:cNvPr>
          <p:cNvGrpSpPr/>
          <p:nvPr/>
        </p:nvGrpSpPr>
        <p:grpSpPr>
          <a:xfrm>
            <a:off x="5094935" y="5543444"/>
            <a:ext cx="429703" cy="560948"/>
            <a:chOff x="4302848" y="5412761"/>
            <a:chExt cx="582212" cy="760039"/>
          </a:xfrm>
        </p:grpSpPr>
        <p:sp>
          <p:nvSpPr>
            <p:cNvPr id="964" name="矩形 963">
              <a:extLst>
                <a:ext uri="{FF2B5EF4-FFF2-40B4-BE49-F238E27FC236}">
                  <a16:creationId xmlns:a16="http://schemas.microsoft.com/office/drawing/2014/main" id="{B5C80463-9089-C650-D491-010C1EF0F069}"/>
                </a:ext>
              </a:extLst>
            </p:cNvPr>
            <p:cNvSpPr/>
            <p:nvPr/>
          </p:nvSpPr>
          <p:spPr>
            <a:xfrm>
              <a:off x="4302848" y="5714087"/>
              <a:ext cx="582212" cy="458713"/>
            </a:xfrm>
            <a:prstGeom prst="rect">
              <a:avLst/>
            </a:prstGeom>
            <a:noFill/>
            <a:scene3d>
              <a:camera prst="orthographicFront">
                <a:rot lat="1194141" lon="3617894" rev="134698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35</a:t>
              </a:r>
              <a:endParaRPr kumimoji="0" lang="zh-CN" altLang="en-US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65" name="直接箭头连接符 1547">
              <a:extLst>
                <a:ext uri="{FF2B5EF4-FFF2-40B4-BE49-F238E27FC236}">
                  <a16:creationId xmlns:a16="http://schemas.microsoft.com/office/drawing/2014/main" id="{E160C8D0-4671-FDB6-5B31-0185611F6EF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5051" y="5412759"/>
              <a:ext cx="4695" cy="344994"/>
            </a:xfrm>
            <a:prstGeom prst="straightConnector1">
              <a:avLst/>
            </a:prstGeom>
            <a:noFill/>
            <a:ln w="28575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>
              <a:glow rad="38100">
                <a:srgbClr val="FFC000">
                  <a:satMod val="175000"/>
                  <a:alpha val="40000"/>
                </a:srgbClr>
              </a:glow>
            </a:effectLst>
          </p:spPr>
        </p:cxnSp>
      </p:grpSp>
      <p:grpSp>
        <p:nvGrpSpPr>
          <p:cNvPr id="525" name="组合 524">
            <a:extLst>
              <a:ext uri="{FF2B5EF4-FFF2-40B4-BE49-F238E27FC236}">
                <a16:creationId xmlns:a16="http://schemas.microsoft.com/office/drawing/2014/main" id="{50599958-078B-0528-8A0F-C24162A32ECF}"/>
              </a:ext>
            </a:extLst>
          </p:cNvPr>
          <p:cNvGrpSpPr/>
          <p:nvPr/>
        </p:nvGrpSpPr>
        <p:grpSpPr>
          <a:xfrm>
            <a:off x="5101331" y="5031540"/>
            <a:ext cx="636388" cy="638691"/>
            <a:chOff x="4311518" y="4719168"/>
            <a:chExt cx="862254" cy="865374"/>
          </a:xfrm>
        </p:grpSpPr>
        <p:grpSp>
          <p:nvGrpSpPr>
            <p:cNvPr id="951" name="组合 950">
              <a:extLst>
                <a:ext uri="{FF2B5EF4-FFF2-40B4-BE49-F238E27FC236}">
                  <a16:creationId xmlns:a16="http://schemas.microsoft.com/office/drawing/2014/main" id="{41670DE5-8D6B-FE17-007B-DB4200F13E9B}"/>
                </a:ext>
              </a:extLst>
            </p:cNvPr>
            <p:cNvGrpSpPr/>
            <p:nvPr/>
          </p:nvGrpSpPr>
          <p:grpSpPr>
            <a:xfrm>
              <a:off x="4461871" y="4719168"/>
              <a:ext cx="585210" cy="865374"/>
              <a:chOff x="6940729" y="5536364"/>
              <a:chExt cx="403290" cy="596361"/>
            </a:xfrm>
          </p:grpSpPr>
          <p:sp>
            <p:nvSpPr>
              <p:cNvPr id="955" name="平行四边形 954">
                <a:extLst>
                  <a:ext uri="{FF2B5EF4-FFF2-40B4-BE49-F238E27FC236}">
                    <a16:creationId xmlns:a16="http://schemas.microsoft.com/office/drawing/2014/main" id="{3C8B6BD3-378D-893E-A0C1-E4819D5FBA11}"/>
                  </a:ext>
                </a:extLst>
              </p:cNvPr>
              <p:cNvSpPr/>
              <p:nvPr/>
            </p:nvSpPr>
            <p:spPr>
              <a:xfrm rot="16200000" flipH="1">
                <a:off x="7067553" y="5852343"/>
                <a:ext cx="347066" cy="201028"/>
              </a:xfrm>
              <a:prstGeom prst="parallelogram">
                <a:avLst>
                  <a:gd name="adj" fmla="val 55673"/>
                </a:avLst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56" name="流程图: 决策 1538">
                <a:extLst>
                  <a:ext uri="{FF2B5EF4-FFF2-40B4-BE49-F238E27FC236}">
                    <a16:creationId xmlns:a16="http://schemas.microsoft.com/office/drawing/2014/main" id="{581A0DC6-E485-A388-754D-91C56DE81FC7}"/>
                  </a:ext>
                </a:extLst>
              </p:cNvPr>
              <p:cNvSpPr/>
              <p:nvPr/>
            </p:nvSpPr>
            <p:spPr>
              <a:xfrm>
                <a:off x="6940729" y="5674746"/>
                <a:ext cx="402935" cy="228912"/>
              </a:xfrm>
              <a:prstGeom prst="flowChartDecision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57" name="直接连接符 1539">
                <a:extLst>
                  <a:ext uri="{FF2B5EF4-FFF2-40B4-BE49-F238E27FC236}">
                    <a16:creationId xmlns:a16="http://schemas.microsoft.com/office/drawing/2014/main" id="{390487CC-D029-AB74-FFD7-9E5A29B5E6E7}"/>
                  </a:ext>
                </a:extLst>
              </p:cNvPr>
              <p:cNvCxnSpPr>
                <a:cxnSpLocks/>
                <a:stCxn id="956" idx="2"/>
              </p:cNvCxnSpPr>
              <p:nvPr/>
            </p:nvCxnSpPr>
            <p:spPr>
              <a:xfrm>
                <a:off x="7142197" y="5903658"/>
                <a:ext cx="0" cy="229067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58" name="直接连接符 1540">
                <a:extLst>
                  <a:ext uri="{FF2B5EF4-FFF2-40B4-BE49-F238E27FC236}">
                    <a16:creationId xmlns:a16="http://schemas.microsoft.com/office/drawing/2014/main" id="{8B3A3B2B-66A4-27D5-7934-704843769EC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664" y="5786645"/>
                <a:ext cx="0" cy="229173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959" name="平行四边形 958">
                <a:extLst>
                  <a:ext uri="{FF2B5EF4-FFF2-40B4-BE49-F238E27FC236}">
                    <a16:creationId xmlns:a16="http://schemas.microsoft.com/office/drawing/2014/main" id="{18B835F4-5CCB-F44F-CFBE-D7BBFDA0ACAB}"/>
                  </a:ext>
                </a:extLst>
              </p:cNvPr>
              <p:cNvSpPr/>
              <p:nvPr/>
            </p:nvSpPr>
            <p:spPr>
              <a:xfrm rot="16200000">
                <a:off x="6879891" y="5865708"/>
                <a:ext cx="325438" cy="195922"/>
              </a:xfrm>
              <a:prstGeom prst="parallelogram">
                <a:avLst>
                  <a:gd name="adj" fmla="val 56263"/>
                </a:avLst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60" name="直接连接符 1542">
                <a:extLst>
                  <a:ext uri="{FF2B5EF4-FFF2-40B4-BE49-F238E27FC236}">
                    <a16:creationId xmlns:a16="http://schemas.microsoft.com/office/drawing/2014/main" id="{F89AC913-7D00-E611-5909-DB82AF3B49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1400" y="5786645"/>
                <a:ext cx="0" cy="231546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61" name="直接连接符 1543">
                <a:extLst>
                  <a:ext uri="{FF2B5EF4-FFF2-40B4-BE49-F238E27FC236}">
                    <a16:creationId xmlns:a16="http://schemas.microsoft.com/office/drawing/2014/main" id="{920D82E5-8671-7A35-5560-5204FF83115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7039" y="6010738"/>
                <a:ext cx="196980" cy="116907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62" name="直接连接符 1544">
                <a:extLst>
                  <a:ext uri="{FF2B5EF4-FFF2-40B4-BE49-F238E27FC236}">
                    <a16:creationId xmlns:a16="http://schemas.microsoft.com/office/drawing/2014/main" id="{AA225CA9-F8B0-F0D0-3B52-EBD1EA8CC8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44204" y="6014782"/>
                <a:ext cx="195215" cy="111606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63" name="直接箭头连接符 1545">
                <a:extLst>
                  <a:ext uri="{FF2B5EF4-FFF2-40B4-BE49-F238E27FC236}">
                    <a16:creationId xmlns:a16="http://schemas.microsoft.com/office/drawing/2014/main" id="{FBD2C60B-D347-B1FF-AC2B-8B893658C6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3831" y="5536364"/>
                <a:ext cx="0" cy="291689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70AD47"/>
                </a:solidFill>
                <a:prstDash val="solid"/>
                <a:miter lim="800000"/>
                <a:tailEnd type="triangle"/>
              </a:ln>
              <a:effectLst>
                <a:glow rad="38100">
                  <a:srgbClr val="FFC000">
                    <a:satMod val="175000"/>
                    <a:alpha val="40000"/>
                  </a:srgbClr>
                </a:glow>
              </a:effectLst>
            </p:spPr>
          </p:cxnSp>
        </p:grpSp>
        <p:sp>
          <p:nvSpPr>
            <p:cNvPr id="952" name="矩形 951">
              <a:extLst>
                <a:ext uri="{FF2B5EF4-FFF2-40B4-BE49-F238E27FC236}">
                  <a16:creationId xmlns:a16="http://schemas.microsoft.com/office/drawing/2014/main" id="{DDC59600-7D4D-B445-63B7-9AAB860895A1}"/>
                </a:ext>
              </a:extLst>
            </p:cNvPr>
            <p:cNvSpPr/>
            <p:nvPr/>
          </p:nvSpPr>
          <p:spPr>
            <a:xfrm>
              <a:off x="4615147" y="5095320"/>
              <a:ext cx="558622" cy="458713"/>
            </a:xfrm>
            <a:prstGeom prst="rect">
              <a:avLst/>
            </a:prstGeom>
            <a:noFill/>
            <a:scene3d>
              <a:camera prst="orthographicFront">
                <a:rot lat="900000" lon="17699975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09</a:t>
              </a:r>
              <a:endParaRPr kumimoji="0" lang="zh-CN" altLang="en-US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53" name="矩形 952">
              <a:extLst>
                <a:ext uri="{FF2B5EF4-FFF2-40B4-BE49-F238E27FC236}">
                  <a16:creationId xmlns:a16="http://schemas.microsoft.com/office/drawing/2014/main" id="{37F2DE82-675A-8A3D-F8F5-644EC38ECD26}"/>
                </a:ext>
              </a:extLst>
            </p:cNvPr>
            <p:cNvSpPr/>
            <p:nvPr/>
          </p:nvSpPr>
          <p:spPr>
            <a:xfrm>
              <a:off x="4311517" y="5073544"/>
              <a:ext cx="582211" cy="458713"/>
            </a:xfrm>
            <a:prstGeom prst="rect">
              <a:avLst/>
            </a:prstGeom>
            <a:noFill/>
            <a:scene3d>
              <a:camera prst="orthographicFront">
                <a:rot lat="1194141" lon="3617894" rev="134698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18</a:t>
              </a:r>
              <a:endParaRPr kumimoji="0" lang="zh-CN" altLang="en-US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954" name="直接箭头连接符 1536">
              <a:extLst>
                <a:ext uri="{FF2B5EF4-FFF2-40B4-BE49-F238E27FC236}">
                  <a16:creationId xmlns:a16="http://schemas.microsoft.com/office/drawing/2014/main" id="{E3FC222E-87E4-77CC-5471-1BF2792FB4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2479" y="4820122"/>
              <a:ext cx="4249" cy="310673"/>
            </a:xfrm>
            <a:prstGeom prst="straightConnector1">
              <a:avLst/>
            </a:prstGeom>
            <a:noFill/>
            <a:ln w="28575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>
              <a:glow rad="38100">
                <a:srgbClr val="FFC000">
                  <a:satMod val="175000"/>
                  <a:alpha val="40000"/>
                </a:srgbClr>
              </a:glow>
            </a:effectLst>
          </p:spPr>
        </p:cxnSp>
      </p:grpSp>
      <p:grpSp>
        <p:nvGrpSpPr>
          <p:cNvPr id="526" name="组合 525">
            <a:extLst>
              <a:ext uri="{FF2B5EF4-FFF2-40B4-BE49-F238E27FC236}">
                <a16:creationId xmlns:a16="http://schemas.microsoft.com/office/drawing/2014/main" id="{5C3F1244-11E7-B52F-61EA-CBB85B586C09}"/>
              </a:ext>
            </a:extLst>
          </p:cNvPr>
          <p:cNvGrpSpPr/>
          <p:nvPr/>
        </p:nvGrpSpPr>
        <p:grpSpPr>
          <a:xfrm>
            <a:off x="5112942" y="4545291"/>
            <a:ext cx="540582" cy="667718"/>
            <a:chOff x="4327246" y="4060340"/>
            <a:chExt cx="732445" cy="904704"/>
          </a:xfrm>
        </p:grpSpPr>
        <p:grpSp>
          <p:nvGrpSpPr>
            <p:cNvPr id="938" name="组合 937">
              <a:extLst>
                <a:ext uri="{FF2B5EF4-FFF2-40B4-BE49-F238E27FC236}">
                  <a16:creationId xmlns:a16="http://schemas.microsoft.com/office/drawing/2014/main" id="{F50BD9DD-8869-E1D2-9E8A-71952A3D4967}"/>
                </a:ext>
              </a:extLst>
            </p:cNvPr>
            <p:cNvGrpSpPr/>
            <p:nvPr/>
          </p:nvGrpSpPr>
          <p:grpSpPr>
            <a:xfrm>
              <a:off x="4474481" y="4060340"/>
              <a:ext cx="585210" cy="904704"/>
              <a:chOff x="6940729" y="5509260"/>
              <a:chExt cx="403290" cy="623465"/>
            </a:xfrm>
          </p:grpSpPr>
          <p:sp>
            <p:nvSpPr>
              <p:cNvPr id="942" name="平行四边形 941">
                <a:extLst>
                  <a:ext uri="{FF2B5EF4-FFF2-40B4-BE49-F238E27FC236}">
                    <a16:creationId xmlns:a16="http://schemas.microsoft.com/office/drawing/2014/main" id="{3A10B438-6C81-23B7-66A5-0C415C517929}"/>
                  </a:ext>
                </a:extLst>
              </p:cNvPr>
              <p:cNvSpPr/>
              <p:nvPr/>
            </p:nvSpPr>
            <p:spPr>
              <a:xfrm rot="16200000" flipH="1">
                <a:off x="7067553" y="5852343"/>
                <a:ext cx="347066" cy="201028"/>
              </a:xfrm>
              <a:prstGeom prst="parallelogram">
                <a:avLst>
                  <a:gd name="adj" fmla="val 55673"/>
                </a:avLst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43" name="流程图: 决策 1525">
                <a:extLst>
                  <a:ext uri="{FF2B5EF4-FFF2-40B4-BE49-F238E27FC236}">
                    <a16:creationId xmlns:a16="http://schemas.microsoft.com/office/drawing/2014/main" id="{3ABBBF8C-5608-A613-5884-E13E1E53EEB3}"/>
                  </a:ext>
                </a:extLst>
              </p:cNvPr>
              <p:cNvSpPr/>
              <p:nvPr/>
            </p:nvSpPr>
            <p:spPr>
              <a:xfrm>
                <a:off x="6940729" y="5674746"/>
                <a:ext cx="402935" cy="228912"/>
              </a:xfrm>
              <a:prstGeom prst="flowChartDecision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44" name="直接连接符 1526">
                <a:extLst>
                  <a:ext uri="{FF2B5EF4-FFF2-40B4-BE49-F238E27FC236}">
                    <a16:creationId xmlns:a16="http://schemas.microsoft.com/office/drawing/2014/main" id="{4BBD8CD9-4F68-C96D-6D56-079723CE7171}"/>
                  </a:ext>
                </a:extLst>
              </p:cNvPr>
              <p:cNvCxnSpPr>
                <a:cxnSpLocks/>
                <a:stCxn id="943" idx="2"/>
              </p:cNvCxnSpPr>
              <p:nvPr/>
            </p:nvCxnSpPr>
            <p:spPr>
              <a:xfrm>
                <a:off x="7142197" y="5903658"/>
                <a:ext cx="0" cy="229067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5" name="直接连接符 1527">
                <a:extLst>
                  <a:ext uri="{FF2B5EF4-FFF2-40B4-BE49-F238E27FC236}">
                    <a16:creationId xmlns:a16="http://schemas.microsoft.com/office/drawing/2014/main" id="{4D4B3AB0-6031-A4CB-9A2C-979F7BD0C6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664" y="5786645"/>
                <a:ext cx="0" cy="229173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946" name="平行四边形 945">
                <a:extLst>
                  <a:ext uri="{FF2B5EF4-FFF2-40B4-BE49-F238E27FC236}">
                    <a16:creationId xmlns:a16="http://schemas.microsoft.com/office/drawing/2014/main" id="{4BC08564-7714-0F84-90D1-4E0CA95A6BD7}"/>
                  </a:ext>
                </a:extLst>
              </p:cNvPr>
              <p:cNvSpPr/>
              <p:nvPr/>
            </p:nvSpPr>
            <p:spPr>
              <a:xfrm rot="16200000">
                <a:off x="6879891" y="5865708"/>
                <a:ext cx="325438" cy="195922"/>
              </a:xfrm>
              <a:prstGeom prst="parallelogram">
                <a:avLst>
                  <a:gd name="adj" fmla="val 56263"/>
                </a:avLst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47" name="直接连接符 1529">
                <a:extLst>
                  <a:ext uri="{FF2B5EF4-FFF2-40B4-BE49-F238E27FC236}">
                    <a16:creationId xmlns:a16="http://schemas.microsoft.com/office/drawing/2014/main" id="{91EDB20C-6928-8DE7-373D-BBBA060F9F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1400" y="5786645"/>
                <a:ext cx="0" cy="231546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8" name="直接连接符 1530">
                <a:extLst>
                  <a:ext uri="{FF2B5EF4-FFF2-40B4-BE49-F238E27FC236}">
                    <a16:creationId xmlns:a16="http://schemas.microsoft.com/office/drawing/2014/main" id="{35B5B0B4-3B0D-E0CD-5647-EA23DF5E05B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7039" y="6010738"/>
                <a:ext cx="196980" cy="116907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49" name="直接连接符 1531">
                <a:extLst>
                  <a:ext uri="{FF2B5EF4-FFF2-40B4-BE49-F238E27FC236}">
                    <a16:creationId xmlns:a16="http://schemas.microsoft.com/office/drawing/2014/main" id="{FF40F63F-BCD0-79DE-C458-5BC3A84195A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44204" y="6014782"/>
                <a:ext cx="195215" cy="111606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50" name="直接箭头连接符 1532">
                <a:extLst>
                  <a:ext uri="{FF2B5EF4-FFF2-40B4-BE49-F238E27FC236}">
                    <a16:creationId xmlns:a16="http://schemas.microsoft.com/office/drawing/2014/main" id="{0014DFBC-3E02-5CC9-EFF9-882A8F64710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8035" y="5509260"/>
                <a:ext cx="0" cy="291689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70AD47"/>
                </a:solidFill>
                <a:prstDash val="solid"/>
                <a:miter lim="800000"/>
                <a:tailEnd type="triangle"/>
              </a:ln>
              <a:effectLst>
                <a:glow rad="38100">
                  <a:srgbClr val="FFC000">
                    <a:satMod val="175000"/>
                    <a:alpha val="40000"/>
                  </a:srgbClr>
                </a:glow>
              </a:effectLst>
            </p:spPr>
          </p:cxnSp>
        </p:grpSp>
        <p:sp>
          <p:nvSpPr>
            <p:cNvPr id="941" name="矩形 940">
              <a:extLst>
                <a:ext uri="{FF2B5EF4-FFF2-40B4-BE49-F238E27FC236}">
                  <a16:creationId xmlns:a16="http://schemas.microsoft.com/office/drawing/2014/main" id="{4990781C-F041-2A9A-ABD2-520D8C839B12}"/>
                </a:ext>
              </a:extLst>
            </p:cNvPr>
            <p:cNvSpPr/>
            <p:nvPr/>
          </p:nvSpPr>
          <p:spPr>
            <a:xfrm>
              <a:off x="4327246" y="4441478"/>
              <a:ext cx="582212" cy="458714"/>
            </a:xfrm>
            <a:prstGeom prst="rect">
              <a:avLst/>
            </a:prstGeom>
            <a:noFill/>
            <a:scene3d>
              <a:camera prst="orthographicFront">
                <a:rot lat="1194141" lon="3617894" rev="134698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18</a:t>
              </a:r>
              <a:endParaRPr kumimoji="0" lang="zh-CN" altLang="en-US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527" name="直接箭头连接符 1106">
            <a:extLst>
              <a:ext uri="{FF2B5EF4-FFF2-40B4-BE49-F238E27FC236}">
                <a16:creationId xmlns:a16="http://schemas.microsoft.com/office/drawing/2014/main" id="{35C46942-4C30-1D2D-7617-BC1E2418FB88}"/>
              </a:ext>
            </a:extLst>
          </p:cNvPr>
          <p:cNvCxnSpPr>
            <a:cxnSpLocks/>
          </p:cNvCxnSpPr>
          <p:nvPr/>
        </p:nvCxnSpPr>
        <p:spPr>
          <a:xfrm>
            <a:off x="7506687" y="1980951"/>
            <a:ext cx="1699756" cy="9611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grpSp>
        <p:nvGrpSpPr>
          <p:cNvPr id="528" name="组合 527">
            <a:extLst>
              <a:ext uri="{FF2B5EF4-FFF2-40B4-BE49-F238E27FC236}">
                <a16:creationId xmlns:a16="http://schemas.microsoft.com/office/drawing/2014/main" id="{D358176A-790C-9CDF-B4FE-8DABFB170486}"/>
              </a:ext>
            </a:extLst>
          </p:cNvPr>
          <p:cNvGrpSpPr/>
          <p:nvPr/>
        </p:nvGrpSpPr>
        <p:grpSpPr>
          <a:xfrm>
            <a:off x="2649690" y="2433257"/>
            <a:ext cx="6653349" cy="2899634"/>
            <a:chOff x="7858162" y="1897025"/>
            <a:chExt cx="8480514" cy="3658370"/>
          </a:xfrm>
          <a:scene3d>
            <a:camera prst="isometricTopUp"/>
            <a:lightRig rig="threePt" dir="t"/>
          </a:scene3d>
        </p:grpSpPr>
        <p:grpSp>
          <p:nvGrpSpPr>
            <p:cNvPr id="918" name="组合 917">
              <a:extLst>
                <a:ext uri="{FF2B5EF4-FFF2-40B4-BE49-F238E27FC236}">
                  <a16:creationId xmlns:a16="http://schemas.microsoft.com/office/drawing/2014/main" id="{5452C271-1C78-ECEA-D0AE-30E574E3BC26}"/>
                </a:ext>
              </a:extLst>
            </p:cNvPr>
            <p:cNvGrpSpPr/>
            <p:nvPr/>
          </p:nvGrpSpPr>
          <p:grpSpPr>
            <a:xfrm>
              <a:off x="8191625" y="1897025"/>
              <a:ext cx="8147051" cy="3271761"/>
              <a:chOff x="3059151" y="1626540"/>
              <a:chExt cx="8147051" cy="3271761"/>
            </a:xfrm>
          </p:grpSpPr>
          <p:pic>
            <p:nvPicPr>
              <p:cNvPr id="935" name="图片 934">
                <a:extLst>
                  <a:ext uri="{FF2B5EF4-FFF2-40B4-BE49-F238E27FC236}">
                    <a16:creationId xmlns:a16="http://schemas.microsoft.com/office/drawing/2014/main" id="{097B68A4-CF2F-51B9-E23F-5CC365BFFC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7122" y="1626540"/>
                <a:ext cx="3409080" cy="3271761"/>
              </a:xfrm>
              <a:prstGeom prst="rect">
                <a:avLst/>
              </a:prstGeom>
            </p:spPr>
          </p:pic>
          <p:pic>
            <p:nvPicPr>
              <p:cNvPr id="936" name="图片 935">
                <a:extLst>
                  <a:ext uri="{FF2B5EF4-FFF2-40B4-BE49-F238E27FC236}">
                    <a16:creationId xmlns:a16="http://schemas.microsoft.com/office/drawing/2014/main" id="{159174F3-E39C-51FB-408D-3F6E36224B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5264" y="1626540"/>
                <a:ext cx="3409080" cy="3271761"/>
              </a:xfrm>
              <a:prstGeom prst="rect">
                <a:avLst/>
              </a:prstGeom>
            </p:spPr>
          </p:pic>
          <p:pic>
            <p:nvPicPr>
              <p:cNvPr id="937" name="图片 936">
                <a:extLst>
                  <a:ext uri="{FF2B5EF4-FFF2-40B4-BE49-F238E27FC236}">
                    <a16:creationId xmlns:a16="http://schemas.microsoft.com/office/drawing/2014/main" id="{FF7CCBE3-D46D-273C-4B83-C282392F44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9151" y="1626540"/>
                <a:ext cx="3409080" cy="3271761"/>
              </a:xfrm>
              <a:prstGeom prst="rect">
                <a:avLst/>
              </a:prstGeom>
            </p:spPr>
          </p:pic>
        </p:grpSp>
        <p:sp>
          <p:nvSpPr>
            <p:cNvPr id="919" name="矩形 918">
              <a:extLst>
                <a:ext uri="{FF2B5EF4-FFF2-40B4-BE49-F238E27FC236}">
                  <a16:creationId xmlns:a16="http://schemas.microsoft.com/office/drawing/2014/main" id="{6D78FFA8-1569-37B1-AD02-0825E8FAA31C}"/>
                </a:ext>
              </a:extLst>
            </p:cNvPr>
            <p:cNvSpPr/>
            <p:nvPr/>
          </p:nvSpPr>
          <p:spPr>
            <a:xfrm>
              <a:off x="8895798" y="2573777"/>
              <a:ext cx="660979" cy="640079"/>
            </a:xfrm>
            <a:prstGeom prst="rect">
              <a:avLst/>
            </a:prstGeom>
            <a:solidFill>
              <a:srgbClr val="C5E0B4">
                <a:alpha val="76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20" name="矩形 919">
              <a:extLst>
                <a:ext uri="{FF2B5EF4-FFF2-40B4-BE49-F238E27FC236}">
                  <a16:creationId xmlns:a16="http://schemas.microsoft.com/office/drawing/2014/main" id="{3E0DC451-BD6F-E481-FC3C-D94235FCD7E0}"/>
                </a:ext>
              </a:extLst>
            </p:cNvPr>
            <p:cNvSpPr/>
            <p:nvPr/>
          </p:nvSpPr>
          <p:spPr>
            <a:xfrm>
              <a:off x="8895798" y="3871281"/>
              <a:ext cx="660979" cy="640079"/>
            </a:xfrm>
            <a:prstGeom prst="rect">
              <a:avLst/>
            </a:prstGeom>
            <a:solidFill>
              <a:srgbClr val="C5E0B4">
                <a:alpha val="76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21" name="矩形 920">
              <a:extLst>
                <a:ext uri="{FF2B5EF4-FFF2-40B4-BE49-F238E27FC236}">
                  <a16:creationId xmlns:a16="http://schemas.microsoft.com/office/drawing/2014/main" id="{2FAB268E-B23C-59A4-A9E3-6C3F9E24BF45}"/>
                </a:ext>
              </a:extLst>
            </p:cNvPr>
            <p:cNvSpPr/>
            <p:nvPr/>
          </p:nvSpPr>
          <p:spPr>
            <a:xfrm>
              <a:off x="10234834" y="2573777"/>
              <a:ext cx="660979" cy="640079"/>
            </a:xfrm>
            <a:prstGeom prst="rect">
              <a:avLst/>
            </a:prstGeom>
            <a:solidFill>
              <a:srgbClr val="C5E0B4">
                <a:alpha val="76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22" name="矩形 921">
              <a:extLst>
                <a:ext uri="{FF2B5EF4-FFF2-40B4-BE49-F238E27FC236}">
                  <a16:creationId xmlns:a16="http://schemas.microsoft.com/office/drawing/2014/main" id="{347D2536-E465-7A5C-FB12-57A1B24667FB}"/>
                </a:ext>
              </a:extLst>
            </p:cNvPr>
            <p:cNvSpPr/>
            <p:nvPr/>
          </p:nvSpPr>
          <p:spPr>
            <a:xfrm>
              <a:off x="10234834" y="3871281"/>
              <a:ext cx="660979" cy="640079"/>
            </a:xfrm>
            <a:prstGeom prst="rect">
              <a:avLst/>
            </a:prstGeom>
            <a:solidFill>
              <a:srgbClr val="C5E0B4">
                <a:alpha val="76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23" name="箭头: 右 1505">
              <a:extLst>
                <a:ext uri="{FF2B5EF4-FFF2-40B4-BE49-F238E27FC236}">
                  <a16:creationId xmlns:a16="http://schemas.microsoft.com/office/drawing/2014/main" id="{882B5044-CE3C-FACC-D9DB-77BC9D503973}"/>
                </a:ext>
              </a:extLst>
            </p:cNvPr>
            <p:cNvSpPr/>
            <p:nvPr/>
          </p:nvSpPr>
          <p:spPr>
            <a:xfrm>
              <a:off x="7894194" y="4096989"/>
              <a:ext cx="3373047" cy="266219"/>
            </a:xfrm>
            <a:prstGeom prst="rightArrow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softEdge rad="31750"/>
            </a:effectLst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24" name="箭头: 右 1506">
              <a:extLst>
                <a:ext uri="{FF2B5EF4-FFF2-40B4-BE49-F238E27FC236}">
                  <a16:creationId xmlns:a16="http://schemas.microsoft.com/office/drawing/2014/main" id="{26F3404D-B95B-3169-064F-D9DFA6769E75}"/>
                </a:ext>
              </a:extLst>
            </p:cNvPr>
            <p:cNvSpPr/>
            <p:nvPr/>
          </p:nvSpPr>
          <p:spPr>
            <a:xfrm>
              <a:off x="7858162" y="2742335"/>
              <a:ext cx="3409079" cy="259638"/>
            </a:xfrm>
            <a:prstGeom prst="rightArrow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softEdge rad="31750"/>
            </a:effectLst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25" name="箭头: 右 1507">
              <a:extLst>
                <a:ext uri="{FF2B5EF4-FFF2-40B4-BE49-F238E27FC236}">
                  <a16:creationId xmlns:a16="http://schemas.microsoft.com/office/drawing/2014/main" id="{E17418F4-0E1F-1D11-4A5B-F33DC0768D53}"/>
                </a:ext>
              </a:extLst>
            </p:cNvPr>
            <p:cNvSpPr/>
            <p:nvPr/>
          </p:nvSpPr>
          <p:spPr>
            <a:xfrm rot="5400000">
              <a:off x="7709518" y="3309736"/>
              <a:ext cx="3072582" cy="247161"/>
            </a:xfrm>
            <a:prstGeom prst="rightArrow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softEdge rad="31750"/>
            </a:effectLst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26" name="箭头: 右 1508">
              <a:extLst>
                <a:ext uri="{FF2B5EF4-FFF2-40B4-BE49-F238E27FC236}">
                  <a16:creationId xmlns:a16="http://schemas.microsoft.com/office/drawing/2014/main" id="{C3834432-4698-F66D-8194-10DF37EEFB9C}"/>
                </a:ext>
              </a:extLst>
            </p:cNvPr>
            <p:cNvSpPr/>
            <p:nvPr/>
          </p:nvSpPr>
          <p:spPr>
            <a:xfrm rot="5400000">
              <a:off x="9021407" y="3314062"/>
              <a:ext cx="3072580" cy="238511"/>
            </a:xfrm>
            <a:prstGeom prst="rightArrow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softEdge rad="31750"/>
            </a:effectLst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27" name="矩形 926">
              <a:extLst>
                <a:ext uri="{FF2B5EF4-FFF2-40B4-BE49-F238E27FC236}">
                  <a16:creationId xmlns:a16="http://schemas.microsoft.com/office/drawing/2014/main" id="{5D99FB3A-2C81-8639-2682-61471EDEBF89}"/>
                </a:ext>
              </a:extLst>
            </p:cNvPr>
            <p:cNvSpPr/>
            <p:nvPr/>
          </p:nvSpPr>
          <p:spPr>
            <a:xfrm>
              <a:off x="12934745" y="3213856"/>
              <a:ext cx="660979" cy="640079"/>
            </a:xfrm>
            <a:prstGeom prst="rect">
              <a:avLst/>
            </a:prstGeom>
            <a:solidFill>
              <a:srgbClr val="E8800F">
                <a:alpha val="63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28" name="矩形 927">
              <a:extLst>
                <a:ext uri="{FF2B5EF4-FFF2-40B4-BE49-F238E27FC236}">
                  <a16:creationId xmlns:a16="http://schemas.microsoft.com/office/drawing/2014/main" id="{F5E3DA1C-E9D9-56DC-DD83-5384F035DC42}"/>
                </a:ext>
              </a:extLst>
            </p:cNvPr>
            <p:cNvSpPr/>
            <p:nvPr/>
          </p:nvSpPr>
          <p:spPr>
            <a:xfrm>
              <a:off x="14283019" y="3213856"/>
              <a:ext cx="660979" cy="640079"/>
            </a:xfrm>
            <a:prstGeom prst="rect">
              <a:avLst/>
            </a:prstGeom>
            <a:solidFill>
              <a:srgbClr val="E8800F">
                <a:alpha val="63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29" name="矩形 928">
              <a:extLst>
                <a:ext uri="{FF2B5EF4-FFF2-40B4-BE49-F238E27FC236}">
                  <a16:creationId xmlns:a16="http://schemas.microsoft.com/office/drawing/2014/main" id="{49B4BB74-D004-3C76-BD9B-80813ABB36CB}"/>
                </a:ext>
              </a:extLst>
            </p:cNvPr>
            <p:cNvSpPr/>
            <p:nvPr/>
          </p:nvSpPr>
          <p:spPr>
            <a:xfrm>
              <a:off x="14288537" y="4506661"/>
              <a:ext cx="660979" cy="640079"/>
            </a:xfrm>
            <a:prstGeom prst="rect">
              <a:avLst/>
            </a:prstGeom>
            <a:solidFill>
              <a:srgbClr val="E8800F">
                <a:alpha val="63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30" name="矩形 929">
              <a:extLst>
                <a:ext uri="{FF2B5EF4-FFF2-40B4-BE49-F238E27FC236}">
                  <a16:creationId xmlns:a16="http://schemas.microsoft.com/office/drawing/2014/main" id="{0262A725-C06D-07FE-96CA-CCEA7CC8BB83}"/>
                </a:ext>
              </a:extLst>
            </p:cNvPr>
            <p:cNvSpPr/>
            <p:nvPr/>
          </p:nvSpPr>
          <p:spPr>
            <a:xfrm>
              <a:off x="12929596" y="4521379"/>
              <a:ext cx="660979" cy="640079"/>
            </a:xfrm>
            <a:prstGeom prst="rect">
              <a:avLst/>
            </a:prstGeom>
            <a:solidFill>
              <a:srgbClr val="E8800F">
                <a:alpha val="63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31" name="箭头: 右 1513">
              <a:extLst>
                <a:ext uri="{FF2B5EF4-FFF2-40B4-BE49-F238E27FC236}">
                  <a16:creationId xmlns:a16="http://schemas.microsoft.com/office/drawing/2014/main" id="{92AA1CC0-F022-A7D8-8E5F-C8C078D023F6}"/>
                </a:ext>
              </a:extLst>
            </p:cNvPr>
            <p:cNvSpPr/>
            <p:nvPr/>
          </p:nvSpPr>
          <p:spPr>
            <a:xfrm>
              <a:off x="12510010" y="3435188"/>
              <a:ext cx="2805436" cy="252557"/>
            </a:xfrm>
            <a:prstGeom prst="rightArrow">
              <a:avLst/>
            </a:prstGeom>
            <a:solidFill>
              <a:srgbClr val="E97F0B">
                <a:alpha val="66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softEdge rad="31750"/>
            </a:effectLst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32" name="箭头: 右 1514">
              <a:extLst>
                <a:ext uri="{FF2B5EF4-FFF2-40B4-BE49-F238E27FC236}">
                  <a16:creationId xmlns:a16="http://schemas.microsoft.com/office/drawing/2014/main" id="{EC2CBD8B-9404-A5A4-41A5-8A6EF4C52515}"/>
                </a:ext>
              </a:extLst>
            </p:cNvPr>
            <p:cNvSpPr/>
            <p:nvPr/>
          </p:nvSpPr>
          <p:spPr>
            <a:xfrm>
              <a:off x="12510010" y="4719807"/>
              <a:ext cx="2805436" cy="252557"/>
            </a:xfrm>
            <a:prstGeom prst="rightArrow">
              <a:avLst/>
            </a:prstGeom>
            <a:solidFill>
              <a:srgbClr val="E97F0B">
                <a:alpha val="66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softEdge rad="31750"/>
            </a:effectLst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33" name="箭头: 右 1515">
              <a:extLst>
                <a:ext uri="{FF2B5EF4-FFF2-40B4-BE49-F238E27FC236}">
                  <a16:creationId xmlns:a16="http://schemas.microsoft.com/office/drawing/2014/main" id="{1EE56E09-33D1-DB84-28D9-1B068C4CAC95}"/>
                </a:ext>
              </a:extLst>
            </p:cNvPr>
            <p:cNvSpPr/>
            <p:nvPr/>
          </p:nvSpPr>
          <p:spPr>
            <a:xfrm rot="5400000">
              <a:off x="11444511" y="3593100"/>
              <a:ext cx="3658370" cy="266220"/>
            </a:xfrm>
            <a:prstGeom prst="rightArrow">
              <a:avLst/>
            </a:prstGeom>
            <a:solidFill>
              <a:srgbClr val="E8800F">
                <a:alpha val="66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softEdge rad="31750"/>
            </a:effectLst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34" name="箭头: 右 1516">
              <a:extLst>
                <a:ext uri="{FF2B5EF4-FFF2-40B4-BE49-F238E27FC236}">
                  <a16:creationId xmlns:a16="http://schemas.microsoft.com/office/drawing/2014/main" id="{213A5795-8C51-8C78-C4EF-99E63CBC7E90}"/>
                </a:ext>
              </a:extLst>
            </p:cNvPr>
            <p:cNvSpPr/>
            <p:nvPr/>
          </p:nvSpPr>
          <p:spPr>
            <a:xfrm rot="5400000">
              <a:off x="12808954" y="3593100"/>
              <a:ext cx="3658370" cy="266220"/>
            </a:xfrm>
            <a:prstGeom prst="rightArrow">
              <a:avLst/>
            </a:prstGeom>
            <a:solidFill>
              <a:srgbClr val="E8800F">
                <a:alpha val="66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softEdge rad="31750"/>
            </a:effectLst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529" name="矩形 528">
            <a:extLst>
              <a:ext uri="{FF2B5EF4-FFF2-40B4-BE49-F238E27FC236}">
                <a16:creationId xmlns:a16="http://schemas.microsoft.com/office/drawing/2014/main" id="{26AC8592-2BED-A0C4-AFC0-7C5CE7BE133E}"/>
              </a:ext>
            </a:extLst>
          </p:cNvPr>
          <p:cNvSpPr/>
          <p:nvPr/>
        </p:nvSpPr>
        <p:spPr>
          <a:xfrm>
            <a:off x="7421490" y="1366854"/>
            <a:ext cx="2518502" cy="461665"/>
          </a:xfrm>
          <a:prstGeom prst="rect">
            <a:avLst/>
          </a:prstGeom>
          <a:solidFill>
            <a:sysClr val="window" lastClr="FFFFFF">
              <a:alpha val="53000"/>
            </a:sysClr>
          </a:solidFill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 w="0"/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30" name="矩形 529">
            <a:extLst>
              <a:ext uri="{FF2B5EF4-FFF2-40B4-BE49-F238E27FC236}">
                <a16:creationId xmlns:a16="http://schemas.microsoft.com/office/drawing/2014/main" id="{2B4F37DF-FE11-B178-A4CA-37D609E4D2E9}"/>
              </a:ext>
            </a:extLst>
          </p:cNvPr>
          <p:cNvSpPr/>
          <p:nvPr/>
        </p:nvSpPr>
        <p:spPr>
          <a:xfrm>
            <a:off x="4382605" y="1665631"/>
            <a:ext cx="1288471" cy="369332"/>
          </a:xfrm>
          <a:prstGeom prst="rect">
            <a:avLst/>
          </a:prstGeom>
          <a:noFill/>
          <a:ln w="28575">
            <a:solidFill>
              <a:srgbClr val="C55A11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&lt;20,21&gt;</a:t>
            </a:r>
            <a:endParaRPr kumimoji="0" lang="zh-CN" altLang="en-US" b="0" i="0" u="none" strike="noStrike" kern="0" cap="none" spc="0" normalizeH="0" baseline="0" noProof="0" dirty="0">
              <a:ln w="0"/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31" name="直接连接符 1110">
            <a:extLst>
              <a:ext uri="{FF2B5EF4-FFF2-40B4-BE49-F238E27FC236}">
                <a16:creationId xmlns:a16="http://schemas.microsoft.com/office/drawing/2014/main" id="{6AD8AC8B-9AE5-EDD4-59BC-590353ACA218}"/>
              </a:ext>
            </a:extLst>
          </p:cNvPr>
          <p:cNvCxnSpPr>
            <a:cxnSpLocks/>
          </p:cNvCxnSpPr>
          <p:nvPr/>
        </p:nvCxnSpPr>
        <p:spPr>
          <a:xfrm>
            <a:off x="4885808" y="3360094"/>
            <a:ext cx="1266525" cy="726831"/>
          </a:xfrm>
          <a:prstGeom prst="line">
            <a:avLst/>
          </a:prstGeom>
          <a:noFill/>
          <a:ln w="38100" cap="flat" cmpd="sng" algn="ctr">
            <a:solidFill>
              <a:srgbClr val="EAA863"/>
            </a:solidFill>
            <a:prstDash val="solid"/>
            <a:miter lim="800000"/>
          </a:ln>
          <a:effectLst/>
        </p:spPr>
      </p:cxnSp>
      <p:cxnSp>
        <p:nvCxnSpPr>
          <p:cNvPr id="532" name="直接连接符 1111">
            <a:extLst>
              <a:ext uri="{FF2B5EF4-FFF2-40B4-BE49-F238E27FC236}">
                <a16:creationId xmlns:a16="http://schemas.microsoft.com/office/drawing/2014/main" id="{F3A610A4-0590-6D4C-F950-B13A30FCA491}"/>
              </a:ext>
            </a:extLst>
          </p:cNvPr>
          <p:cNvCxnSpPr>
            <a:cxnSpLocks/>
          </p:cNvCxnSpPr>
          <p:nvPr/>
        </p:nvCxnSpPr>
        <p:spPr>
          <a:xfrm>
            <a:off x="4887936" y="2047666"/>
            <a:ext cx="0" cy="1308863"/>
          </a:xfrm>
          <a:prstGeom prst="line">
            <a:avLst/>
          </a:prstGeom>
          <a:noFill/>
          <a:ln w="38100" cap="flat" cmpd="sng" algn="ctr">
            <a:solidFill>
              <a:srgbClr val="EAA863"/>
            </a:solidFill>
            <a:prstDash val="solid"/>
            <a:miter lim="800000"/>
          </a:ln>
          <a:effectLst/>
        </p:spPr>
      </p:cxnSp>
      <p:cxnSp>
        <p:nvCxnSpPr>
          <p:cNvPr id="533" name="直接连接符 1112">
            <a:extLst>
              <a:ext uri="{FF2B5EF4-FFF2-40B4-BE49-F238E27FC236}">
                <a16:creationId xmlns:a16="http://schemas.microsoft.com/office/drawing/2014/main" id="{7CDD7139-784B-111D-6059-905AC5FEF52C}"/>
              </a:ext>
            </a:extLst>
          </p:cNvPr>
          <p:cNvCxnSpPr>
            <a:cxnSpLocks/>
          </p:cNvCxnSpPr>
          <p:nvPr/>
        </p:nvCxnSpPr>
        <p:spPr>
          <a:xfrm>
            <a:off x="4791526" y="2047646"/>
            <a:ext cx="192821" cy="0"/>
          </a:xfrm>
          <a:prstGeom prst="line">
            <a:avLst/>
          </a:prstGeom>
          <a:noFill/>
          <a:ln w="38100" cap="flat" cmpd="sng" algn="ctr">
            <a:solidFill>
              <a:srgbClr val="EAA863"/>
            </a:solidFill>
            <a:prstDash val="solid"/>
            <a:miter lim="800000"/>
          </a:ln>
          <a:effectLst/>
        </p:spPr>
      </p:cxnSp>
      <p:cxnSp>
        <p:nvCxnSpPr>
          <p:cNvPr id="534" name="直接连接符 1113">
            <a:extLst>
              <a:ext uri="{FF2B5EF4-FFF2-40B4-BE49-F238E27FC236}">
                <a16:creationId xmlns:a16="http://schemas.microsoft.com/office/drawing/2014/main" id="{6BCAFC5E-F2EF-7DA9-0AEA-0D8AA9FEDF38}"/>
              </a:ext>
            </a:extLst>
          </p:cNvPr>
          <p:cNvCxnSpPr>
            <a:cxnSpLocks/>
          </p:cNvCxnSpPr>
          <p:nvPr/>
        </p:nvCxnSpPr>
        <p:spPr>
          <a:xfrm>
            <a:off x="5111567" y="2044363"/>
            <a:ext cx="192821" cy="0"/>
          </a:xfrm>
          <a:prstGeom prst="line">
            <a:avLst/>
          </a:prstGeom>
          <a:noFill/>
          <a:ln w="38100" cap="flat" cmpd="sng" algn="ctr">
            <a:solidFill>
              <a:srgbClr val="EAA863"/>
            </a:solidFill>
            <a:prstDash val="solid"/>
            <a:miter lim="800000"/>
          </a:ln>
          <a:effectLst/>
        </p:spPr>
      </p:cxnSp>
      <p:sp>
        <p:nvSpPr>
          <p:cNvPr id="535" name="矩形 534">
            <a:extLst>
              <a:ext uri="{FF2B5EF4-FFF2-40B4-BE49-F238E27FC236}">
                <a16:creationId xmlns:a16="http://schemas.microsoft.com/office/drawing/2014/main" id="{0C078EE8-AB18-2198-A4FF-3460A37DC592}"/>
              </a:ext>
            </a:extLst>
          </p:cNvPr>
          <p:cNvSpPr/>
          <p:nvPr/>
        </p:nvSpPr>
        <p:spPr>
          <a:xfrm>
            <a:off x="2203806" y="5523252"/>
            <a:ext cx="2208129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Insert</a:t>
            </a:r>
            <a:r>
              <a:rPr kumimoji="0" lang="zh-CN" altLang="en-US" b="0" i="0" u="none" strike="noStrike" kern="0" cap="none" spc="0" normalizeH="0" baseline="0" noProof="0" dirty="0">
                <a:ln w="0"/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 </a:t>
            </a: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in the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Shortest Linked List</a:t>
            </a:r>
          </a:p>
        </p:txBody>
      </p:sp>
      <p:sp>
        <p:nvSpPr>
          <p:cNvPr id="536" name="矩形 535">
            <a:extLst>
              <a:ext uri="{FF2B5EF4-FFF2-40B4-BE49-F238E27FC236}">
                <a16:creationId xmlns:a16="http://schemas.microsoft.com/office/drawing/2014/main" id="{F8CA4FC4-FD10-A117-B16D-5757E5B6F1A6}"/>
              </a:ext>
            </a:extLst>
          </p:cNvPr>
          <p:cNvSpPr/>
          <p:nvPr/>
        </p:nvSpPr>
        <p:spPr>
          <a:xfrm>
            <a:off x="4408533" y="2191567"/>
            <a:ext cx="66481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 w="0"/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</a:t>
            </a:r>
            <a:endParaRPr kumimoji="0" lang="zh-CN" altLang="en-US" sz="2000" b="0" i="0" u="none" strike="noStrike" kern="0" cap="none" spc="0" normalizeH="0" baseline="0" noProof="0" dirty="0">
              <a:ln w="0"/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37" name="矩形 536">
            <a:extLst>
              <a:ext uri="{FF2B5EF4-FFF2-40B4-BE49-F238E27FC236}">
                <a16:creationId xmlns:a16="http://schemas.microsoft.com/office/drawing/2014/main" id="{6EA8EFEF-CB3D-1F7E-1E4E-BC062FFD59E3}"/>
              </a:ext>
            </a:extLst>
          </p:cNvPr>
          <p:cNvSpPr/>
          <p:nvPr/>
        </p:nvSpPr>
        <p:spPr>
          <a:xfrm>
            <a:off x="4770295" y="2018957"/>
            <a:ext cx="66481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 w="0"/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v</a:t>
            </a:r>
            <a:endParaRPr kumimoji="0" lang="zh-CN" altLang="en-US" sz="2000" b="0" i="0" u="none" strike="noStrike" kern="0" cap="none" spc="0" normalizeH="0" baseline="0" noProof="0" dirty="0">
              <a:ln w="0"/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38" name="组合 537">
            <a:extLst>
              <a:ext uri="{FF2B5EF4-FFF2-40B4-BE49-F238E27FC236}">
                <a16:creationId xmlns:a16="http://schemas.microsoft.com/office/drawing/2014/main" id="{18B13CF7-0876-787E-7BA5-D208A7078F6E}"/>
              </a:ext>
            </a:extLst>
          </p:cNvPr>
          <p:cNvGrpSpPr/>
          <p:nvPr/>
        </p:nvGrpSpPr>
        <p:grpSpPr>
          <a:xfrm>
            <a:off x="6175454" y="3004488"/>
            <a:ext cx="709119" cy="661159"/>
            <a:chOff x="5374531" y="2705051"/>
            <a:chExt cx="960798" cy="895817"/>
          </a:xfrm>
        </p:grpSpPr>
        <p:grpSp>
          <p:nvGrpSpPr>
            <p:cNvPr id="892" name="组合 891">
              <a:extLst>
                <a:ext uri="{FF2B5EF4-FFF2-40B4-BE49-F238E27FC236}">
                  <a16:creationId xmlns:a16="http://schemas.microsoft.com/office/drawing/2014/main" id="{E8B915C0-D5DD-5BE7-4CC8-52F3269FC734}"/>
                </a:ext>
              </a:extLst>
            </p:cNvPr>
            <p:cNvGrpSpPr/>
            <p:nvPr/>
          </p:nvGrpSpPr>
          <p:grpSpPr>
            <a:xfrm>
              <a:off x="5390710" y="2847484"/>
              <a:ext cx="944619" cy="753384"/>
              <a:chOff x="5686353" y="3258546"/>
              <a:chExt cx="944619" cy="753384"/>
            </a:xfrm>
          </p:grpSpPr>
          <p:sp>
            <p:nvSpPr>
              <p:cNvPr id="912" name="平行四边形 911">
                <a:extLst>
                  <a:ext uri="{FF2B5EF4-FFF2-40B4-BE49-F238E27FC236}">
                    <a16:creationId xmlns:a16="http://schemas.microsoft.com/office/drawing/2014/main" id="{5440CB97-9FDC-3627-3368-59AC7960781A}"/>
                  </a:ext>
                </a:extLst>
              </p:cNvPr>
              <p:cNvSpPr/>
              <p:nvPr/>
            </p:nvSpPr>
            <p:spPr>
              <a:xfrm rot="16200000" flipH="1">
                <a:off x="6145158" y="3513407"/>
                <a:ext cx="490669" cy="471278"/>
              </a:xfrm>
              <a:prstGeom prst="parallelogram">
                <a:avLst>
                  <a:gd name="adj" fmla="val 55673"/>
                </a:avLst>
              </a:prstGeom>
              <a:solidFill>
                <a:srgbClr val="EBA964">
                  <a:alpha val="91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13" name="流程图: 决策 1495">
                <a:extLst>
                  <a:ext uri="{FF2B5EF4-FFF2-40B4-BE49-F238E27FC236}">
                    <a16:creationId xmlns:a16="http://schemas.microsoft.com/office/drawing/2014/main" id="{A5FED255-C4D0-720E-F0BD-5FDFA9A3B98D}"/>
                  </a:ext>
                </a:extLst>
              </p:cNvPr>
              <p:cNvSpPr/>
              <p:nvPr/>
            </p:nvSpPr>
            <p:spPr>
              <a:xfrm>
                <a:off x="5686353" y="3258546"/>
                <a:ext cx="944619" cy="536650"/>
              </a:xfrm>
              <a:prstGeom prst="flowChartDecision">
                <a:avLst/>
              </a:prstGeom>
              <a:solidFill>
                <a:srgbClr val="EAA863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14" name="直接连接符 1496">
                <a:extLst>
                  <a:ext uri="{FF2B5EF4-FFF2-40B4-BE49-F238E27FC236}">
                    <a16:creationId xmlns:a16="http://schemas.microsoft.com/office/drawing/2014/main" id="{E2C046C6-272F-AB4D-4E7D-AECB39B3EA9E}"/>
                  </a:ext>
                </a:extLst>
              </p:cNvPr>
              <p:cNvCxnSpPr>
                <a:cxnSpLocks/>
                <a:stCxn id="913" idx="2"/>
              </p:cNvCxnSpPr>
              <p:nvPr/>
            </p:nvCxnSpPr>
            <p:spPr>
              <a:xfrm>
                <a:off x="6158663" y="379519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15" name="直接连接符 1497">
                <a:extLst>
                  <a:ext uri="{FF2B5EF4-FFF2-40B4-BE49-F238E27FC236}">
                    <a16:creationId xmlns:a16="http://schemas.microsoft.com/office/drawing/2014/main" id="{0B2C8CD4-F3FD-7506-66F3-04543EF7F3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0972" y="352087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916" name="平行四边形 915">
                <a:extLst>
                  <a:ext uri="{FF2B5EF4-FFF2-40B4-BE49-F238E27FC236}">
                    <a16:creationId xmlns:a16="http://schemas.microsoft.com/office/drawing/2014/main" id="{8CA2E600-5B18-8EA2-C7F0-BEB91C1315EE}"/>
                  </a:ext>
                </a:extLst>
              </p:cNvPr>
              <p:cNvSpPr/>
              <p:nvPr/>
            </p:nvSpPr>
            <p:spPr>
              <a:xfrm rot="16200000">
                <a:off x="5691317" y="3540774"/>
                <a:ext cx="467764" cy="459308"/>
              </a:xfrm>
              <a:prstGeom prst="parallelogram">
                <a:avLst>
                  <a:gd name="adj" fmla="val 56263"/>
                </a:avLst>
              </a:prstGeom>
              <a:solidFill>
                <a:srgbClr val="EBA964">
                  <a:alpha val="91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17" name="直接连接符 1499">
                <a:extLst>
                  <a:ext uri="{FF2B5EF4-FFF2-40B4-BE49-F238E27FC236}">
                    <a16:creationId xmlns:a16="http://schemas.microsoft.com/office/drawing/2014/main" id="{C8B1FD6C-A929-A7F8-19B6-68BF143BA3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7925" y="352087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893" name="组合 892">
              <a:extLst>
                <a:ext uri="{FF2B5EF4-FFF2-40B4-BE49-F238E27FC236}">
                  <a16:creationId xmlns:a16="http://schemas.microsoft.com/office/drawing/2014/main" id="{1100CD2A-56DC-2AA2-3094-CB9CA4B99882}"/>
                </a:ext>
              </a:extLst>
            </p:cNvPr>
            <p:cNvGrpSpPr/>
            <p:nvPr/>
          </p:nvGrpSpPr>
          <p:grpSpPr>
            <a:xfrm>
              <a:off x="5395966" y="2917148"/>
              <a:ext cx="403290" cy="325732"/>
              <a:chOff x="4785215" y="2779346"/>
              <a:chExt cx="403290" cy="325732"/>
            </a:xfrm>
            <a:effectLst>
              <a:glow rad="63500">
                <a:srgbClr val="FFC000">
                  <a:satMod val="175000"/>
                  <a:alpha val="40000"/>
                </a:srgbClr>
              </a:glow>
            </a:effectLst>
          </p:grpSpPr>
          <p:sp>
            <p:nvSpPr>
              <p:cNvPr id="904" name="平行四边形 903">
                <a:extLst>
                  <a:ext uri="{FF2B5EF4-FFF2-40B4-BE49-F238E27FC236}">
                    <a16:creationId xmlns:a16="http://schemas.microsoft.com/office/drawing/2014/main" id="{A8AA3477-9EBA-73B9-09B1-0F2F29177C73}"/>
                  </a:ext>
                </a:extLst>
              </p:cNvPr>
              <p:cNvSpPr/>
              <p:nvPr/>
            </p:nvSpPr>
            <p:spPr>
              <a:xfrm rot="16200000" flipH="1">
                <a:off x="4980922" y="2888059"/>
                <a:ext cx="209299" cy="201028"/>
              </a:xfrm>
              <a:prstGeom prst="parallelogram">
                <a:avLst>
                  <a:gd name="adj" fmla="val 55673"/>
                </a:avLst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905" name="流程图: 决策 1487">
                <a:extLst>
                  <a:ext uri="{FF2B5EF4-FFF2-40B4-BE49-F238E27FC236}">
                    <a16:creationId xmlns:a16="http://schemas.microsoft.com/office/drawing/2014/main" id="{BABE0060-A38C-9CBB-0757-6DEF95896202}"/>
                  </a:ext>
                </a:extLst>
              </p:cNvPr>
              <p:cNvSpPr/>
              <p:nvPr/>
            </p:nvSpPr>
            <p:spPr>
              <a:xfrm>
                <a:off x="4785215" y="2779346"/>
                <a:ext cx="402935" cy="228912"/>
              </a:xfrm>
              <a:prstGeom prst="flowChartDecision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06" name="直接连接符 1488">
                <a:extLst>
                  <a:ext uri="{FF2B5EF4-FFF2-40B4-BE49-F238E27FC236}">
                    <a16:creationId xmlns:a16="http://schemas.microsoft.com/office/drawing/2014/main" id="{3AF48A4B-0EEF-695B-2C43-794BBF9A552E}"/>
                  </a:ext>
                </a:extLst>
              </p:cNvPr>
              <p:cNvCxnSpPr>
                <a:cxnSpLocks/>
                <a:stCxn id="905" idx="2"/>
              </p:cNvCxnSpPr>
              <p:nvPr/>
            </p:nvCxnSpPr>
            <p:spPr>
              <a:xfrm>
                <a:off x="4986683" y="3008258"/>
                <a:ext cx="0" cy="92450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07" name="直接连接符 1489">
                <a:extLst>
                  <a:ext uri="{FF2B5EF4-FFF2-40B4-BE49-F238E27FC236}">
                    <a16:creationId xmlns:a16="http://schemas.microsoft.com/office/drawing/2014/main" id="{377DB4F6-9D9D-B7AC-69B8-4E93BB5708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8150" y="2891245"/>
                <a:ext cx="0" cy="92450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908" name="平行四边形 907">
                <a:extLst>
                  <a:ext uri="{FF2B5EF4-FFF2-40B4-BE49-F238E27FC236}">
                    <a16:creationId xmlns:a16="http://schemas.microsoft.com/office/drawing/2014/main" id="{C2AD0BE7-1A82-88E3-FF6D-A2F04CB163A9}"/>
                  </a:ext>
                </a:extLst>
              </p:cNvPr>
              <p:cNvSpPr/>
              <p:nvPr/>
            </p:nvSpPr>
            <p:spPr>
              <a:xfrm rot="16200000">
                <a:off x="4787332" y="2907353"/>
                <a:ext cx="199528" cy="195922"/>
              </a:xfrm>
              <a:prstGeom prst="parallelogram">
                <a:avLst>
                  <a:gd name="adj" fmla="val 56263"/>
                </a:avLst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09" name="直接连接符 1491">
                <a:extLst>
                  <a:ext uri="{FF2B5EF4-FFF2-40B4-BE49-F238E27FC236}">
                    <a16:creationId xmlns:a16="http://schemas.microsoft.com/office/drawing/2014/main" id="{40C71F8B-07D2-9A4B-B50D-DBEE5BA4DC0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5886" y="2891245"/>
                <a:ext cx="0" cy="92450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10" name="直接连接符 1492">
                <a:extLst>
                  <a:ext uri="{FF2B5EF4-FFF2-40B4-BE49-F238E27FC236}">
                    <a16:creationId xmlns:a16="http://schemas.microsoft.com/office/drawing/2014/main" id="{9F1A4B93-E476-15F0-042F-25540FEBD44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1525" y="2978687"/>
                <a:ext cx="196980" cy="116907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11" name="直接连接符 1493">
                <a:extLst>
                  <a:ext uri="{FF2B5EF4-FFF2-40B4-BE49-F238E27FC236}">
                    <a16:creationId xmlns:a16="http://schemas.microsoft.com/office/drawing/2014/main" id="{0AE4CA88-59BC-9DAD-38D0-77049989A30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88690" y="2982454"/>
                <a:ext cx="195215" cy="111606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894" name="组合 893">
              <a:extLst>
                <a:ext uri="{FF2B5EF4-FFF2-40B4-BE49-F238E27FC236}">
                  <a16:creationId xmlns:a16="http://schemas.microsoft.com/office/drawing/2014/main" id="{F6C844EE-4133-054E-183D-EC899D37725C}"/>
                </a:ext>
              </a:extLst>
            </p:cNvPr>
            <p:cNvGrpSpPr/>
            <p:nvPr/>
          </p:nvGrpSpPr>
          <p:grpSpPr>
            <a:xfrm>
              <a:off x="5396099" y="2825229"/>
              <a:ext cx="403290" cy="325732"/>
              <a:chOff x="4785215" y="2779346"/>
              <a:chExt cx="403290" cy="325732"/>
            </a:xfrm>
            <a:solidFill>
              <a:srgbClr val="ED7D31">
                <a:lumMod val="60000"/>
                <a:lumOff val="40000"/>
              </a:srgbClr>
            </a:solidFill>
            <a:effectLst>
              <a:glow rad="63500">
                <a:srgbClr val="FFC000">
                  <a:satMod val="175000"/>
                  <a:alpha val="40000"/>
                </a:srgbClr>
              </a:glow>
            </a:effectLst>
          </p:grpSpPr>
          <p:sp>
            <p:nvSpPr>
              <p:cNvPr id="896" name="平行四边形 895">
                <a:extLst>
                  <a:ext uri="{FF2B5EF4-FFF2-40B4-BE49-F238E27FC236}">
                    <a16:creationId xmlns:a16="http://schemas.microsoft.com/office/drawing/2014/main" id="{C1B8F12F-F507-8752-217F-720EAE2AE50B}"/>
                  </a:ext>
                </a:extLst>
              </p:cNvPr>
              <p:cNvSpPr/>
              <p:nvPr/>
            </p:nvSpPr>
            <p:spPr>
              <a:xfrm rot="16200000" flipH="1">
                <a:off x="4980922" y="2888059"/>
                <a:ext cx="209299" cy="201028"/>
              </a:xfrm>
              <a:prstGeom prst="parallelogram">
                <a:avLst>
                  <a:gd name="adj" fmla="val 5567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97" name="流程图: 决策 1479">
                <a:extLst>
                  <a:ext uri="{FF2B5EF4-FFF2-40B4-BE49-F238E27FC236}">
                    <a16:creationId xmlns:a16="http://schemas.microsoft.com/office/drawing/2014/main" id="{E42227D9-7EA4-8844-6516-ABC43EADC2FB}"/>
                  </a:ext>
                </a:extLst>
              </p:cNvPr>
              <p:cNvSpPr/>
              <p:nvPr/>
            </p:nvSpPr>
            <p:spPr>
              <a:xfrm>
                <a:off x="4785215" y="2779346"/>
                <a:ext cx="402935" cy="228912"/>
              </a:xfrm>
              <a:prstGeom prst="flowChartDecision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98" name="直接连接符 1480">
                <a:extLst>
                  <a:ext uri="{FF2B5EF4-FFF2-40B4-BE49-F238E27FC236}">
                    <a16:creationId xmlns:a16="http://schemas.microsoft.com/office/drawing/2014/main" id="{32CBA6EB-C0FC-0447-591B-FD53A1E59F0D}"/>
                  </a:ext>
                </a:extLst>
              </p:cNvPr>
              <p:cNvCxnSpPr>
                <a:cxnSpLocks/>
                <a:stCxn id="897" idx="2"/>
              </p:cNvCxnSpPr>
              <p:nvPr/>
            </p:nvCxnSpPr>
            <p:spPr>
              <a:xfrm>
                <a:off x="4986683" y="3008258"/>
                <a:ext cx="0" cy="9245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99" name="直接连接符 1481">
                <a:extLst>
                  <a:ext uri="{FF2B5EF4-FFF2-40B4-BE49-F238E27FC236}">
                    <a16:creationId xmlns:a16="http://schemas.microsoft.com/office/drawing/2014/main" id="{471470EE-885D-40DD-6F76-17F85149A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8150" y="2891245"/>
                <a:ext cx="0" cy="9245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900" name="平行四边形 899">
                <a:extLst>
                  <a:ext uri="{FF2B5EF4-FFF2-40B4-BE49-F238E27FC236}">
                    <a16:creationId xmlns:a16="http://schemas.microsoft.com/office/drawing/2014/main" id="{8E3E6191-E90E-315C-0C6F-87E664716F66}"/>
                  </a:ext>
                </a:extLst>
              </p:cNvPr>
              <p:cNvSpPr/>
              <p:nvPr/>
            </p:nvSpPr>
            <p:spPr>
              <a:xfrm rot="16200000">
                <a:off x="4787332" y="2907353"/>
                <a:ext cx="199528" cy="195922"/>
              </a:xfrm>
              <a:prstGeom prst="parallelogram">
                <a:avLst>
                  <a:gd name="adj" fmla="val 5626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901" name="直接连接符 1483">
                <a:extLst>
                  <a:ext uri="{FF2B5EF4-FFF2-40B4-BE49-F238E27FC236}">
                    <a16:creationId xmlns:a16="http://schemas.microsoft.com/office/drawing/2014/main" id="{0E2610E9-E3EB-54A6-0185-41C666B257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5886" y="2891245"/>
                <a:ext cx="0" cy="9245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02" name="直接连接符 1484">
                <a:extLst>
                  <a:ext uri="{FF2B5EF4-FFF2-40B4-BE49-F238E27FC236}">
                    <a16:creationId xmlns:a16="http://schemas.microsoft.com/office/drawing/2014/main" id="{96CB65A0-131E-9066-6C32-98E3BF6DAA4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1525" y="2978687"/>
                <a:ext cx="196980" cy="116907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903" name="直接连接符 1485">
                <a:extLst>
                  <a:ext uri="{FF2B5EF4-FFF2-40B4-BE49-F238E27FC236}">
                    <a16:creationId xmlns:a16="http://schemas.microsoft.com/office/drawing/2014/main" id="{D83DE346-A179-F0BF-740C-C3E88781628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88690" y="2982454"/>
                <a:ext cx="195215" cy="111606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895" name="矩形 894">
              <a:extLst>
                <a:ext uri="{FF2B5EF4-FFF2-40B4-BE49-F238E27FC236}">
                  <a16:creationId xmlns:a16="http://schemas.microsoft.com/office/drawing/2014/main" id="{3C177335-3FA3-9173-B48D-BC6FC88161DC}"/>
                </a:ext>
              </a:extLst>
            </p:cNvPr>
            <p:cNvSpPr/>
            <p:nvPr/>
          </p:nvSpPr>
          <p:spPr>
            <a:xfrm>
              <a:off x="5374531" y="2705050"/>
              <a:ext cx="423962" cy="500415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2</a:t>
              </a:r>
              <a:endParaRPr kumimoji="0" lang="zh-CN" altLang="en-US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539" name="矩形 538">
            <a:extLst>
              <a:ext uri="{FF2B5EF4-FFF2-40B4-BE49-F238E27FC236}">
                <a16:creationId xmlns:a16="http://schemas.microsoft.com/office/drawing/2014/main" id="{5064A25C-E376-DDBE-09B9-6C7B43FA459C}"/>
              </a:ext>
            </a:extLst>
          </p:cNvPr>
          <p:cNvSpPr/>
          <p:nvPr/>
        </p:nvSpPr>
        <p:spPr>
          <a:xfrm>
            <a:off x="6271647" y="5493474"/>
            <a:ext cx="1706269" cy="34073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 w="0"/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40" name="组合 539">
            <a:extLst>
              <a:ext uri="{FF2B5EF4-FFF2-40B4-BE49-F238E27FC236}">
                <a16:creationId xmlns:a16="http://schemas.microsoft.com/office/drawing/2014/main" id="{FBF50FE2-B748-7B37-758A-5A0B39F697B4}"/>
              </a:ext>
            </a:extLst>
          </p:cNvPr>
          <p:cNvGrpSpPr/>
          <p:nvPr/>
        </p:nvGrpSpPr>
        <p:grpSpPr>
          <a:xfrm>
            <a:off x="6901800" y="3505548"/>
            <a:ext cx="697178" cy="556037"/>
            <a:chOff x="5686348" y="3258545"/>
            <a:chExt cx="944618" cy="753385"/>
          </a:xfrm>
        </p:grpSpPr>
        <p:sp>
          <p:nvSpPr>
            <p:cNvPr id="886" name="平行四边形 885">
              <a:extLst>
                <a:ext uri="{FF2B5EF4-FFF2-40B4-BE49-F238E27FC236}">
                  <a16:creationId xmlns:a16="http://schemas.microsoft.com/office/drawing/2014/main" id="{42B3D12B-456F-1D5A-BC66-BAF7EBF09504}"/>
                </a:ext>
              </a:extLst>
            </p:cNvPr>
            <p:cNvSpPr/>
            <p:nvPr/>
          </p:nvSpPr>
          <p:spPr>
            <a:xfrm rot="16200000" flipH="1">
              <a:off x="6145158" y="3513407"/>
              <a:ext cx="490669" cy="471278"/>
            </a:xfrm>
            <a:prstGeom prst="parallelogram">
              <a:avLst>
                <a:gd name="adj" fmla="val 55673"/>
              </a:avLst>
            </a:prstGeom>
            <a:solidFill>
              <a:srgbClr val="EBA964">
                <a:alpha val="91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87" name="流程图: 决策 1469">
              <a:extLst>
                <a:ext uri="{FF2B5EF4-FFF2-40B4-BE49-F238E27FC236}">
                  <a16:creationId xmlns:a16="http://schemas.microsoft.com/office/drawing/2014/main" id="{2C53FF2C-85ED-0629-7F76-96E26B5E38D2}"/>
                </a:ext>
              </a:extLst>
            </p:cNvPr>
            <p:cNvSpPr/>
            <p:nvPr/>
          </p:nvSpPr>
          <p:spPr>
            <a:xfrm>
              <a:off x="5686353" y="3258546"/>
              <a:ext cx="944619" cy="536650"/>
            </a:xfrm>
            <a:prstGeom prst="flowChartDecision">
              <a:avLst/>
            </a:prstGeom>
            <a:solidFill>
              <a:srgbClr val="EAA863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88" name="直接连接符 1470">
              <a:extLst>
                <a:ext uri="{FF2B5EF4-FFF2-40B4-BE49-F238E27FC236}">
                  <a16:creationId xmlns:a16="http://schemas.microsoft.com/office/drawing/2014/main" id="{2D64FEEC-09E9-F421-4739-EE9052D52533}"/>
                </a:ext>
              </a:extLst>
            </p:cNvPr>
            <p:cNvCxnSpPr>
              <a:cxnSpLocks/>
              <a:stCxn id="887" idx="2"/>
            </p:cNvCxnSpPr>
            <p:nvPr/>
          </p:nvCxnSpPr>
          <p:spPr>
            <a:xfrm>
              <a:off x="6158663" y="3795196"/>
              <a:ext cx="0" cy="216734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89" name="直接连接符 1471">
              <a:extLst>
                <a:ext uri="{FF2B5EF4-FFF2-40B4-BE49-F238E27FC236}">
                  <a16:creationId xmlns:a16="http://schemas.microsoft.com/office/drawing/2014/main" id="{658523F0-9FDA-F6BE-F133-2FBF210F0DE3}"/>
                </a:ext>
              </a:extLst>
            </p:cNvPr>
            <p:cNvCxnSpPr>
              <a:cxnSpLocks/>
            </p:cNvCxnSpPr>
            <p:nvPr/>
          </p:nvCxnSpPr>
          <p:spPr>
            <a:xfrm>
              <a:off x="6630972" y="3520876"/>
              <a:ext cx="0" cy="216734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890" name="平行四边形 889">
              <a:extLst>
                <a:ext uri="{FF2B5EF4-FFF2-40B4-BE49-F238E27FC236}">
                  <a16:creationId xmlns:a16="http://schemas.microsoft.com/office/drawing/2014/main" id="{01DFB51E-8CBD-91A8-0D37-C1E65F526172}"/>
                </a:ext>
              </a:extLst>
            </p:cNvPr>
            <p:cNvSpPr/>
            <p:nvPr/>
          </p:nvSpPr>
          <p:spPr>
            <a:xfrm rot="16200000">
              <a:off x="5691317" y="3540774"/>
              <a:ext cx="467764" cy="459308"/>
            </a:xfrm>
            <a:prstGeom prst="parallelogram">
              <a:avLst>
                <a:gd name="adj" fmla="val 56263"/>
              </a:avLst>
            </a:prstGeom>
            <a:solidFill>
              <a:srgbClr val="EBA964">
                <a:alpha val="91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91" name="直接连接符 1473">
              <a:extLst>
                <a:ext uri="{FF2B5EF4-FFF2-40B4-BE49-F238E27FC236}">
                  <a16:creationId xmlns:a16="http://schemas.microsoft.com/office/drawing/2014/main" id="{6DB20FBB-C7DF-6072-170C-58BCD91BCAEB}"/>
                </a:ext>
              </a:extLst>
            </p:cNvPr>
            <p:cNvCxnSpPr>
              <a:cxnSpLocks/>
            </p:cNvCxnSpPr>
            <p:nvPr/>
          </p:nvCxnSpPr>
          <p:spPr>
            <a:xfrm>
              <a:off x="5687925" y="3520876"/>
              <a:ext cx="0" cy="216734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541" name="组合 540">
            <a:extLst>
              <a:ext uri="{FF2B5EF4-FFF2-40B4-BE49-F238E27FC236}">
                <a16:creationId xmlns:a16="http://schemas.microsoft.com/office/drawing/2014/main" id="{A598320B-0FFC-12FA-8407-457C259736D1}"/>
              </a:ext>
            </a:extLst>
          </p:cNvPr>
          <p:cNvGrpSpPr/>
          <p:nvPr/>
        </p:nvGrpSpPr>
        <p:grpSpPr>
          <a:xfrm>
            <a:off x="6904018" y="3551831"/>
            <a:ext cx="297646" cy="240407"/>
            <a:chOff x="4785219" y="2779341"/>
            <a:chExt cx="403286" cy="325731"/>
          </a:xfrm>
          <a:effectLst>
            <a:glow rad="63500">
              <a:srgbClr val="FFC000">
                <a:satMod val="175000"/>
                <a:alpha val="40000"/>
              </a:srgbClr>
            </a:glow>
          </a:effectLst>
        </p:grpSpPr>
        <p:sp>
          <p:nvSpPr>
            <p:cNvPr id="878" name="平行四边形 877">
              <a:extLst>
                <a:ext uri="{FF2B5EF4-FFF2-40B4-BE49-F238E27FC236}">
                  <a16:creationId xmlns:a16="http://schemas.microsoft.com/office/drawing/2014/main" id="{7ADA47A4-14AE-7D7B-E37F-18FB34F407F5}"/>
                </a:ext>
              </a:extLst>
            </p:cNvPr>
            <p:cNvSpPr/>
            <p:nvPr/>
          </p:nvSpPr>
          <p:spPr>
            <a:xfrm rot="16200000" flipH="1">
              <a:off x="4980922" y="2888059"/>
              <a:ext cx="209299" cy="201028"/>
            </a:xfrm>
            <a:prstGeom prst="parallelogram">
              <a:avLst>
                <a:gd name="adj" fmla="val 55673"/>
              </a:avLst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79" name="流程图: 决策 1461">
              <a:extLst>
                <a:ext uri="{FF2B5EF4-FFF2-40B4-BE49-F238E27FC236}">
                  <a16:creationId xmlns:a16="http://schemas.microsoft.com/office/drawing/2014/main" id="{2E6C0509-CCFA-8B52-6B4A-06574CAAC71E}"/>
                </a:ext>
              </a:extLst>
            </p:cNvPr>
            <p:cNvSpPr/>
            <p:nvPr/>
          </p:nvSpPr>
          <p:spPr>
            <a:xfrm>
              <a:off x="4785215" y="2779346"/>
              <a:ext cx="402935" cy="228912"/>
            </a:xfrm>
            <a:prstGeom prst="flowChartDecision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80" name="直接连接符 1462">
              <a:extLst>
                <a:ext uri="{FF2B5EF4-FFF2-40B4-BE49-F238E27FC236}">
                  <a16:creationId xmlns:a16="http://schemas.microsoft.com/office/drawing/2014/main" id="{993DCC1D-1F97-6EE1-A7FB-3FFC2DAA42CD}"/>
                </a:ext>
              </a:extLst>
            </p:cNvPr>
            <p:cNvCxnSpPr>
              <a:cxnSpLocks/>
              <a:stCxn id="879" idx="2"/>
            </p:cNvCxnSpPr>
            <p:nvPr/>
          </p:nvCxnSpPr>
          <p:spPr>
            <a:xfrm>
              <a:off x="4986683" y="3008258"/>
              <a:ext cx="0" cy="92450"/>
            </a:xfrm>
            <a:prstGeom prst="line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81" name="直接连接符 1463">
              <a:extLst>
                <a:ext uri="{FF2B5EF4-FFF2-40B4-BE49-F238E27FC236}">
                  <a16:creationId xmlns:a16="http://schemas.microsoft.com/office/drawing/2014/main" id="{A779060B-B207-2BDC-6AE9-8A18C483161B}"/>
                </a:ext>
              </a:extLst>
            </p:cNvPr>
            <p:cNvCxnSpPr>
              <a:cxnSpLocks/>
            </p:cNvCxnSpPr>
            <p:nvPr/>
          </p:nvCxnSpPr>
          <p:spPr>
            <a:xfrm>
              <a:off x="5188150" y="2891245"/>
              <a:ext cx="0" cy="92450"/>
            </a:xfrm>
            <a:prstGeom prst="line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882" name="平行四边形 881">
              <a:extLst>
                <a:ext uri="{FF2B5EF4-FFF2-40B4-BE49-F238E27FC236}">
                  <a16:creationId xmlns:a16="http://schemas.microsoft.com/office/drawing/2014/main" id="{C077ABEB-ADA5-D16B-7320-E75485852879}"/>
                </a:ext>
              </a:extLst>
            </p:cNvPr>
            <p:cNvSpPr/>
            <p:nvPr/>
          </p:nvSpPr>
          <p:spPr>
            <a:xfrm rot="16200000">
              <a:off x="4787332" y="2907353"/>
              <a:ext cx="199528" cy="195922"/>
            </a:xfrm>
            <a:prstGeom prst="parallelogram">
              <a:avLst>
                <a:gd name="adj" fmla="val 56263"/>
              </a:avLst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83" name="直接连接符 1465">
              <a:extLst>
                <a:ext uri="{FF2B5EF4-FFF2-40B4-BE49-F238E27FC236}">
                  <a16:creationId xmlns:a16="http://schemas.microsoft.com/office/drawing/2014/main" id="{16DC3FC5-EFAD-F96B-8169-7C4C3FB84138}"/>
                </a:ext>
              </a:extLst>
            </p:cNvPr>
            <p:cNvCxnSpPr>
              <a:cxnSpLocks/>
            </p:cNvCxnSpPr>
            <p:nvPr/>
          </p:nvCxnSpPr>
          <p:spPr>
            <a:xfrm>
              <a:off x="4785886" y="2891245"/>
              <a:ext cx="0" cy="92450"/>
            </a:xfrm>
            <a:prstGeom prst="line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84" name="直接连接符 1466">
              <a:extLst>
                <a:ext uri="{FF2B5EF4-FFF2-40B4-BE49-F238E27FC236}">
                  <a16:creationId xmlns:a16="http://schemas.microsoft.com/office/drawing/2014/main" id="{BD837633-076D-AA47-62E8-52CFCCA0D86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525" y="2978687"/>
              <a:ext cx="196980" cy="116907"/>
            </a:xfrm>
            <a:prstGeom prst="line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85" name="直接连接符 1467">
              <a:extLst>
                <a:ext uri="{FF2B5EF4-FFF2-40B4-BE49-F238E27FC236}">
                  <a16:creationId xmlns:a16="http://schemas.microsoft.com/office/drawing/2014/main" id="{C66263E2-8BF7-F069-8ADE-1E20D91BD2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8690" y="2982454"/>
              <a:ext cx="195215" cy="111606"/>
            </a:xfrm>
            <a:prstGeom prst="line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542" name="矩形 541">
            <a:extLst>
              <a:ext uri="{FF2B5EF4-FFF2-40B4-BE49-F238E27FC236}">
                <a16:creationId xmlns:a16="http://schemas.microsoft.com/office/drawing/2014/main" id="{8AF00B8B-FF68-B6A7-00CB-979E9BE5C8BB}"/>
              </a:ext>
            </a:extLst>
          </p:cNvPr>
          <p:cNvSpPr/>
          <p:nvPr/>
        </p:nvSpPr>
        <p:spPr>
          <a:xfrm>
            <a:off x="6885910" y="3460848"/>
            <a:ext cx="312906" cy="369332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b="0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43" name="矩形 542">
            <a:extLst>
              <a:ext uri="{FF2B5EF4-FFF2-40B4-BE49-F238E27FC236}">
                <a16:creationId xmlns:a16="http://schemas.microsoft.com/office/drawing/2014/main" id="{303D26A2-D4FB-1154-5D1C-EC624D806B08}"/>
              </a:ext>
            </a:extLst>
          </p:cNvPr>
          <p:cNvSpPr/>
          <p:nvPr/>
        </p:nvSpPr>
        <p:spPr>
          <a:xfrm>
            <a:off x="7192253" y="3543510"/>
            <a:ext cx="136340" cy="386163"/>
          </a:xfrm>
          <a:prstGeom prst="rect">
            <a:avLst/>
          </a:prstGeom>
          <a:solidFill>
            <a:sysClr val="window" lastClr="FFFFFF">
              <a:alpha val="82000"/>
            </a:sysClr>
          </a:solidFill>
          <a:effectLst>
            <a:softEdge rad="127000"/>
          </a:effectLst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44" name="箭头: 右 1124">
            <a:extLst>
              <a:ext uri="{FF2B5EF4-FFF2-40B4-BE49-F238E27FC236}">
                <a16:creationId xmlns:a16="http://schemas.microsoft.com/office/drawing/2014/main" id="{31748E29-D014-3999-3FE3-331E7A306B07}"/>
              </a:ext>
            </a:extLst>
          </p:cNvPr>
          <p:cNvSpPr/>
          <p:nvPr/>
        </p:nvSpPr>
        <p:spPr>
          <a:xfrm flipH="1" flipV="1">
            <a:off x="8838173" y="2592664"/>
            <a:ext cx="657944" cy="150469"/>
          </a:xfrm>
          <a:prstGeom prst="rightArrow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  <a:scene3d>
            <a:camera prst="orthographicFront">
              <a:rot lat="1634660" lon="2938814" rev="3468401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45" name="组合 544">
            <a:extLst>
              <a:ext uri="{FF2B5EF4-FFF2-40B4-BE49-F238E27FC236}">
                <a16:creationId xmlns:a16="http://schemas.microsoft.com/office/drawing/2014/main" id="{1957E68C-0AC1-8943-1F8A-553E21C13C7D}"/>
              </a:ext>
            </a:extLst>
          </p:cNvPr>
          <p:cNvGrpSpPr/>
          <p:nvPr/>
        </p:nvGrpSpPr>
        <p:grpSpPr>
          <a:xfrm>
            <a:off x="8385740" y="2642358"/>
            <a:ext cx="697178" cy="556037"/>
            <a:chOff x="5686348" y="3258545"/>
            <a:chExt cx="944618" cy="753385"/>
          </a:xfrm>
          <a:solidFill>
            <a:srgbClr val="4472C4">
              <a:lumMod val="60000"/>
              <a:lumOff val="40000"/>
            </a:srgbClr>
          </a:solidFill>
        </p:grpSpPr>
        <p:sp>
          <p:nvSpPr>
            <p:cNvPr id="872" name="平行四边形 871">
              <a:extLst>
                <a:ext uri="{FF2B5EF4-FFF2-40B4-BE49-F238E27FC236}">
                  <a16:creationId xmlns:a16="http://schemas.microsoft.com/office/drawing/2014/main" id="{D4623447-5AE0-6D76-13E0-CBDEF130168C}"/>
                </a:ext>
              </a:extLst>
            </p:cNvPr>
            <p:cNvSpPr/>
            <p:nvPr/>
          </p:nvSpPr>
          <p:spPr>
            <a:xfrm rot="16200000" flipH="1">
              <a:off x="6145158" y="3513407"/>
              <a:ext cx="490669" cy="471278"/>
            </a:xfrm>
            <a:prstGeom prst="parallelogram">
              <a:avLst>
                <a:gd name="adj" fmla="val 55673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73" name="流程图: 决策 1455">
              <a:extLst>
                <a:ext uri="{FF2B5EF4-FFF2-40B4-BE49-F238E27FC236}">
                  <a16:creationId xmlns:a16="http://schemas.microsoft.com/office/drawing/2014/main" id="{EBF9D646-509C-E908-2119-5292263679D6}"/>
                </a:ext>
              </a:extLst>
            </p:cNvPr>
            <p:cNvSpPr/>
            <p:nvPr/>
          </p:nvSpPr>
          <p:spPr>
            <a:xfrm>
              <a:off x="5686353" y="3258546"/>
              <a:ext cx="944619" cy="536650"/>
            </a:xfrm>
            <a:prstGeom prst="flowChartDecision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74" name="直接连接符 1456">
              <a:extLst>
                <a:ext uri="{FF2B5EF4-FFF2-40B4-BE49-F238E27FC236}">
                  <a16:creationId xmlns:a16="http://schemas.microsoft.com/office/drawing/2014/main" id="{7FAB0058-0800-F088-4A77-E184556BD678}"/>
                </a:ext>
              </a:extLst>
            </p:cNvPr>
            <p:cNvCxnSpPr>
              <a:cxnSpLocks/>
              <a:stCxn id="873" idx="2"/>
            </p:cNvCxnSpPr>
            <p:nvPr/>
          </p:nvCxnSpPr>
          <p:spPr>
            <a:xfrm>
              <a:off x="6158663" y="3795196"/>
              <a:ext cx="0" cy="216734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75" name="直接连接符 1457">
              <a:extLst>
                <a:ext uri="{FF2B5EF4-FFF2-40B4-BE49-F238E27FC236}">
                  <a16:creationId xmlns:a16="http://schemas.microsoft.com/office/drawing/2014/main" id="{6B998701-0564-AE86-D1B8-401747293918}"/>
                </a:ext>
              </a:extLst>
            </p:cNvPr>
            <p:cNvCxnSpPr>
              <a:cxnSpLocks/>
            </p:cNvCxnSpPr>
            <p:nvPr/>
          </p:nvCxnSpPr>
          <p:spPr>
            <a:xfrm>
              <a:off x="6630972" y="3520876"/>
              <a:ext cx="0" cy="216734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76" name="直接连接符 1459">
              <a:extLst>
                <a:ext uri="{FF2B5EF4-FFF2-40B4-BE49-F238E27FC236}">
                  <a16:creationId xmlns:a16="http://schemas.microsoft.com/office/drawing/2014/main" id="{F4234838-57CD-2E37-0CC2-463B6A6294DB}"/>
                </a:ext>
              </a:extLst>
            </p:cNvPr>
            <p:cNvCxnSpPr>
              <a:cxnSpLocks/>
            </p:cNvCxnSpPr>
            <p:nvPr/>
          </p:nvCxnSpPr>
          <p:spPr>
            <a:xfrm>
              <a:off x="5687925" y="3520876"/>
              <a:ext cx="0" cy="216734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877" name="平行四边形 876">
              <a:extLst>
                <a:ext uri="{FF2B5EF4-FFF2-40B4-BE49-F238E27FC236}">
                  <a16:creationId xmlns:a16="http://schemas.microsoft.com/office/drawing/2014/main" id="{1F0FAEA1-62FB-6549-B06A-7EB802535A71}"/>
                </a:ext>
              </a:extLst>
            </p:cNvPr>
            <p:cNvSpPr/>
            <p:nvPr/>
          </p:nvSpPr>
          <p:spPr>
            <a:xfrm rot="16200000">
              <a:off x="5691317" y="3540774"/>
              <a:ext cx="467764" cy="459308"/>
            </a:xfrm>
            <a:prstGeom prst="parallelogram">
              <a:avLst>
                <a:gd name="adj" fmla="val 56263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546" name="矩形 545">
            <a:extLst>
              <a:ext uri="{FF2B5EF4-FFF2-40B4-BE49-F238E27FC236}">
                <a16:creationId xmlns:a16="http://schemas.microsoft.com/office/drawing/2014/main" id="{2DA9F58F-262C-9A62-D032-2466521E2157}"/>
              </a:ext>
            </a:extLst>
          </p:cNvPr>
          <p:cNvSpPr/>
          <p:nvPr/>
        </p:nvSpPr>
        <p:spPr>
          <a:xfrm>
            <a:off x="9347768" y="2272706"/>
            <a:ext cx="66481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PTR</a:t>
            </a:r>
            <a:endParaRPr kumimoji="0" lang="zh-CN" altLang="en-US" b="0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47" name="组合 546">
            <a:extLst>
              <a:ext uri="{FF2B5EF4-FFF2-40B4-BE49-F238E27FC236}">
                <a16:creationId xmlns:a16="http://schemas.microsoft.com/office/drawing/2014/main" id="{814E589A-7BD7-9DB0-BDAA-38C4F8085D63}"/>
              </a:ext>
            </a:extLst>
          </p:cNvPr>
          <p:cNvGrpSpPr/>
          <p:nvPr/>
        </p:nvGrpSpPr>
        <p:grpSpPr>
          <a:xfrm>
            <a:off x="8217778" y="3038728"/>
            <a:ext cx="1599857" cy="1924111"/>
            <a:chOff x="8112326" y="2762050"/>
            <a:chExt cx="2167677" cy="2607012"/>
          </a:xfrm>
        </p:grpSpPr>
        <p:grpSp>
          <p:nvGrpSpPr>
            <p:cNvPr id="832" name="组合 831">
              <a:extLst>
                <a:ext uri="{FF2B5EF4-FFF2-40B4-BE49-F238E27FC236}">
                  <a16:creationId xmlns:a16="http://schemas.microsoft.com/office/drawing/2014/main" id="{1171B5BD-3A94-9339-09EB-9BE6B94CFA59}"/>
                </a:ext>
              </a:extLst>
            </p:cNvPr>
            <p:cNvGrpSpPr/>
            <p:nvPr/>
          </p:nvGrpSpPr>
          <p:grpSpPr>
            <a:xfrm>
              <a:off x="8545077" y="4018941"/>
              <a:ext cx="585210" cy="1006368"/>
              <a:chOff x="8317957" y="2406369"/>
              <a:chExt cx="585210" cy="1006368"/>
            </a:xfrm>
          </p:grpSpPr>
          <p:grpSp>
            <p:nvGrpSpPr>
              <p:cNvPr id="861" name="组合 860">
                <a:extLst>
                  <a:ext uri="{FF2B5EF4-FFF2-40B4-BE49-F238E27FC236}">
                    <a16:creationId xmlns:a16="http://schemas.microsoft.com/office/drawing/2014/main" id="{06CC310E-41FC-207F-4E4B-9BEABEB72583}"/>
                  </a:ext>
                </a:extLst>
              </p:cNvPr>
              <p:cNvGrpSpPr/>
              <p:nvPr/>
            </p:nvGrpSpPr>
            <p:grpSpPr>
              <a:xfrm>
                <a:off x="8317957" y="2517862"/>
                <a:ext cx="585210" cy="894875"/>
                <a:chOff x="6940729" y="5516036"/>
                <a:chExt cx="403290" cy="616692"/>
              </a:xfrm>
              <a:solidFill>
                <a:srgbClr val="4472C4">
                  <a:lumMod val="20000"/>
                  <a:lumOff val="80000"/>
                </a:srgbClr>
              </a:solidFill>
            </p:grpSpPr>
            <p:sp>
              <p:nvSpPr>
                <p:cNvPr id="863" name="平行四边形 862">
                  <a:extLst>
                    <a:ext uri="{FF2B5EF4-FFF2-40B4-BE49-F238E27FC236}">
                      <a16:creationId xmlns:a16="http://schemas.microsoft.com/office/drawing/2014/main" id="{C59ABA0C-1B67-0366-010C-364C6FB5F70E}"/>
                    </a:ext>
                  </a:extLst>
                </p:cNvPr>
                <p:cNvSpPr/>
                <p:nvPr/>
              </p:nvSpPr>
              <p:spPr>
                <a:xfrm rot="16200000" flipH="1">
                  <a:off x="7067553" y="5852343"/>
                  <a:ext cx="347066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64" name="流程图: 决策 1446">
                  <a:extLst>
                    <a:ext uri="{FF2B5EF4-FFF2-40B4-BE49-F238E27FC236}">
                      <a16:creationId xmlns:a16="http://schemas.microsoft.com/office/drawing/2014/main" id="{60A9CFFB-3FB3-3481-AF52-E2CB7BDCD7A7}"/>
                    </a:ext>
                  </a:extLst>
                </p:cNvPr>
                <p:cNvSpPr/>
                <p:nvPr/>
              </p:nvSpPr>
              <p:spPr>
                <a:xfrm>
                  <a:off x="6940729" y="5674748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65" name="直接连接符 1447">
                  <a:extLst>
                    <a:ext uri="{FF2B5EF4-FFF2-40B4-BE49-F238E27FC236}">
                      <a16:creationId xmlns:a16="http://schemas.microsoft.com/office/drawing/2014/main" id="{67A587A2-7543-E587-22C6-61D3C656512D}"/>
                    </a:ext>
                  </a:extLst>
                </p:cNvPr>
                <p:cNvCxnSpPr>
                  <a:cxnSpLocks/>
                  <a:stCxn id="864" idx="2"/>
                </p:cNvCxnSpPr>
                <p:nvPr/>
              </p:nvCxnSpPr>
              <p:spPr>
                <a:xfrm>
                  <a:off x="7142197" y="5903661"/>
                  <a:ext cx="0" cy="22906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66" name="直接连接符 1448">
                  <a:extLst>
                    <a:ext uri="{FF2B5EF4-FFF2-40B4-BE49-F238E27FC236}">
                      <a16:creationId xmlns:a16="http://schemas.microsoft.com/office/drawing/2014/main" id="{7D3EBEBB-47D3-C06B-8158-A8A7CEED84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3664" y="5786645"/>
                  <a:ext cx="0" cy="229173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867" name="平行四边形 866">
                  <a:extLst>
                    <a:ext uri="{FF2B5EF4-FFF2-40B4-BE49-F238E27FC236}">
                      <a16:creationId xmlns:a16="http://schemas.microsoft.com/office/drawing/2014/main" id="{48EA60DC-09AA-135B-9CA5-E79BE8D3D397}"/>
                    </a:ext>
                  </a:extLst>
                </p:cNvPr>
                <p:cNvSpPr/>
                <p:nvPr/>
              </p:nvSpPr>
              <p:spPr>
                <a:xfrm rot="16200000">
                  <a:off x="6879891" y="5865708"/>
                  <a:ext cx="32543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68" name="直接连接符 1450">
                  <a:extLst>
                    <a:ext uri="{FF2B5EF4-FFF2-40B4-BE49-F238E27FC236}">
                      <a16:creationId xmlns:a16="http://schemas.microsoft.com/office/drawing/2014/main" id="{723346FE-606D-EACC-B70D-A3D91F5841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1400" y="5786645"/>
                  <a:ext cx="0" cy="23154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69" name="直接连接符 1451">
                  <a:extLst>
                    <a:ext uri="{FF2B5EF4-FFF2-40B4-BE49-F238E27FC236}">
                      <a16:creationId xmlns:a16="http://schemas.microsoft.com/office/drawing/2014/main" id="{A8DAACFB-FE2D-76BD-DE28-AE63AB719A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47039" y="6010738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70" name="直接连接符 1452">
                  <a:extLst>
                    <a:ext uri="{FF2B5EF4-FFF2-40B4-BE49-F238E27FC236}">
                      <a16:creationId xmlns:a16="http://schemas.microsoft.com/office/drawing/2014/main" id="{08E59428-1052-C750-BE03-67BB86A58A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44204" y="6014782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71" name="直接箭头连接符 1453">
                  <a:extLst>
                    <a:ext uri="{FF2B5EF4-FFF2-40B4-BE49-F238E27FC236}">
                      <a16:creationId xmlns:a16="http://schemas.microsoft.com/office/drawing/2014/main" id="{A0D7B03C-F816-B94A-AA19-D4DE5E1809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90607" y="5516036"/>
                  <a:ext cx="0" cy="291689"/>
                </a:xfrm>
                <a:prstGeom prst="straightConnector1">
                  <a:avLst/>
                </a:prstGeom>
                <a:grpFill/>
                <a:ln w="28575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p:cxnSp>
            <p:nvCxnSpPr>
              <p:cNvPr id="862" name="直接箭头连接符 1444">
                <a:extLst>
                  <a:ext uri="{FF2B5EF4-FFF2-40B4-BE49-F238E27FC236}">
                    <a16:creationId xmlns:a16="http://schemas.microsoft.com/office/drawing/2014/main" id="{E44FADB4-70D6-613F-9DC5-999E91753A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9891" y="2406369"/>
                <a:ext cx="0" cy="498705"/>
              </a:xfrm>
              <a:prstGeom prst="straightConnector1">
                <a:avLst/>
              </a:prstGeom>
              <a:solidFill>
                <a:srgbClr val="4472C4">
                  <a:lumMod val="20000"/>
                  <a:lumOff val="80000"/>
                </a:srgbClr>
              </a:solidFill>
              <a:ln w="28575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833" name="箭头: 上 1413">
              <a:extLst>
                <a:ext uri="{FF2B5EF4-FFF2-40B4-BE49-F238E27FC236}">
                  <a16:creationId xmlns:a16="http://schemas.microsoft.com/office/drawing/2014/main" id="{807EF6BF-A147-1FF2-6C32-A1C0A535FCBE}"/>
                </a:ext>
              </a:extLst>
            </p:cNvPr>
            <p:cNvSpPr/>
            <p:nvPr/>
          </p:nvSpPr>
          <p:spPr>
            <a:xfrm>
              <a:off x="9110175" y="4656073"/>
              <a:ext cx="253260" cy="621698"/>
            </a:xfrm>
            <a:prstGeom prst="upArrow">
              <a:avLst/>
            </a:prstGeom>
            <a:solidFill>
              <a:srgbClr val="4472C4">
                <a:lumMod val="75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  <a:scene3d>
              <a:camera prst="orthographicFront">
                <a:rot lat="20446793" lon="17995590" rev="3549465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34" name="矩形 833">
              <a:extLst>
                <a:ext uri="{FF2B5EF4-FFF2-40B4-BE49-F238E27FC236}">
                  <a16:creationId xmlns:a16="http://schemas.microsoft.com/office/drawing/2014/main" id="{2CEB5565-11C8-4D1D-2783-9BC8C263DDC4}"/>
                </a:ext>
              </a:extLst>
            </p:cNvPr>
            <p:cNvSpPr/>
            <p:nvPr/>
          </p:nvSpPr>
          <p:spPr>
            <a:xfrm>
              <a:off x="8781901" y="4472805"/>
              <a:ext cx="423962" cy="542116"/>
            </a:xfrm>
            <a:prstGeom prst="rect">
              <a:avLst/>
            </a:prstGeom>
            <a:noFill/>
            <a:scene3d>
              <a:camera prst="orthographicFront">
                <a:rot lat="900000" lon="17699975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835" name="箭头: 右 1415">
              <a:extLst>
                <a:ext uri="{FF2B5EF4-FFF2-40B4-BE49-F238E27FC236}">
                  <a16:creationId xmlns:a16="http://schemas.microsoft.com/office/drawing/2014/main" id="{EB6D1838-59CB-43B0-19E4-9096E942CA8C}"/>
                </a:ext>
              </a:extLst>
            </p:cNvPr>
            <p:cNvSpPr/>
            <p:nvPr/>
          </p:nvSpPr>
          <p:spPr>
            <a:xfrm>
              <a:off x="8112322" y="4885628"/>
              <a:ext cx="696087" cy="159192"/>
            </a:xfrm>
            <a:prstGeom prst="rightArrow">
              <a:avLst/>
            </a:prstGeom>
            <a:solidFill>
              <a:srgbClr val="4472C4">
                <a:lumMod val="75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  <a:scene3d>
              <a:camera prst="orthographicFront">
                <a:rot lat="1634660" lon="2938814" rev="3468401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836" name="组合 835">
              <a:extLst>
                <a:ext uri="{FF2B5EF4-FFF2-40B4-BE49-F238E27FC236}">
                  <a16:creationId xmlns:a16="http://schemas.microsoft.com/office/drawing/2014/main" id="{08BBBACF-E1D7-3B2B-B875-00046A68A0D5}"/>
                </a:ext>
              </a:extLst>
            </p:cNvPr>
            <p:cNvGrpSpPr/>
            <p:nvPr/>
          </p:nvGrpSpPr>
          <p:grpSpPr>
            <a:xfrm>
              <a:off x="8543558" y="3360812"/>
              <a:ext cx="585210" cy="1006367"/>
              <a:chOff x="8317957" y="2406369"/>
              <a:chExt cx="585210" cy="1006367"/>
            </a:xfrm>
          </p:grpSpPr>
          <p:grpSp>
            <p:nvGrpSpPr>
              <p:cNvPr id="850" name="组合 849">
                <a:extLst>
                  <a:ext uri="{FF2B5EF4-FFF2-40B4-BE49-F238E27FC236}">
                    <a16:creationId xmlns:a16="http://schemas.microsoft.com/office/drawing/2014/main" id="{9FB5456F-FF86-EF71-51F4-DE9443EE5176}"/>
                  </a:ext>
                </a:extLst>
              </p:cNvPr>
              <p:cNvGrpSpPr/>
              <p:nvPr/>
            </p:nvGrpSpPr>
            <p:grpSpPr>
              <a:xfrm>
                <a:off x="8317957" y="2517865"/>
                <a:ext cx="585210" cy="894871"/>
                <a:chOff x="6940729" y="5516036"/>
                <a:chExt cx="403290" cy="616689"/>
              </a:xfrm>
              <a:solidFill>
                <a:srgbClr val="4472C4">
                  <a:lumMod val="20000"/>
                  <a:lumOff val="80000"/>
                </a:srgbClr>
              </a:solidFill>
            </p:grpSpPr>
            <p:sp>
              <p:nvSpPr>
                <p:cNvPr id="852" name="平行四边形 851">
                  <a:extLst>
                    <a:ext uri="{FF2B5EF4-FFF2-40B4-BE49-F238E27FC236}">
                      <a16:creationId xmlns:a16="http://schemas.microsoft.com/office/drawing/2014/main" id="{0062ED39-9628-63B1-4B60-214DB9055301}"/>
                    </a:ext>
                  </a:extLst>
                </p:cNvPr>
                <p:cNvSpPr/>
                <p:nvPr/>
              </p:nvSpPr>
              <p:spPr>
                <a:xfrm rot="16200000" flipH="1">
                  <a:off x="7067553" y="5852343"/>
                  <a:ext cx="347066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53" name="流程图: 决策 1435">
                  <a:extLst>
                    <a:ext uri="{FF2B5EF4-FFF2-40B4-BE49-F238E27FC236}">
                      <a16:creationId xmlns:a16="http://schemas.microsoft.com/office/drawing/2014/main" id="{E78DBEAA-B75D-A8BC-2884-C3BB32F34BE3}"/>
                    </a:ext>
                  </a:extLst>
                </p:cNvPr>
                <p:cNvSpPr/>
                <p:nvPr/>
              </p:nvSpPr>
              <p:spPr>
                <a:xfrm>
                  <a:off x="6940729" y="56747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54" name="直接连接符 1436">
                  <a:extLst>
                    <a:ext uri="{FF2B5EF4-FFF2-40B4-BE49-F238E27FC236}">
                      <a16:creationId xmlns:a16="http://schemas.microsoft.com/office/drawing/2014/main" id="{C2BCAEAD-0282-E9AC-21C5-52C0DC3B7CCE}"/>
                    </a:ext>
                  </a:extLst>
                </p:cNvPr>
                <p:cNvCxnSpPr>
                  <a:cxnSpLocks/>
                  <a:stCxn id="853" idx="2"/>
                </p:cNvCxnSpPr>
                <p:nvPr/>
              </p:nvCxnSpPr>
              <p:spPr>
                <a:xfrm>
                  <a:off x="7142197" y="5903658"/>
                  <a:ext cx="0" cy="22906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55" name="直接连接符 1437">
                  <a:extLst>
                    <a:ext uri="{FF2B5EF4-FFF2-40B4-BE49-F238E27FC236}">
                      <a16:creationId xmlns:a16="http://schemas.microsoft.com/office/drawing/2014/main" id="{9D5E9BF5-2599-77D1-A698-AAB68AD7942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3664" y="5786645"/>
                  <a:ext cx="0" cy="229173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856" name="平行四边形 855">
                  <a:extLst>
                    <a:ext uri="{FF2B5EF4-FFF2-40B4-BE49-F238E27FC236}">
                      <a16:creationId xmlns:a16="http://schemas.microsoft.com/office/drawing/2014/main" id="{AE4A6A68-7FF0-C310-999A-46EB1F7F9574}"/>
                    </a:ext>
                  </a:extLst>
                </p:cNvPr>
                <p:cNvSpPr/>
                <p:nvPr/>
              </p:nvSpPr>
              <p:spPr>
                <a:xfrm rot="16200000">
                  <a:off x="6879891" y="5865708"/>
                  <a:ext cx="32543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57" name="直接连接符 1439">
                  <a:extLst>
                    <a:ext uri="{FF2B5EF4-FFF2-40B4-BE49-F238E27FC236}">
                      <a16:creationId xmlns:a16="http://schemas.microsoft.com/office/drawing/2014/main" id="{9DE28047-A21A-5709-D5AB-A2B4C930B0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1400" y="5786645"/>
                  <a:ext cx="0" cy="23154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58" name="直接连接符 1440">
                  <a:extLst>
                    <a:ext uri="{FF2B5EF4-FFF2-40B4-BE49-F238E27FC236}">
                      <a16:creationId xmlns:a16="http://schemas.microsoft.com/office/drawing/2014/main" id="{A83371CD-76AD-519B-15A3-48C7DB793B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47039" y="6010738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59" name="直接连接符 1441">
                  <a:extLst>
                    <a:ext uri="{FF2B5EF4-FFF2-40B4-BE49-F238E27FC236}">
                      <a16:creationId xmlns:a16="http://schemas.microsoft.com/office/drawing/2014/main" id="{2C47A767-BC1D-A8BF-C033-5644D159B3C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44204" y="6014782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60" name="直接箭头连接符 1442">
                  <a:extLst>
                    <a:ext uri="{FF2B5EF4-FFF2-40B4-BE49-F238E27FC236}">
                      <a16:creationId xmlns:a16="http://schemas.microsoft.com/office/drawing/2014/main" id="{BB7CB5F8-0EA2-8911-D6E0-721845D319A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90607" y="5516036"/>
                  <a:ext cx="0" cy="291689"/>
                </a:xfrm>
                <a:prstGeom prst="straightConnector1">
                  <a:avLst/>
                </a:prstGeom>
                <a:grpFill/>
                <a:ln w="28575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p:cxnSp>
            <p:nvCxnSpPr>
              <p:cNvPr id="851" name="直接箭头连接符 1433">
                <a:extLst>
                  <a:ext uri="{FF2B5EF4-FFF2-40B4-BE49-F238E27FC236}">
                    <a16:creationId xmlns:a16="http://schemas.microsoft.com/office/drawing/2014/main" id="{B651A341-45A0-52C5-9BF6-1DA8D4D0C0B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9891" y="2406369"/>
                <a:ext cx="0" cy="498705"/>
              </a:xfrm>
              <a:prstGeom prst="straightConnector1">
                <a:avLst/>
              </a:prstGeom>
              <a:solidFill>
                <a:srgbClr val="4472C4">
                  <a:lumMod val="20000"/>
                  <a:lumOff val="80000"/>
                </a:srgbClr>
              </a:solidFill>
              <a:ln w="28575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837" name="组合 836">
              <a:extLst>
                <a:ext uri="{FF2B5EF4-FFF2-40B4-BE49-F238E27FC236}">
                  <a16:creationId xmlns:a16="http://schemas.microsoft.com/office/drawing/2014/main" id="{5443C24A-85A3-04CB-F147-B226FC5D0BB4}"/>
                </a:ext>
              </a:extLst>
            </p:cNvPr>
            <p:cNvGrpSpPr/>
            <p:nvPr/>
          </p:nvGrpSpPr>
          <p:grpSpPr>
            <a:xfrm>
              <a:off x="8537479" y="3040898"/>
              <a:ext cx="585210" cy="664569"/>
              <a:chOff x="6940729" y="5674746"/>
              <a:chExt cx="403290" cy="457979"/>
            </a:xfrm>
            <a:solidFill>
              <a:srgbClr val="4472C4">
                <a:lumMod val="20000"/>
                <a:lumOff val="80000"/>
              </a:srgbClr>
            </a:solidFill>
          </p:grpSpPr>
          <p:sp>
            <p:nvSpPr>
              <p:cNvPr id="841" name="平行四边形 840">
                <a:extLst>
                  <a:ext uri="{FF2B5EF4-FFF2-40B4-BE49-F238E27FC236}">
                    <a16:creationId xmlns:a16="http://schemas.microsoft.com/office/drawing/2014/main" id="{15DE32E4-F1F7-F33B-D1C8-AEA2EFF5276A}"/>
                  </a:ext>
                </a:extLst>
              </p:cNvPr>
              <p:cNvSpPr/>
              <p:nvPr/>
            </p:nvSpPr>
            <p:spPr>
              <a:xfrm rot="16200000" flipH="1">
                <a:off x="7067553" y="5852343"/>
                <a:ext cx="347066" cy="201028"/>
              </a:xfrm>
              <a:prstGeom prst="parallelogram">
                <a:avLst>
                  <a:gd name="adj" fmla="val 5567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42" name="流程图: 决策 1424">
                <a:extLst>
                  <a:ext uri="{FF2B5EF4-FFF2-40B4-BE49-F238E27FC236}">
                    <a16:creationId xmlns:a16="http://schemas.microsoft.com/office/drawing/2014/main" id="{B7D025F3-B416-64C7-FFCC-8C341313DE17}"/>
                  </a:ext>
                </a:extLst>
              </p:cNvPr>
              <p:cNvSpPr/>
              <p:nvPr/>
            </p:nvSpPr>
            <p:spPr>
              <a:xfrm>
                <a:off x="6940729" y="5674746"/>
                <a:ext cx="402935" cy="228912"/>
              </a:xfrm>
              <a:prstGeom prst="flowChartDecision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43" name="直接连接符 1425">
                <a:extLst>
                  <a:ext uri="{FF2B5EF4-FFF2-40B4-BE49-F238E27FC236}">
                    <a16:creationId xmlns:a16="http://schemas.microsoft.com/office/drawing/2014/main" id="{A329EFDC-F18B-6008-B5D5-D7D45D253CBB}"/>
                  </a:ext>
                </a:extLst>
              </p:cNvPr>
              <p:cNvCxnSpPr>
                <a:cxnSpLocks/>
                <a:stCxn id="842" idx="2"/>
              </p:cNvCxnSpPr>
              <p:nvPr/>
            </p:nvCxnSpPr>
            <p:spPr>
              <a:xfrm>
                <a:off x="7142197" y="5903658"/>
                <a:ext cx="0" cy="229067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44" name="直接连接符 1426">
                <a:extLst>
                  <a:ext uri="{FF2B5EF4-FFF2-40B4-BE49-F238E27FC236}">
                    <a16:creationId xmlns:a16="http://schemas.microsoft.com/office/drawing/2014/main" id="{2EAE9773-53D4-F044-3308-502E447F14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664" y="5786645"/>
                <a:ext cx="0" cy="229173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845" name="平行四边形 844">
                <a:extLst>
                  <a:ext uri="{FF2B5EF4-FFF2-40B4-BE49-F238E27FC236}">
                    <a16:creationId xmlns:a16="http://schemas.microsoft.com/office/drawing/2014/main" id="{764BB81B-5574-42EE-657D-44DFE13D9256}"/>
                  </a:ext>
                </a:extLst>
              </p:cNvPr>
              <p:cNvSpPr/>
              <p:nvPr/>
            </p:nvSpPr>
            <p:spPr>
              <a:xfrm rot="16200000">
                <a:off x="6879891" y="5865708"/>
                <a:ext cx="325438" cy="195922"/>
              </a:xfrm>
              <a:prstGeom prst="parallelogram">
                <a:avLst>
                  <a:gd name="adj" fmla="val 5626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46" name="直接连接符 1428">
                <a:extLst>
                  <a:ext uri="{FF2B5EF4-FFF2-40B4-BE49-F238E27FC236}">
                    <a16:creationId xmlns:a16="http://schemas.microsoft.com/office/drawing/2014/main" id="{17CD4219-3A3C-30FF-1453-0183771125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1400" y="5786645"/>
                <a:ext cx="0" cy="231546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47" name="直接连接符 1429">
                <a:extLst>
                  <a:ext uri="{FF2B5EF4-FFF2-40B4-BE49-F238E27FC236}">
                    <a16:creationId xmlns:a16="http://schemas.microsoft.com/office/drawing/2014/main" id="{F264A5AC-629D-FBAA-E977-4E9F670D39D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7039" y="6010738"/>
                <a:ext cx="196980" cy="116907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48" name="直接连接符 1430">
                <a:extLst>
                  <a:ext uri="{FF2B5EF4-FFF2-40B4-BE49-F238E27FC236}">
                    <a16:creationId xmlns:a16="http://schemas.microsoft.com/office/drawing/2014/main" id="{1341E854-4551-2786-A089-882C42C7C6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44204" y="6014782"/>
                <a:ext cx="195215" cy="111606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49" name="直接箭头连接符 1431">
                <a:extLst>
                  <a:ext uri="{FF2B5EF4-FFF2-40B4-BE49-F238E27FC236}">
                    <a16:creationId xmlns:a16="http://schemas.microsoft.com/office/drawing/2014/main" id="{D1F8555B-2E8B-03BE-3621-9283B73EA60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0607" y="5683313"/>
                <a:ext cx="0" cy="124412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838" name="矩形 837">
              <a:extLst>
                <a:ext uri="{FF2B5EF4-FFF2-40B4-BE49-F238E27FC236}">
                  <a16:creationId xmlns:a16="http://schemas.microsoft.com/office/drawing/2014/main" id="{CD24CD29-FB44-DC12-ECCE-78BF122A0BCF}"/>
                </a:ext>
              </a:extLst>
            </p:cNvPr>
            <p:cNvSpPr/>
            <p:nvPr/>
          </p:nvSpPr>
          <p:spPr>
            <a:xfrm>
              <a:off x="8959523" y="4868648"/>
              <a:ext cx="1320472" cy="50041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v</a:t>
              </a:r>
              <a:endParaRPr kumimoji="0" lang="zh-CN" altLang="en-US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39" name="矩形 838">
              <a:extLst>
                <a:ext uri="{FF2B5EF4-FFF2-40B4-BE49-F238E27FC236}">
                  <a16:creationId xmlns:a16="http://schemas.microsoft.com/office/drawing/2014/main" id="{534F8CDD-AB0D-8579-8A27-68D586C10AAB}"/>
                </a:ext>
              </a:extLst>
            </p:cNvPr>
            <p:cNvSpPr/>
            <p:nvPr/>
          </p:nvSpPr>
          <p:spPr>
            <a:xfrm>
              <a:off x="8968120" y="2762050"/>
              <a:ext cx="1066189" cy="50041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CNT</a:t>
              </a:r>
            </a:p>
          </p:txBody>
        </p:sp>
        <p:sp>
          <p:nvSpPr>
            <p:cNvPr id="840" name="矩形 839">
              <a:extLst>
                <a:ext uri="{FF2B5EF4-FFF2-40B4-BE49-F238E27FC236}">
                  <a16:creationId xmlns:a16="http://schemas.microsoft.com/office/drawing/2014/main" id="{6910E85E-3E22-B007-C949-BFD81892CF05}"/>
                </a:ext>
              </a:extLst>
            </p:cNvPr>
            <p:cNvSpPr/>
            <p:nvPr/>
          </p:nvSpPr>
          <p:spPr>
            <a:xfrm>
              <a:off x="8258774" y="4449117"/>
              <a:ext cx="814160" cy="542116"/>
            </a:xfrm>
            <a:prstGeom prst="rect">
              <a:avLst/>
            </a:prstGeom>
            <a:noFill/>
            <a:scene3d>
              <a:camera prst="orthographicFront">
                <a:rot lat="1194141" lon="3617894" rev="134698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u</a:t>
              </a:r>
              <a:endParaRPr kumimoji="0" lang="zh-CN" altLang="en-US" sz="20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48" name="组合 547">
            <a:extLst>
              <a:ext uri="{FF2B5EF4-FFF2-40B4-BE49-F238E27FC236}">
                <a16:creationId xmlns:a16="http://schemas.microsoft.com/office/drawing/2014/main" id="{63924FC4-7DAC-3796-D8D7-4840BE321CED}"/>
              </a:ext>
            </a:extLst>
          </p:cNvPr>
          <p:cNvGrpSpPr/>
          <p:nvPr/>
        </p:nvGrpSpPr>
        <p:grpSpPr>
          <a:xfrm>
            <a:off x="8384208" y="2542476"/>
            <a:ext cx="368767" cy="418779"/>
            <a:chOff x="6940722" y="5674740"/>
            <a:chExt cx="403286" cy="457980"/>
          </a:xfrm>
          <a:solidFill>
            <a:sysClr val="window" lastClr="FFFFFF">
              <a:lumMod val="85000"/>
            </a:sysClr>
          </a:solidFill>
        </p:grpSpPr>
        <p:sp>
          <p:nvSpPr>
            <p:cNvPr id="824" name="平行四边形 823">
              <a:extLst>
                <a:ext uri="{FF2B5EF4-FFF2-40B4-BE49-F238E27FC236}">
                  <a16:creationId xmlns:a16="http://schemas.microsoft.com/office/drawing/2014/main" id="{405F8821-7612-9F60-8988-C7AF76D70E9A}"/>
                </a:ext>
              </a:extLst>
            </p:cNvPr>
            <p:cNvSpPr/>
            <p:nvPr/>
          </p:nvSpPr>
          <p:spPr>
            <a:xfrm rot="16200000" flipH="1">
              <a:off x="7067553" y="5852343"/>
              <a:ext cx="347066" cy="201028"/>
            </a:xfrm>
            <a:prstGeom prst="parallelogram">
              <a:avLst>
                <a:gd name="adj" fmla="val 55673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825" name="流程图: 决策 1405">
              <a:extLst>
                <a:ext uri="{FF2B5EF4-FFF2-40B4-BE49-F238E27FC236}">
                  <a16:creationId xmlns:a16="http://schemas.microsoft.com/office/drawing/2014/main" id="{C42E6E24-DF35-A319-FDAB-0962ED4407AB}"/>
                </a:ext>
              </a:extLst>
            </p:cNvPr>
            <p:cNvSpPr/>
            <p:nvPr/>
          </p:nvSpPr>
          <p:spPr>
            <a:xfrm>
              <a:off x="6940729" y="5674746"/>
              <a:ext cx="402935" cy="228912"/>
            </a:xfrm>
            <a:prstGeom prst="flowChartDecision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26" name="直接连接符 1406">
              <a:extLst>
                <a:ext uri="{FF2B5EF4-FFF2-40B4-BE49-F238E27FC236}">
                  <a16:creationId xmlns:a16="http://schemas.microsoft.com/office/drawing/2014/main" id="{25CB4055-AD36-6AB7-D93C-52DC9F16C343}"/>
                </a:ext>
              </a:extLst>
            </p:cNvPr>
            <p:cNvCxnSpPr>
              <a:cxnSpLocks/>
              <a:stCxn id="825" idx="2"/>
            </p:cNvCxnSpPr>
            <p:nvPr/>
          </p:nvCxnSpPr>
          <p:spPr>
            <a:xfrm>
              <a:off x="7142197" y="5903658"/>
              <a:ext cx="0" cy="22906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27" name="直接连接符 1407">
              <a:extLst>
                <a:ext uri="{FF2B5EF4-FFF2-40B4-BE49-F238E27FC236}">
                  <a16:creationId xmlns:a16="http://schemas.microsoft.com/office/drawing/2014/main" id="{94C51D25-57A0-A756-EE15-000F07551810}"/>
                </a:ext>
              </a:extLst>
            </p:cNvPr>
            <p:cNvCxnSpPr>
              <a:cxnSpLocks/>
            </p:cNvCxnSpPr>
            <p:nvPr/>
          </p:nvCxnSpPr>
          <p:spPr>
            <a:xfrm>
              <a:off x="7343664" y="5786645"/>
              <a:ext cx="0" cy="229173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828" name="平行四边形 827">
              <a:extLst>
                <a:ext uri="{FF2B5EF4-FFF2-40B4-BE49-F238E27FC236}">
                  <a16:creationId xmlns:a16="http://schemas.microsoft.com/office/drawing/2014/main" id="{2DB3557C-64E1-3439-CA05-7AA5744BAF21}"/>
                </a:ext>
              </a:extLst>
            </p:cNvPr>
            <p:cNvSpPr/>
            <p:nvPr/>
          </p:nvSpPr>
          <p:spPr>
            <a:xfrm rot="16200000">
              <a:off x="6879891" y="5865708"/>
              <a:ext cx="325438" cy="195922"/>
            </a:xfrm>
            <a:prstGeom prst="parallelogram">
              <a:avLst>
                <a:gd name="adj" fmla="val 56263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829" name="直接连接符 1409">
              <a:extLst>
                <a:ext uri="{FF2B5EF4-FFF2-40B4-BE49-F238E27FC236}">
                  <a16:creationId xmlns:a16="http://schemas.microsoft.com/office/drawing/2014/main" id="{88AF8C1B-308B-15E2-A531-5E76938BEECE}"/>
                </a:ext>
              </a:extLst>
            </p:cNvPr>
            <p:cNvCxnSpPr>
              <a:cxnSpLocks/>
            </p:cNvCxnSpPr>
            <p:nvPr/>
          </p:nvCxnSpPr>
          <p:spPr>
            <a:xfrm>
              <a:off x="6941400" y="5786645"/>
              <a:ext cx="0" cy="231546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30" name="直接连接符 1410">
              <a:extLst>
                <a:ext uri="{FF2B5EF4-FFF2-40B4-BE49-F238E27FC236}">
                  <a16:creationId xmlns:a16="http://schemas.microsoft.com/office/drawing/2014/main" id="{5D9E1737-DE0A-D62D-B9C3-369B9513268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7039" y="6010738"/>
              <a:ext cx="196980" cy="11690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831" name="直接连接符 1411">
              <a:extLst>
                <a:ext uri="{FF2B5EF4-FFF2-40B4-BE49-F238E27FC236}">
                  <a16:creationId xmlns:a16="http://schemas.microsoft.com/office/drawing/2014/main" id="{12873104-8663-C4A4-8937-BB83010625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44204" y="6014782"/>
              <a:ext cx="195215" cy="111606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549" name="箭头: 上 1129">
            <a:extLst>
              <a:ext uri="{FF2B5EF4-FFF2-40B4-BE49-F238E27FC236}">
                <a16:creationId xmlns:a16="http://schemas.microsoft.com/office/drawing/2014/main" id="{693DAEC7-87D1-E456-6B59-13426953AE16}"/>
              </a:ext>
            </a:extLst>
          </p:cNvPr>
          <p:cNvSpPr/>
          <p:nvPr/>
        </p:nvSpPr>
        <p:spPr>
          <a:xfrm>
            <a:off x="8683223" y="2713343"/>
            <a:ext cx="186919" cy="458845"/>
          </a:xfrm>
          <a:prstGeom prst="upArrow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  <a:scene3d>
            <a:camera prst="orthographicFront">
              <a:rot lat="20446793" lon="17995590" rev="3549465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50" name="直接连接符 1130">
            <a:extLst>
              <a:ext uri="{FF2B5EF4-FFF2-40B4-BE49-F238E27FC236}">
                <a16:creationId xmlns:a16="http://schemas.microsoft.com/office/drawing/2014/main" id="{97B9661D-EFE0-DE55-0C9D-0EED2DA009DA}"/>
              </a:ext>
            </a:extLst>
          </p:cNvPr>
          <p:cNvCxnSpPr>
            <a:cxnSpLocks/>
          </p:cNvCxnSpPr>
          <p:nvPr/>
        </p:nvCxnSpPr>
        <p:spPr>
          <a:xfrm flipH="1">
            <a:off x="9075055" y="2820973"/>
            <a:ext cx="311783" cy="175888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51" name="矩形 550">
            <a:extLst>
              <a:ext uri="{FF2B5EF4-FFF2-40B4-BE49-F238E27FC236}">
                <a16:creationId xmlns:a16="http://schemas.microsoft.com/office/drawing/2014/main" id="{7C86B505-CB5D-35B8-847B-CC8166348191}"/>
              </a:ext>
            </a:extLst>
          </p:cNvPr>
          <p:cNvSpPr/>
          <p:nvPr/>
        </p:nvSpPr>
        <p:spPr>
          <a:xfrm>
            <a:off x="8177214" y="1508491"/>
            <a:ext cx="492443" cy="1647246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vert="eaVert"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Ceiling matrix</a:t>
            </a:r>
            <a:endParaRPr kumimoji="0" lang="zh-CN" altLang="en-US" sz="2000" b="0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52" name="直接连接符 1132">
            <a:extLst>
              <a:ext uri="{FF2B5EF4-FFF2-40B4-BE49-F238E27FC236}">
                <a16:creationId xmlns:a16="http://schemas.microsoft.com/office/drawing/2014/main" id="{09AA1EE0-FEB2-9922-2F88-56E555A4C6D7}"/>
              </a:ext>
            </a:extLst>
          </p:cNvPr>
          <p:cNvCxnSpPr>
            <a:cxnSpLocks/>
          </p:cNvCxnSpPr>
          <p:nvPr/>
        </p:nvCxnSpPr>
        <p:spPr>
          <a:xfrm flipH="1">
            <a:off x="7362963" y="1856334"/>
            <a:ext cx="311783" cy="175888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553" name="矩形 552">
            <a:extLst>
              <a:ext uri="{FF2B5EF4-FFF2-40B4-BE49-F238E27FC236}">
                <a16:creationId xmlns:a16="http://schemas.microsoft.com/office/drawing/2014/main" id="{78829E9C-2DC7-53C7-E0EE-F5BE41A1147B}"/>
              </a:ext>
            </a:extLst>
          </p:cNvPr>
          <p:cNvSpPr/>
          <p:nvPr/>
        </p:nvSpPr>
        <p:spPr>
          <a:xfrm>
            <a:off x="8004526" y="4627531"/>
            <a:ext cx="54902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</a:t>
            </a:r>
            <a:endParaRPr kumimoji="0" lang="zh-CN" altLang="en-US" b="0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54" name="组合 553">
            <a:extLst>
              <a:ext uri="{FF2B5EF4-FFF2-40B4-BE49-F238E27FC236}">
                <a16:creationId xmlns:a16="http://schemas.microsoft.com/office/drawing/2014/main" id="{30621422-A826-7EEF-AE90-4316E7AA05FF}"/>
              </a:ext>
            </a:extLst>
          </p:cNvPr>
          <p:cNvGrpSpPr/>
          <p:nvPr/>
        </p:nvGrpSpPr>
        <p:grpSpPr>
          <a:xfrm>
            <a:off x="7649479" y="3616128"/>
            <a:ext cx="647770" cy="2027794"/>
            <a:chOff x="9907308" y="2626766"/>
            <a:chExt cx="877676" cy="2747494"/>
          </a:xfrm>
        </p:grpSpPr>
        <p:grpSp>
          <p:nvGrpSpPr>
            <p:cNvPr id="769" name="组合 768">
              <a:extLst>
                <a:ext uri="{FF2B5EF4-FFF2-40B4-BE49-F238E27FC236}">
                  <a16:creationId xmlns:a16="http://schemas.microsoft.com/office/drawing/2014/main" id="{EA2477AF-0B7B-D7C3-A7B8-A7810AB8A4E6}"/>
                </a:ext>
              </a:extLst>
            </p:cNvPr>
            <p:cNvGrpSpPr/>
            <p:nvPr/>
          </p:nvGrpSpPr>
          <p:grpSpPr>
            <a:xfrm>
              <a:off x="10051536" y="4489222"/>
              <a:ext cx="585210" cy="885038"/>
              <a:chOff x="6940729" y="5522812"/>
              <a:chExt cx="403290" cy="609913"/>
            </a:xfrm>
            <a:solidFill>
              <a:srgbClr val="ED7D31">
                <a:lumMod val="20000"/>
                <a:lumOff val="80000"/>
              </a:srgbClr>
            </a:solidFill>
          </p:grpSpPr>
          <p:sp>
            <p:nvSpPr>
              <p:cNvPr id="815" name="平行四边形 814">
                <a:extLst>
                  <a:ext uri="{FF2B5EF4-FFF2-40B4-BE49-F238E27FC236}">
                    <a16:creationId xmlns:a16="http://schemas.microsoft.com/office/drawing/2014/main" id="{F9F0DF9B-A905-D9EF-830A-519BEF1B70B4}"/>
                  </a:ext>
                </a:extLst>
              </p:cNvPr>
              <p:cNvSpPr/>
              <p:nvPr/>
            </p:nvSpPr>
            <p:spPr>
              <a:xfrm rot="16200000">
                <a:off x="6879891" y="5865708"/>
                <a:ext cx="325438" cy="195922"/>
              </a:xfrm>
              <a:prstGeom prst="parallelogram">
                <a:avLst>
                  <a:gd name="adj" fmla="val 5626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16" name="平行四边形 815">
                <a:extLst>
                  <a:ext uri="{FF2B5EF4-FFF2-40B4-BE49-F238E27FC236}">
                    <a16:creationId xmlns:a16="http://schemas.microsoft.com/office/drawing/2014/main" id="{B77E662E-2B22-908B-D928-3FEA36286655}"/>
                  </a:ext>
                </a:extLst>
              </p:cNvPr>
              <p:cNvSpPr/>
              <p:nvPr/>
            </p:nvSpPr>
            <p:spPr>
              <a:xfrm rot="16200000" flipH="1">
                <a:off x="7067553" y="5852343"/>
                <a:ext cx="347066" cy="201028"/>
              </a:xfrm>
              <a:prstGeom prst="parallelogram">
                <a:avLst>
                  <a:gd name="adj" fmla="val 5567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17" name="流程图: 决策 1397">
                <a:extLst>
                  <a:ext uri="{FF2B5EF4-FFF2-40B4-BE49-F238E27FC236}">
                    <a16:creationId xmlns:a16="http://schemas.microsoft.com/office/drawing/2014/main" id="{33F06A2A-8A29-BA94-6FA5-D028F910719A}"/>
                  </a:ext>
                </a:extLst>
              </p:cNvPr>
              <p:cNvSpPr/>
              <p:nvPr/>
            </p:nvSpPr>
            <p:spPr>
              <a:xfrm>
                <a:off x="6940729" y="5674746"/>
                <a:ext cx="402935" cy="228912"/>
              </a:xfrm>
              <a:prstGeom prst="flowChartDecision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18" name="直接连接符 1398">
                <a:extLst>
                  <a:ext uri="{FF2B5EF4-FFF2-40B4-BE49-F238E27FC236}">
                    <a16:creationId xmlns:a16="http://schemas.microsoft.com/office/drawing/2014/main" id="{A551DF2C-79F7-ABC1-2C74-7A34AC4B6C3A}"/>
                  </a:ext>
                </a:extLst>
              </p:cNvPr>
              <p:cNvCxnSpPr>
                <a:cxnSpLocks/>
                <a:stCxn id="817" idx="2"/>
              </p:cNvCxnSpPr>
              <p:nvPr/>
            </p:nvCxnSpPr>
            <p:spPr>
              <a:xfrm>
                <a:off x="7142197" y="5903658"/>
                <a:ext cx="0" cy="229067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19" name="直接连接符 1399">
                <a:extLst>
                  <a:ext uri="{FF2B5EF4-FFF2-40B4-BE49-F238E27FC236}">
                    <a16:creationId xmlns:a16="http://schemas.microsoft.com/office/drawing/2014/main" id="{31C64074-FEB6-F37F-2F7B-3E2DC5A34A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664" y="5786645"/>
                <a:ext cx="0" cy="229173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20" name="直接连接符 1400">
                <a:extLst>
                  <a:ext uri="{FF2B5EF4-FFF2-40B4-BE49-F238E27FC236}">
                    <a16:creationId xmlns:a16="http://schemas.microsoft.com/office/drawing/2014/main" id="{6FC135BC-244C-F601-1107-81D0CEB02DE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1400" y="5786645"/>
                <a:ext cx="0" cy="231546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21" name="直接连接符 1401">
                <a:extLst>
                  <a:ext uri="{FF2B5EF4-FFF2-40B4-BE49-F238E27FC236}">
                    <a16:creationId xmlns:a16="http://schemas.microsoft.com/office/drawing/2014/main" id="{167C95D4-BF4D-4618-9B87-20AC64F6B6E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7039" y="6010738"/>
                <a:ext cx="196980" cy="116907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22" name="直接连接符 1402">
                <a:extLst>
                  <a:ext uri="{FF2B5EF4-FFF2-40B4-BE49-F238E27FC236}">
                    <a16:creationId xmlns:a16="http://schemas.microsoft.com/office/drawing/2014/main" id="{0B0BAD40-41AB-9C62-B150-D3DAD60DDDA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44204" y="6014782"/>
                <a:ext cx="195215" cy="111606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23" name="直接箭头连接符 1403">
                <a:extLst>
                  <a:ext uri="{FF2B5EF4-FFF2-40B4-BE49-F238E27FC236}">
                    <a16:creationId xmlns:a16="http://schemas.microsoft.com/office/drawing/2014/main" id="{ED7D5832-1620-6389-5F41-602CF30ADC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7057" y="5522812"/>
                <a:ext cx="0" cy="291689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tailEnd type="triangle"/>
              </a:ln>
              <a:effectLst>
                <a:glow rad="38100">
                  <a:srgbClr val="FFC000">
                    <a:satMod val="175000"/>
                    <a:alpha val="40000"/>
                  </a:srgbClr>
                </a:glow>
              </a:effectLst>
            </p:spPr>
          </p:cxnSp>
        </p:grpSp>
        <p:sp>
          <p:nvSpPr>
            <p:cNvPr id="770" name="矩形 769">
              <a:extLst>
                <a:ext uri="{FF2B5EF4-FFF2-40B4-BE49-F238E27FC236}">
                  <a16:creationId xmlns:a16="http://schemas.microsoft.com/office/drawing/2014/main" id="{290449F8-D85F-15F0-BAB8-6456E4220C86}"/>
                </a:ext>
              </a:extLst>
            </p:cNvPr>
            <p:cNvSpPr/>
            <p:nvPr/>
          </p:nvSpPr>
          <p:spPr>
            <a:xfrm>
              <a:off x="10210426" y="4895972"/>
              <a:ext cx="558622" cy="458713"/>
            </a:xfrm>
            <a:prstGeom prst="rect">
              <a:avLst/>
            </a:prstGeom>
            <a:noFill/>
            <a:scene3d>
              <a:camera prst="orthographicFront">
                <a:rot lat="900000" lon="17699975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19</a:t>
              </a:r>
              <a:endParaRPr kumimoji="0" lang="zh-CN" altLang="en-US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771" name="直接箭头连接符 1351">
              <a:extLst>
                <a:ext uri="{FF2B5EF4-FFF2-40B4-BE49-F238E27FC236}">
                  <a16:creationId xmlns:a16="http://schemas.microsoft.com/office/drawing/2014/main" id="{71ECB623-78B8-655D-CB78-68C986F6A01A}"/>
                </a:ext>
              </a:extLst>
            </p:cNvPr>
            <p:cNvCxnSpPr>
              <a:cxnSpLocks/>
            </p:cNvCxnSpPr>
            <p:nvPr/>
          </p:nvCxnSpPr>
          <p:spPr>
            <a:xfrm>
              <a:off x="10421424" y="4464646"/>
              <a:ext cx="0" cy="423267"/>
            </a:xfrm>
            <a:prstGeom prst="straightConnector1">
              <a:avLst/>
            </a:prstGeom>
            <a:solidFill>
              <a:srgbClr val="ED7D31">
                <a:lumMod val="20000"/>
                <a:lumOff val="80000"/>
              </a:srgbClr>
            </a:solidFill>
            <a:ln w="285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tailEnd type="none"/>
            </a:ln>
            <a:effectLst>
              <a:glow rad="38100">
                <a:srgbClr val="FFC000">
                  <a:satMod val="175000"/>
                  <a:alpha val="40000"/>
                </a:srgbClr>
              </a:glow>
            </a:effectLst>
          </p:spPr>
        </p:cxnSp>
        <p:grpSp>
          <p:nvGrpSpPr>
            <p:cNvPr id="772" name="组合 771">
              <a:extLst>
                <a:ext uri="{FF2B5EF4-FFF2-40B4-BE49-F238E27FC236}">
                  <a16:creationId xmlns:a16="http://schemas.microsoft.com/office/drawing/2014/main" id="{C9F54294-DB9D-AB3D-80E4-E291FC2645C1}"/>
                </a:ext>
              </a:extLst>
            </p:cNvPr>
            <p:cNvGrpSpPr/>
            <p:nvPr/>
          </p:nvGrpSpPr>
          <p:grpSpPr>
            <a:xfrm>
              <a:off x="9907308" y="3863590"/>
              <a:ext cx="862251" cy="880104"/>
              <a:chOff x="9907308" y="3863590"/>
              <a:chExt cx="862251" cy="880104"/>
            </a:xfrm>
          </p:grpSpPr>
          <p:grpSp>
            <p:nvGrpSpPr>
              <p:cNvPr id="802" name="组合 801">
                <a:extLst>
                  <a:ext uri="{FF2B5EF4-FFF2-40B4-BE49-F238E27FC236}">
                    <a16:creationId xmlns:a16="http://schemas.microsoft.com/office/drawing/2014/main" id="{A58FED8D-2D0A-8E3C-BDEC-6E89031E358B}"/>
                  </a:ext>
                </a:extLst>
              </p:cNvPr>
              <p:cNvGrpSpPr/>
              <p:nvPr/>
            </p:nvGrpSpPr>
            <p:grpSpPr>
              <a:xfrm>
                <a:off x="10055785" y="3878322"/>
                <a:ext cx="585210" cy="865372"/>
                <a:chOff x="6940729" y="5536364"/>
                <a:chExt cx="403290" cy="596361"/>
              </a:xfrm>
              <a:solidFill>
                <a:srgbClr val="ED7D31">
                  <a:lumMod val="20000"/>
                  <a:lumOff val="80000"/>
                </a:srgbClr>
              </a:solidFill>
            </p:grpSpPr>
            <p:sp>
              <p:nvSpPr>
                <p:cNvPr id="806" name="平行四边形 805">
                  <a:extLst>
                    <a:ext uri="{FF2B5EF4-FFF2-40B4-BE49-F238E27FC236}">
                      <a16:creationId xmlns:a16="http://schemas.microsoft.com/office/drawing/2014/main" id="{54A5AB67-2229-038A-1BF6-CD667F7859F4}"/>
                    </a:ext>
                  </a:extLst>
                </p:cNvPr>
                <p:cNvSpPr/>
                <p:nvPr/>
              </p:nvSpPr>
              <p:spPr>
                <a:xfrm rot="16200000" flipH="1">
                  <a:off x="7067553" y="5852343"/>
                  <a:ext cx="347066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07" name="流程图: 决策 1387">
                  <a:extLst>
                    <a:ext uri="{FF2B5EF4-FFF2-40B4-BE49-F238E27FC236}">
                      <a16:creationId xmlns:a16="http://schemas.microsoft.com/office/drawing/2014/main" id="{5B7C155E-3D78-730D-F996-6AF6AF0DEB79}"/>
                    </a:ext>
                  </a:extLst>
                </p:cNvPr>
                <p:cNvSpPr/>
                <p:nvPr/>
              </p:nvSpPr>
              <p:spPr>
                <a:xfrm>
                  <a:off x="6940729" y="56747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08" name="直接连接符 1388">
                  <a:extLst>
                    <a:ext uri="{FF2B5EF4-FFF2-40B4-BE49-F238E27FC236}">
                      <a16:creationId xmlns:a16="http://schemas.microsoft.com/office/drawing/2014/main" id="{E3602B6D-5508-B185-3080-4E6D7AAD791C}"/>
                    </a:ext>
                  </a:extLst>
                </p:cNvPr>
                <p:cNvCxnSpPr>
                  <a:cxnSpLocks/>
                  <a:stCxn id="807" idx="2"/>
                </p:cNvCxnSpPr>
                <p:nvPr/>
              </p:nvCxnSpPr>
              <p:spPr>
                <a:xfrm>
                  <a:off x="7142197" y="5903658"/>
                  <a:ext cx="0" cy="22906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09" name="直接连接符 1389">
                  <a:extLst>
                    <a:ext uri="{FF2B5EF4-FFF2-40B4-BE49-F238E27FC236}">
                      <a16:creationId xmlns:a16="http://schemas.microsoft.com/office/drawing/2014/main" id="{32D28F27-B91E-BC54-1297-8739A0DE63B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3664" y="5786645"/>
                  <a:ext cx="0" cy="229173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810" name="平行四边形 809">
                  <a:extLst>
                    <a:ext uri="{FF2B5EF4-FFF2-40B4-BE49-F238E27FC236}">
                      <a16:creationId xmlns:a16="http://schemas.microsoft.com/office/drawing/2014/main" id="{59417D2E-9084-447B-0A9B-D05BCCFE0B43}"/>
                    </a:ext>
                  </a:extLst>
                </p:cNvPr>
                <p:cNvSpPr/>
                <p:nvPr/>
              </p:nvSpPr>
              <p:spPr>
                <a:xfrm rot="16200000">
                  <a:off x="6879891" y="5865708"/>
                  <a:ext cx="32543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811" name="直接连接符 1391">
                  <a:extLst>
                    <a:ext uri="{FF2B5EF4-FFF2-40B4-BE49-F238E27FC236}">
                      <a16:creationId xmlns:a16="http://schemas.microsoft.com/office/drawing/2014/main" id="{F0DC85C3-F8D1-78F3-FBBA-23B05CB91BC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1400" y="5786645"/>
                  <a:ext cx="0" cy="23154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12" name="直接连接符 1392">
                  <a:extLst>
                    <a:ext uri="{FF2B5EF4-FFF2-40B4-BE49-F238E27FC236}">
                      <a16:creationId xmlns:a16="http://schemas.microsoft.com/office/drawing/2014/main" id="{23C09A04-BA49-A8D7-8891-CE2A575927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47039" y="6010738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13" name="直接连接符 1393">
                  <a:extLst>
                    <a:ext uri="{FF2B5EF4-FFF2-40B4-BE49-F238E27FC236}">
                      <a16:creationId xmlns:a16="http://schemas.microsoft.com/office/drawing/2014/main" id="{56515810-379D-D9F4-9E7C-1F6872FB3B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44204" y="6014782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14" name="直接箭头连接符 1394">
                  <a:extLst>
                    <a:ext uri="{FF2B5EF4-FFF2-40B4-BE49-F238E27FC236}">
                      <a16:creationId xmlns:a16="http://schemas.microsoft.com/office/drawing/2014/main" id="{0151211A-1136-BDC4-053C-4AB94F1F65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77057" y="5536364"/>
                  <a:ext cx="0" cy="291689"/>
                </a:xfrm>
                <a:prstGeom prst="straightConnector1">
                  <a:avLst/>
                </a:prstGeom>
                <a:grpFill/>
                <a:ln w="28575" cap="flat" cmpd="sng" algn="ctr">
                  <a:solidFill>
                    <a:srgbClr val="ED7D31">
                      <a:lumMod val="75000"/>
                    </a:srgbClr>
                  </a:solidFill>
                  <a:prstDash val="solid"/>
                  <a:miter lim="800000"/>
                  <a:tailEnd type="triangle"/>
                </a:ln>
                <a:effectLst>
                  <a:glow rad="38100">
                    <a:srgbClr val="FFC000">
                      <a:satMod val="175000"/>
                      <a:alpha val="40000"/>
                    </a:srgbClr>
                  </a:glow>
                </a:effectLst>
              </p:spPr>
            </p:cxnSp>
          </p:grpSp>
          <p:sp>
            <p:nvSpPr>
              <p:cNvPr id="803" name="矩形 802">
                <a:extLst>
                  <a:ext uri="{FF2B5EF4-FFF2-40B4-BE49-F238E27FC236}">
                    <a16:creationId xmlns:a16="http://schemas.microsoft.com/office/drawing/2014/main" id="{7CB39A5F-17A3-D2C3-744C-7E254089BA99}"/>
                  </a:ext>
                </a:extLst>
              </p:cNvPr>
              <p:cNvSpPr/>
              <p:nvPr/>
            </p:nvSpPr>
            <p:spPr>
              <a:xfrm>
                <a:off x="10210937" y="4257330"/>
                <a:ext cx="558622" cy="458713"/>
              </a:xfrm>
              <a:prstGeom prst="rect">
                <a:avLst/>
              </a:prstGeom>
              <a:noFill/>
              <a:scene3d>
                <a:camera prst="orthographicFront">
                  <a:rot lat="900000" lon="17699975" rev="0"/>
                </a:camera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21</a:t>
                </a:r>
                <a:endParaRPr kumimoji="0" lang="zh-CN" altLang="en-US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04" name="矩形 803">
                <a:extLst>
                  <a:ext uri="{FF2B5EF4-FFF2-40B4-BE49-F238E27FC236}">
                    <a16:creationId xmlns:a16="http://schemas.microsoft.com/office/drawing/2014/main" id="{61A5BBC2-6EA9-098A-F95B-702585EDF333}"/>
                  </a:ext>
                </a:extLst>
              </p:cNvPr>
              <p:cNvSpPr/>
              <p:nvPr/>
            </p:nvSpPr>
            <p:spPr>
              <a:xfrm>
                <a:off x="9907308" y="4235551"/>
                <a:ext cx="582212" cy="458713"/>
              </a:xfrm>
              <a:prstGeom prst="rect">
                <a:avLst/>
              </a:prstGeom>
              <a:noFill/>
              <a:scene3d>
                <a:camera prst="orthographicFront">
                  <a:rot lat="1194141" lon="3617894" rev="134698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79</a:t>
                </a:r>
                <a:endParaRPr kumimoji="0" lang="zh-CN" altLang="en-US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05" name="直接箭头连接符 1385">
                <a:extLst>
                  <a:ext uri="{FF2B5EF4-FFF2-40B4-BE49-F238E27FC236}">
                    <a16:creationId xmlns:a16="http://schemas.microsoft.com/office/drawing/2014/main" id="{CBD445AC-ECFA-28C6-0FF2-A2B5D93FD27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6009" y="3863590"/>
                <a:ext cx="0" cy="423267"/>
              </a:xfrm>
              <a:prstGeom prst="straightConnector1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28575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tailEnd type="none"/>
              </a:ln>
              <a:effectLst>
                <a:glow rad="38100">
                  <a:srgbClr val="FFC000">
                    <a:satMod val="175000"/>
                    <a:alpha val="40000"/>
                  </a:srgbClr>
                </a:glow>
              </a:effectLst>
            </p:spPr>
          </p:cxnSp>
        </p:grpSp>
        <p:grpSp>
          <p:nvGrpSpPr>
            <p:cNvPr id="773" name="组合 772">
              <a:extLst>
                <a:ext uri="{FF2B5EF4-FFF2-40B4-BE49-F238E27FC236}">
                  <a16:creationId xmlns:a16="http://schemas.microsoft.com/office/drawing/2014/main" id="{920E0326-7043-19A4-AEED-018AB97E7772}"/>
                </a:ext>
              </a:extLst>
            </p:cNvPr>
            <p:cNvGrpSpPr/>
            <p:nvPr/>
          </p:nvGrpSpPr>
          <p:grpSpPr>
            <a:xfrm>
              <a:off x="9922084" y="3224428"/>
              <a:ext cx="856424" cy="899780"/>
              <a:chOff x="9922084" y="3224428"/>
              <a:chExt cx="856424" cy="899780"/>
            </a:xfrm>
          </p:grpSpPr>
          <p:grpSp>
            <p:nvGrpSpPr>
              <p:cNvPr id="789" name="组合 788">
                <a:extLst>
                  <a:ext uri="{FF2B5EF4-FFF2-40B4-BE49-F238E27FC236}">
                    <a16:creationId xmlns:a16="http://schemas.microsoft.com/office/drawing/2014/main" id="{F0F39465-D38B-700D-8699-B9A21FA87713}"/>
                  </a:ext>
                </a:extLst>
              </p:cNvPr>
              <p:cNvGrpSpPr/>
              <p:nvPr/>
            </p:nvGrpSpPr>
            <p:grpSpPr>
              <a:xfrm>
                <a:off x="10068400" y="3229337"/>
                <a:ext cx="585218" cy="894871"/>
                <a:chOff x="6940724" y="5516036"/>
                <a:chExt cx="403295" cy="616689"/>
              </a:xfrm>
              <a:solidFill>
                <a:srgbClr val="ED7D31">
                  <a:lumMod val="20000"/>
                  <a:lumOff val="80000"/>
                </a:srgbClr>
              </a:solidFill>
            </p:grpSpPr>
            <p:sp>
              <p:nvSpPr>
                <p:cNvPr id="793" name="平行四边形 792">
                  <a:extLst>
                    <a:ext uri="{FF2B5EF4-FFF2-40B4-BE49-F238E27FC236}">
                      <a16:creationId xmlns:a16="http://schemas.microsoft.com/office/drawing/2014/main" id="{F4256F85-9350-AAD9-A22D-D541348F3745}"/>
                    </a:ext>
                  </a:extLst>
                </p:cNvPr>
                <p:cNvSpPr/>
                <p:nvPr/>
              </p:nvSpPr>
              <p:spPr>
                <a:xfrm rot="16200000" flipH="1">
                  <a:off x="7067553" y="5852343"/>
                  <a:ext cx="347066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94" name="流程图: 决策 1374">
                  <a:extLst>
                    <a:ext uri="{FF2B5EF4-FFF2-40B4-BE49-F238E27FC236}">
                      <a16:creationId xmlns:a16="http://schemas.microsoft.com/office/drawing/2014/main" id="{A4E77503-03A7-5D3D-36A3-65F30EA18B8E}"/>
                    </a:ext>
                  </a:extLst>
                </p:cNvPr>
                <p:cNvSpPr/>
                <p:nvPr/>
              </p:nvSpPr>
              <p:spPr>
                <a:xfrm>
                  <a:off x="6940724" y="56747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95" name="直接连接符 1375">
                  <a:extLst>
                    <a:ext uri="{FF2B5EF4-FFF2-40B4-BE49-F238E27FC236}">
                      <a16:creationId xmlns:a16="http://schemas.microsoft.com/office/drawing/2014/main" id="{CD3733DC-6F8A-5C7F-6112-66E7348341F0}"/>
                    </a:ext>
                  </a:extLst>
                </p:cNvPr>
                <p:cNvCxnSpPr>
                  <a:cxnSpLocks/>
                  <a:stCxn id="794" idx="2"/>
                </p:cNvCxnSpPr>
                <p:nvPr/>
              </p:nvCxnSpPr>
              <p:spPr>
                <a:xfrm>
                  <a:off x="7142197" y="5903658"/>
                  <a:ext cx="0" cy="22906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96" name="直接连接符 1376">
                  <a:extLst>
                    <a:ext uri="{FF2B5EF4-FFF2-40B4-BE49-F238E27FC236}">
                      <a16:creationId xmlns:a16="http://schemas.microsoft.com/office/drawing/2014/main" id="{43D79C2D-48A3-30A3-C86D-C7734EFA5E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3664" y="5786645"/>
                  <a:ext cx="0" cy="229173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797" name="平行四边形 796">
                  <a:extLst>
                    <a:ext uri="{FF2B5EF4-FFF2-40B4-BE49-F238E27FC236}">
                      <a16:creationId xmlns:a16="http://schemas.microsoft.com/office/drawing/2014/main" id="{30AF5F60-093B-5114-65CF-8B064C3D968F}"/>
                    </a:ext>
                  </a:extLst>
                </p:cNvPr>
                <p:cNvSpPr/>
                <p:nvPr/>
              </p:nvSpPr>
              <p:spPr>
                <a:xfrm rot="16200000">
                  <a:off x="6879891" y="5865708"/>
                  <a:ext cx="32543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98" name="直接连接符 1378">
                  <a:extLst>
                    <a:ext uri="{FF2B5EF4-FFF2-40B4-BE49-F238E27FC236}">
                      <a16:creationId xmlns:a16="http://schemas.microsoft.com/office/drawing/2014/main" id="{13E1BC93-4E6B-A1D3-22FC-7C60C88029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1400" y="5786645"/>
                  <a:ext cx="0" cy="23154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99" name="直接连接符 1379">
                  <a:extLst>
                    <a:ext uri="{FF2B5EF4-FFF2-40B4-BE49-F238E27FC236}">
                      <a16:creationId xmlns:a16="http://schemas.microsoft.com/office/drawing/2014/main" id="{2386519E-2BE3-7CCE-3618-B86D12BC4A2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47039" y="6010738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00" name="直接连接符 1380">
                  <a:extLst>
                    <a:ext uri="{FF2B5EF4-FFF2-40B4-BE49-F238E27FC236}">
                      <a16:creationId xmlns:a16="http://schemas.microsoft.com/office/drawing/2014/main" id="{D3DD92C1-1BA1-DEB5-1D71-10B0504485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44204" y="6014782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801" name="直接箭头连接符 1381">
                  <a:extLst>
                    <a:ext uri="{FF2B5EF4-FFF2-40B4-BE49-F238E27FC236}">
                      <a16:creationId xmlns:a16="http://schemas.microsoft.com/office/drawing/2014/main" id="{4F73CDFB-0B80-6248-EAE4-9E3737245A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77057" y="5516036"/>
                  <a:ext cx="0" cy="291689"/>
                </a:xfrm>
                <a:prstGeom prst="straightConnector1">
                  <a:avLst/>
                </a:prstGeom>
                <a:grpFill/>
                <a:ln w="28575" cap="flat" cmpd="sng" algn="ctr">
                  <a:solidFill>
                    <a:srgbClr val="ED7D31">
                      <a:lumMod val="75000"/>
                    </a:srgbClr>
                  </a:solidFill>
                  <a:prstDash val="solid"/>
                  <a:miter lim="800000"/>
                  <a:tailEnd type="triangle"/>
                </a:ln>
                <a:effectLst>
                  <a:glow rad="38100">
                    <a:srgbClr val="FFC000">
                      <a:satMod val="175000"/>
                      <a:alpha val="40000"/>
                    </a:srgbClr>
                  </a:glow>
                </a:effectLst>
              </p:spPr>
            </p:cxnSp>
          </p:grpSp>
          <p:sp>
            <p:nvSpPr>
              <p:cNvPr id="790" name="矩形 789">
                <a:extLst>
                  <a:ext uri="{FF2B5EF4-FFF2-40B4-BE49-F238E27FC236}">
                    <a16:creationId xmlns:a16="http://schemas.microsoft.com/office/drawing/2014/main" id="{03011645-1CDB-35A6-573D-BE4574C296D1}"/>
                  </a:ext>
                </a:extLst>
              </p:cNvPr>
              <p:cNvSpPr/>
              <p:nvPr/>
            </p:nvSpPr>
            <p:spPr>
              <a:xfrm>
                <a:off x="10219886" y="3639838"/>
                <a:ext cx="558622" cy="458713"/>
              </a:xfrm>
              <a:prstGeom prst="rect">
                <a:avLst/>
              </a:prstGeom>
              <a:noFill/>
              <a:scene3d>
                <a:camera prst="orthographicFront">
                  <a:rot lat="900000" lon="17699975" rev="0"/>
                </a:camera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34</a:t>
                </a:r>
                <a:endParaRPr kumimoji="0" lang="zh-CN" altLang="en-US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91" name="矩形 790">
                <a:extLst>
                  <a:ext uri="{FF2B5EF4-FFF2-40B4-BE49-F238E27FC236}">
                    <a16:creationId xmlns:a16="http://schemas.microsoft.com/office/drawing/2014/main" id="{67C9472C-CA0B-F13E-B759-DA9769E19965}"/>
                  </a:ext>
                </a:extLst>
              </p:cNvPr>
              <p:cNvSpPr/>
              <p:nvPr/>
            </p:nvSpPr>
            <p:spPr>
              <a:xfrm>
                <a:off x="9922084" y="3636875"/>
                <a:ext cx="582211" cy="458713"/>
              </a:xfrm>
              <a:prstGeom prst="rect">
                <a:avLst/>
              </a:prstGeom>
              <a:noFill/>
              <a:scene3d>
                <a:camera prst="orthographicFront">
                  <a:rot lat="1194141" lon="3617894" rev="134698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20</a:t>
                </a:r>
                <a:endParaRPr kumimoji="0" lang="zh-CN" altLang="en-US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92" name="直接箭头连接符 1372">
                <a:extLst>
                  <a:ext uri="{FF2B5EF4-FFF2-40B4-BE49-F238E27FC236}">
                    <a16:creationId xmlns:a16="http://schemas.microsoft.com/office/drawing/2014/main" id="{165075AF-78FD-B5B1-42B4-C5323C706D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8631" y="3224428"/>
                <a:ext cx="0" cy="423267"/>
              </a:xfrm>
              <a:prstGeom prst="straightConnector1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28575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tailEnd type="none"/>
              </a:ln>
              <a:effectLst>
                <a:glow rad="38100">
                  <a:srgbClr val="FFC000">
                    <a:satMod val="175000"/>
                    <a:alpha val="40000"/>
                  </a:srgbClr>
                </a:glow>
              </a:effectLst>
            </p:spPr>
          </p:cxnSp>
        </p:grpSp>
        <p:grpSp>
          <p:nvGrpSpPr>
            <p:cNvPr id="774" name="组合 773">
              <a:extLst>
                <a:ext uri="{FF2B5EF4-FFF2-40B4-BE49-F238E27FC236}">
                  <a16:creationId xmlns:a16="http://schemas.microsoft.com/office/drawing/2014/main" id="{68804462-BBFC-AB1E-262D-7602CAED9978}"/>
                </a:ext>
              </a:extLst>
            </p:cNvPr>
            <p:cNvGrpSpPr/>
            <p:nvPr/>
          </p:nvGrpSpPr>
          <p:grpSpPr>
            <a:xfrm>
              <a:off x="9914058" y="2626767"/>
              <a:ext cx="870920" cy="882736"/>
              <a:chOff x="9914058" y="2626767"/>
              <a:chExt cx="870920" cy="882736"/>
            </a:xfrm>
          </p:grpSpPr>
          <p:grpSp>
            <p:nvGrpSpPr>
              <p:cNvPr id="776" name="组合 775">
                <a:extLst>
                  <a:ext uri="{FF2B5EF4-FFF2-40B4-BE49-F238E27FC236}">
                    <a16:creationId xmlns:a16="http://schemas.microsoft.com/office/drawing/2014/main" id="{1922303A-4630-A30E-75AB-6A94C9E6AF21}"/>
                  </a:ext>
                </a:extLst>
              </p:cNvPr>
              <p:cNvGrpSpPr/>
              <p:nvPr/>
            </p:nvGrpSpPr>
            <p:grpSpPr>
              <a:xfrm>
                <a:off x="10064886" y="2722104"/>
                <a:ext cx="585210" cy="787399"/>
                <a:chOff x="6940729" y="5590099"/>
                <a:chExt cx="403290" cy="542626"/>
              </a:xfrm>
              <a:solidFill>
                <a:srgbClr val="ED7D31">
                  <a:lumMod val="20000"/>
                  <a:lumOff val="80000"/>
                </a:srgbClr>
              </a:solidFill>
            </p:grpSpPr>
            <p:sp>
              <p:nvSpPr>
                <p:cNvPr id="780" name="平行四边形 779">
                  <a:extLst>
                    <a:ext uri="{FF2B5EF4-FFF2-40B4-BE49-F238E27FC236}">
                      <a16:creationId xmlns:a16="http://schemas.microsoft.com/office/drawing/2014/main" id="{D0077EE5-EDD0-C10F-9F9B-5989C97D1344}"/>
                    </a:ext>
                  </a:extLst>
                </p:cNvPr>
                <p:cNvSpPr/>
                <p:nvPr/>
              </p:nvSpPr>
              <p:spPr>
                <a:xfrm rot="16200000" flipH="1">
                  <a:off x="7067553" y="5852343"/>
                  <a:ext cx="347066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81" name="流程图: 决策 1361">
                  <a:extLst>
                    <a:ext uri="{FF2B5EF4-FFF2-40B4-BE49-F238E27FC236}">
                      <a16:creationId xmlns:a16="http://schemas.microsoft.com/office/drawing/2014/main" id="{D531EC47-B35C-EBE5-1047-F6745D42E778}"/>
                    </a:ext>
                  </a:extLst>
                </p:cNvPr>
                <p:cNvSpPr/>
                <p:nvPr/>
              </p:nvSpPr>
              <p:spPr>
                <a:xfrm>
                  <a:off x="6940729" y="56747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82" name="直接连接符 1362">
                  <a:extLst>
                    <a:ext uri="{FF2B5EF4-FFF2-40B4-BE49-F238E27FC236}">
                      <a16:creationId xmlns:a16="http://schemas.microsoft.com/office/drawing/2014/main" id="{4E818B9C-984C-1A1A-7A39-81CCCAA318E7}"/>
                    </a:ext>
                  </a:extLst>
                </p:cNvPr>
                <p:cNvCxnSpPr>
                  <a:cxnSpLocks/>
                  <a:stCxn id="781" idx="2"/>
                </p:cNvCxnSpPr>
                <p:nvPr/>
              </p:nvCxnSpPr>
              <p:spPr>
                <a:xfrm>
                  <a:off x="7142197" y="5903658"/>
                  <a:ext cx="0" cy="22906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83" name="直接连接符 1363">
                  <a:extLst>
                    <a:ext uri="{FF2B5EF4-FFF2-40B4-BE49-F238E27FC236}">
                      <a16:creationId xmlns:a16="http://schemas.microsoft.com/office/drawing/2014/main" id="{F3ECCD39-8A3A-E298-7F03-FFAB1BBF77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3664" y="5786645"/>
                  <a:ext cx="0" cy="229173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784" name="平行四边形 783">
                  <a:extLst>
                    <a:ext uri="{FF2B5EF4-FFF2-40B4-BE49-F238E27FC236}">
                      <a16:creationId xmlns:a16="http://schemas.microsoft.com/office/drawing/2014/main" id="{0D6A377D-209A-DBC3-90B9-7EC26CDDBA3A}"/>
                    </a:ext>
                  </a:extLst>
                </p:cNvPr>
                <p:cNvSpPr/>
                <p:nvPr/>
              </p:nvSpPr>
              <p:spPr>
                <a:xfrm rot="16200000">
                  <a:off x="6879891" y="5865708"/>
                  <a:ext cx="32543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85" name="直接连接符 1365">
                  <a:extLst>
                    <a:ext uri="{FF2B5EF4-FFF2-40B4-BE49-F238E27FC236}">
                      <a16:creationId xmlns:a16="http://schemas.microsoft.com/office/drawing/2014/main" id="{A6FA96FA-B364-7F15-7658-4BC6B9C462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1400" y="5786645"/>
                  <a:ext cx="0" cy="23154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86" name="直接连接符 1366">
                  <a:extLst>
                    <a:ext uri="{FF2B5EF4-FFF2-40B4-BE49-F238E27FC236}">
                      <a16:creationId xmlns:a16="http://schemas.microsoft.com/office/drawing/2014/main" id="{A9F624A9-105E-CE61-F905-5D32CC73A2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47039" y="6010738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87" name="直接连接符 1367">
                  <a:extLst>
                    <a:ext uri="{FF2B5EF4-FFF2-40B4-BE49-F238E27FC236}">
                      <a16:creationId xmlns:a16="http://schemas.microsoft.com/office/drawing/2014/main" id="{1A97B9D7-8971-5AEE-2254-F736E3215AA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44204" y="6014782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88" name="直接箭头连接符 1368">
                  <a:extLst>
                    <a:ext uri="{FF2B5EF4-FFF2-40B4-BE49-F238E27FC236}">
                      <a16:creationId xmlns:a16="http://schemas.microsoft.com/office/drawing/2014/main" id="{5BCFBCE8-977A-0CF9-605D-27578DE699F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83831" y="5590099"/>
                  <a:ext cx="0" cy="210850"/>
                </a:xfrm>
                <a:prstGeom prst="straightConnector1">
                  <a:avLst/>
                </a:prstGeom>
                <a:grpFill/>
                <a:ln w="28575" cap="flat" cmpd="sng" algn="ctr">
                  <a:solidFill>
                    <a:srgbClr val="ED7D31">
                      <a:lumMod val="75000"/>
                    </a:srgbClr>
                  </a:solidFill>
                  <a:prstDash val="solid"/>
                  <a:miter lim="800000"/>
                  <a:tailEnd type="triangle"/>
                </a:ln>
                <a:effectLst>
                  <a:glow rad="38100">
                    <a:srgbClr val="FFC000">
                      <a:satMod val="175000"/>
                      <a:alpha val="40000"/>
                    </a:srgbClr>
                  </a:glow>
                </a:effectLst>
              </p:spPr>
            </p:cxnSp>
          </p:grpSp>
          <p:sp>
            <p:nvSpPr>
              <p:cNvPr id="777" name="矩形 776">
                <a:extLst>
                  <a:ext uri="{FF2B5EF4-FFF2-40B4-BE49-F238E27FC236}">
                    <a16:creationId xmlns:a16="http://schemas.microsoft.com/office/drawing/2014/main" id="{D5714C5B-D64E-C9C5-49C9-624FA420D705}"/>
                  </a:ext>
                </a:extLst>
              </p:cNvPr>
              <p:cNvSpPr/>
              <p:nvPr/>
            </p:nvSpPr>
            <p:spPr>
              <a:xfrm>
                <a:off x="9914058" y="3026758"/>
                <a:ext cx="582213" cy="458713"/>
              </a:xfrm>
              <a:prstGeom prst="rect">
                <a:avLst/>
              </a:prstGeom>
              <a:noFill/>
              <a:scene3d>
                <a:camera prst="orthographicFront">
                  <a:rot lat="1194141" lon="3617894" rev="134698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79</a:t>
                </a:r>
                <a:endParaRPr kumimoji="0" lang="zh-CN" altLang="en-US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78" name="矩形 777">
                <a:extLst>
                  <a:ext uri="{FF2B5EF4-FFF2-40B4-BE49-F238E27FC236}">
                    <a16:creationId xmlns:a16="http://schemas.microsoft.com/office/drawing/2014/main" id="{0F0FCF39-1B44-C14D-80C0-DC1006B4DF1F}"/>
                  </a:ext>
                </a:extLst>
              </p:cNvPr>
              <p:cNvSpPr/>
              <p:nvPr/>
            </p:nvSpPr>
            <p:spPr>
              <a:xfrm>
                <a:off x="10226356" y="3011800"/>
                <a:ext cx="558622" cy="458713"/>
              </a:xfrm>
              <a:prstGeom prst="rect">
                <a:avLst/>
              </a:prstGeom>
              <a:noFill/>
              <a:scene3d>
                <a:camera prst="orthographicFront">
                  <a:rot lat="900000" lon="17699975" rev="0"/>
                </a:camera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34</a:t>
                </a:r>
                <a:endParaRPr kumimoji="0" lang="zh-CN" altLang="en-US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79" name="直接箭头连接符 1359">
                <a:extLst>
                  <a:ext uri="{FF2B5EF4-FFF2-40B4-BE49-F238E27FC236}">
                    <a16:creationId xmlns:a16="http://schemas.microsoft.com/office/drawing/2014/main" id="{1217FD71-C122-63EC-4B80-160BA9835C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40599" y="2626767"/>
                <a:ext cx="0" cy="375694"/>
              </a:xfrm>
              <a:prstGeom prst="straightConnector1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28575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tailEnd type="none"/>
              </a:ln>
              <a:effectLst>
                <a:glow rad="38100">
                  <a:srgbClr val="FFC000">
                    <a:satMod val="175000"/>
                    <a:alpha val="40000"/>
                  </a:srgbClr>
                </a:glow>
              </a:effectLst>
            </p:spPr>
          </p:cxnSp>
        </p:grpSp>
        <p:sp>
          <p:nvSpPr>
            <p:cNvPr id="775" name="矩形 774">
              <a:extLst>
                <a:ext uri="{FF2B5EF4-FFF2-40B4-BE49-F238E27FC236}">
                  <a16:creationId xmlns:a16="http://schemas.microsoft.com/office/drawing/2014/main" id="{6E20C4B7-E619-2A4F-21FB-AE6DC77C984E}"/>
                </a:ext>
              </a:extLst>
            </p:cNvPr>
            <p:cNvSpPr/>
            <p:nvPr/>
          </p:nvSpPr>
          <p:spPr>
            <a:xfrm>
              <a:off x="9922085" y="4890096"/>
              <a:ext cx="582212" cy="458713"/>
            </a:xfrm>
            <a:prstGeom prst="rect">
              <a:avLst/>
            </a:prstGeom>
            <a:noFill/>
            <a:scene3d>
              <a:camera prst="orthographicFront">
                <a:rot lat="1194141" lon="3617894" rev="134698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20</a:t>
              </a:r>
              <a:endParaRPr kumimoji="0" lang="zh-CN" altLang="en-US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755" name="矩形 754">
            <a:extLst>
              <a:ext uri="{FF2B5EF4-FFF2-40B4-BE49-F238E27FC236}">
                <a16:creationId xmlns:a16="http://schemas.microsoft.com/office/drawing/2014/main" id="{BAD281BC-53E2-0859-7568-750576E88567}"/>
              </a:ext>
            </a:extLst>
          </p:cNvPr>
          <p:cNvSpPr/>
          <p:nvPr/>
        </p:nvSpPr>
        <p:spPr>
          <a:xfrm>
            <a:off x="2203274" y="2074830"/>
            <a:ext cx="1512584" cy="646331"/>
          </a:xfrm>
          <a:prstGeom prst="rect">
            <a:avLst/>
          </a:prstGeom>
          <a:solidFill>
            <a:sysClr val="window" lastClr="FFFFFF"/>
          </a:solidFill>
          <a:ln w="28575" cap="flat" cmpd="sng" algn="ctr">
            <a:solidFill>
              <a:srgbClr val="70AD47"/>
            </a:solidFill>
            <a:prstDash val="dash"/>
            <a:miter lim="800000"/>
          </a:ln>
          <a:effectLst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INSERT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&lt;18,06&gt;</a:t>
            </a:r>
            <a:endParaRPr kumimoji="0" lang="zh-CN" altLang="en-US" b="0" i="0" u="none" strike="noStrike" kern="0" cap="none" spc="0" normalizeH="0" baseline="0" noProof="0" dirty="0">
              <a:ln w="0"/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756" name="直接连接符 1336">
            <a:extLst>
              <a:ext uri="{FF2B5EF4-FFF2-40B4-BE49-F238E27FC236}">
                <a16:creationId xmlns:a16="http://schemas.microsoft.com/office/drawing/2014/main" id="{28C1DE27-5075-39EF-EE51-BC7ECC4C6454}"/>
              </a:ext>
            </a:extLst>
          </p:cNvPr>
          <p:cNvCxnSpPr>
            <a:cxnSpLocks/>
          </p:cNvCxnSpPr>
          <p:nvPr/>
        </p:nvCxnSpPr>
        <p:spPr>
          <a:xfrm>
            <a:off x="2676190" y="2739033"/>
            <a:ext cx="213384" cy="0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</a:ln>
          <a:effectLst/>
        </p:spPr>
      </p:cxnSp>
      <p:cxnSp>
        <p:nvCxnSpPr>
          <p:cNvPr id="757" name="直接连接符 1337">
            <a:extLst>
              <a:ext uri="{FF2B5EF4-FFF2-40B4-BE49-F238E27FC236}">
                <a16:creationId xmlns:a16="http://schemas.microsoft.com/office/drawing/2014/main" id="{C35D7AA6-F210-41D8-553B-BEA914DBC763}"/>
              </a:ext>
            </a:extLst>
          </p:cNvPr>
          <p:cNvCxnSpPr>
            <a:cxnSpLocks/>
          </p:cNvCxnSpPr>
          <p:nvPr/>
        </p:nvCxnSpPr>
        <p:spPr>
          <a:xfrm>
            <a:off x="2791625" y="2760853"/>
            <a:ext cx="0" cy="2778705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</a:ln>
          <a:effectLst/>
        </p:spPr>
      </p:cxnSp>
      <p:cxnSp>
        <p:nvCxnSpPr>
          <p:cNvPr id="758" name="直接连接符 1338">
            <a:extLst>
              <a:ext uri="{FF2B5EF4-FFF2-40B4-BE49-F238E27FC236}">
                <a16:creationId xmlns:a16="http://schemas.microsoft.com/office/drawing/2014/main" id="{F189AB6E-4715-F742-0E53-6B42CE3CD995}"/>
              </a:ext>
            </a:extLst>
          </p:cNvPr>
          <p:cNvCxnSpPr>
            <a:cxnSpLocks/>
          </p:cNvCxnSpPr>
          <p:nvPr/>
        </p:nvCxnSpPr>
        <p:spPr>
          <a:xfrm>
            <a:off x="3177337" y="5309372"/>
            <a:ext cx="771146" cy="72889"/>
          </a:xfrm>
          <a:prstGeom prst="line">
            <a:avLst/>
          </a:prstGeom>
          <a:noFill/>
          <a:ln w="57150" cap="flat" cmpd="sng" algn="ctr">
            <a:solidFill>
              <a:srgbClr val="70AD47"/>
            </a:solidFill>
            <a:prstDash val="solid"/>
            <a:miter lim="800000"/>
            <a:headEnd type="oval"/>
          </a:ln>
          <a:effectLst/>
        </p:spPr>
      </p:cxnSp>
      <p:cxnSp>
        <p:nvCxnSpPr>
          <p:cNvPr id="759" name="直接连接符 1339">
            <a:extLst>
              <a:ext uri="{FF2B5EF4-FFF2-40B4-BE49-F238E27FC236}">
                <a16:creationId xmlns:a16="http://schemas.microsoft.com/office/drawing/2014/main" id="{A1F12FFF-4BA0-62F1-F18D-E29AFFB95EF8}"/>
              </a:ext>
            </a:extLst>
          </p:cNvPr>
          <p:cNvCxnSpPr>
            <a:cxnSpLocks/>
          </p:cNvCxnSpPr>
          <p:nvPr/>
        </p:nvCxnSpPr>
        <p:spPr>
          <a:xfrm flipH="1" flipV="1">
            <a:off x="3144493" y="4933201"/>
            <a:ext cx="32845" cy="376497"/>
          </a:xfrm>
          <a:prstGeom prst="line">
            <a:avLst/>
          </a:prstGeom>
          <a:noFill/>
          <a:ln w="57150" cap="flat" cmpd="sng" algn="ctr">
            <a:solidFill>
              <a:srgbClr val="70AD47"/>
            </a:solidFill>
            <a:prstDash val="solid"/>
            <a:miter lim="800000"/>
            <a:headEnd type="oval"/>
          </a:ln>
          <a:effectLst/>
        </p:spPr>
      </p:cxnSp>
      <p:cxnSp>
        <p:nvCxnSpPr>
          <p:cNvPr id="760" name="直接连接符 1340">
            <a:extLst>
              <a:ext uri="{FF2B5EF4-FFF2-40B4-BE49-F238E27FC236}">
                <a16:creationId xmlns:a16="http://schemas.microsoft.com/office/drawing/2014/main" id="{FCA3E71C-8104-3CCD-1B0B-CCB2B28BB3DA}"/>
              </a:ext>
            </a:extLst>
          </p:cNvPr>
          <p:cNvCxnSpPr>
            <a:cxnSpLocks/>
          </p:cNvCxnSpPr>
          <p:nvPr/>
        </p:nvCxnSpPr>
        <p:spPr>
          <a:xfrm>
            <a:off x="3031277" y="2739931"/>
            <a:ext cx="213384" cy="0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</a:ln>
          <a:effectLst/>
        </p:spPr>
      </p:cxnSp>
      <p:cxnSp>
        <p:nvCxnSpPr>
          <p:cNvPr id="761" name="直接连接符 1341">
            <a:extLst>
              <a:ext uri="{FF2B5EF4-FFF2-40B4-BE49-F238E27FC236}">
                <a16:creationId xmlns:a16="http://schemas.microsoft.com/office/drawing/2014/main" id="{F34A8D0A-A762-859A-B14A-1615E7D7A798}"/>
              </a:ext>
            </a:extLst>
          </p:cNvPr>
          <p:cNvCxnSpPr>
            <a:cxnSpLocks/>
          </p:cNvCxnSpPr>
          <p:nvPr/>
        </p:nvCxnSpPr>
        <p:spPr>
          <a:xfrm>
            <a:off x="3144409" y="2760853"/>
            <a:ext cx="0" cy="925638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  <a:tailEnd type="none" w="lg" len="lg"/>
          </a:ln>
          <a:effectLst/>
        </p:spPr>
      </p:cxnSp>
      <p:cxnSp>
        <p:nvCxnSpPr>
          <p:cNvPr id="762" name="直接连接符 1342">
            <a:extLst>
              <a:ext uri="{FF2B5EF4-FFF2-40B4-BE49-F238E27FC236}">
                <a16:creationId xmlns:a16="http://schemas.microsoft.com/office/drawing/2014/main" id="{043A9148-24A6-CB5B-F257-A994374DA782}"/>
              </a:ext>
            </a:extLst>
          </p:cNvPr>
          <p:cNvCxnSpPr>
            <a:cxnSpLocks/>
          </p:cNvCxnSpPr>
          <p:nvPr/>
        </p:nvCxnSpPr>
        <p:spPr>
          <a:xfrm flipV="1">
            <a:off x="3384749" y="3793799"/>
            <a:ext cx="87378" cy="413663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  <a:tailEnd type="oval" w="lg" len="lg"/>
          </a:ln>
          <a:effectLst/>
        </p:spPr>
      </p:cxnSp>
      <p:cxnSp>
        <p:nvCxnSpPr>
          <p:cNvPr id="763" name="直接连接符 1343">
            <a:extLst>
              <a:ext uri="{FF2B5EF4-FFF2-40B4-BE49-F238E27FC236}">
                <a16:creationId xmlns:a16="http://schemas.microsoft.com/office/drawing/2014/main" id="{27A5780F-939D-9C91-9F80-BD99F1489ADE}"/>
              </a:ext>
            </a:extLst>
          </p:cNvPr>
          <p:cNvCxnSpPr>
            <a:cxnSpLocks/>
          </p:cNvCxnSpPr>
          <p:nvPr/>
        </p:nvCxnSpPr>
        <p:spPr>
          <a:xfrm flipH="1" flipV="1">
            <a:off x="3496074" y="3785219"/>
            <a:ext cx="623019" cy="9903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</a:ln>
          <a:effectLst/>
        </p:spPr>
      </p:cxnSp>
      <p:sp>
        <p:nvSpPr>
          <p:cNvPr id="764" name="矩形 763">
            <a:extLst>
              <a:ext uri="{FF2B5EF4-FFF2-40B4-BE49-F238E27FC236}">
                <a16:creationId xmlns:a16="http://schemas.microsoft.com/office/drawing/2014/main" id="{3874C7FD-1E46-4901-8579-90A8B47168FB}"/>
              </a:ext>
            </a:extLst>
          </p:cNvPr>
          <p:cNvSpPr/>
          <p:nvPr/>
        </p:nvSpPr>
        <p:spPr>
          <a:xfrm>
            <a:off x="2276044" y="3598574"/>
            <a:ext cx="7357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 w="0"/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</a:t>
            </a:r>
            <a:endParaRPr kumimoji="0" lang="zh-CN" altLang="en-US" sz="2000" b="0" i="0" u="none" strike="noStrike" kern="0" cap="none" spc="0" normalizeH="0" baseline="0" noProof="0" dirty="0">
              <a:ln w="0"/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765" name="矩形 764">
            <a:extLst>
              <a:ext uri="{FF2B5EF4-FFF2-40B4-BE49-F238E27FC236}">
                <a16:creationId xmlns:a16="http://schemas.microsoft.com/office/drawing/2014/main" id="{3E630750-9241-F466-F0BE-015A08F1777D}"/>
              </a:ext>
            </a:extLst>
          </p:cNvPr>
          <p:cNvSpPr/>
          <p:nvPr/>
        </p:nvSpPr>
        <p:spPr>
          <a:xfrm>
            <a:off x="2667395" y="3377651"/>
            <a:ext cx="735711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 w="0"/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v</a:t>
            </a:r>
            <a:endParaRPr kumimoji="0" lang="zh-CN" altLang="en-US" sz="2000" b="0" i="0" u="none" strike="noStrike" kern="0" cap="none" spc="0" normalizeH="0" baseline="0" noProof="0" dirty="0">
              <a:ln w="0"/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766" name="直接连接符 1346">
            <a:extLst>
              <a:ext uri="{FF2B5EF4-FFF2-40B4-BE49-F238E27FC236}">
                <a16:creationId xmlns:a16="http://schemas.microsoft.com/office/drawing/2014/main" id="{72DF38D7-11B1-C967-0A5F-9589F3D22DA8}"/>
              </a:ext>
            </a:extLst>
          </p:cNvPr>
          <p:cNvCxnSpPr>
            <a:cxnSpLocks/>
          </p:cNvCxnSpPr>
          <p:nvPr/>
        </p:nvCxnSpPr>
        <p:spPr>
          <a:xfrm flipH="1" flipV="1">
            <a:off x="3160327" y="3687507"/>
            <a:ext cx="302909" cy="113440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</a:ln>
          <a:effectLst/>
        </p:spPr>
      </p:cxnSp>
      <p:cxnSp>
        <p:nvCxnSpPr>
          <p:cNvPr id="767" name="直接连接符 1347">
            <a:extLst>
              <a:ext uri="{FF2B5EF4-FFF2-40B4-BE49-F238E27FC236}">
                <a16:creationId xmlns:a16="http://schemas.microsoft.com/office/drawing/2014/main" id="{5495039F-A814-0BB8-B421-2935AAF9DDA4}"/>
              </a:ext>
            </a:extLst>
          </p:cNvPr>
          <p:cNvCxnSpPr>
            <a:cxnSpLocks/>
          </p:cNvCxnSpPr>
          <p:nvPr/>
        </p:nvCxnSpPr>
        <p:spPr>
          <a:xfrm flipH="1">
            <a:off x="2804853" y="5320314"/>
            <a:ext cx="345672" cy="197286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</a:ln>
          <a:effectLst/>
        </p:spPr>
      </p:cxnSp>
      <p:grpSp>
        <p:nvGrpSpPr>
          <p:cNvPr id="556" name="组合 555">
            <a:extLst>
              <a:ext uri="{FF2B5EF4-FFF2-40B4-BE49-F238E27FC236}">
                <a16:creationId xmlns:a16="http://schemas.microsoft.com/office/drawing/2014/main" id="{87687757-A4A1-E2D3-6247-8CCB155C97BA}"/>
              </a:ext>
            </a:extLst>
          </p:cNvPr>
          <p:cNvGrpSpPr/>
          <p:nvPr/>
        </p:nvGrpSpPr>
        <p:grpSpPr>
          <a:xfrm>
            <a:off x="3544122" y="4129446"/>
            <a:ext cx="705385" cy="602533"/>
            <a:chOff x="2975783" y="3644599"/>
            <a:chExt cx="955739" cy="816382"/>
          </a:xfrm>
        </p:grpSpPr>
        <p:grpSp>
          <p:nvGrpSpPr>
            <p:cNvPr id="736" name="组合 735">
              <a:extLst>
                <a:ext uri="{FF2B5EF4-FFF2-40B4-BE49-F238E27FC236}">
                  <a16:creationId xmlns:a16="http://schemas.microsoft.com/office/drawing/2014/main" id="{CC0173BE-93EE-6270-FE07-F5C88D4CE5AA}"/>
                </a:ext>
              </a:extLst>
            </p:cNvPr>
            <p:cNvGrpSpPr/>
            <p:nvPr/>
          </p:nvGrpSpPr>
          <p:grpSpPr>
            <a:xfrm>
              <a:off x="2986903" y="3707597"/>
              <a:ext cx="944619" cy="753384"/>
              <a:chOff x="5686353" y="3258546"/>
              <a:chExt cx="944619" cy="753384"/>
            </a:xfrm>
          </p:grpSpPr>
          <p:sp>
            <p:nvSpPr>
              <p:cNvPr id="749" name="平行四边形 748">
                <a:extLst>
                  <a:ext uri="{FF2B5EF4-FFF2-40B4-BE49-F238E27FC236}">
                    <a16:creationId xmlns:a16="http://schemas.microsoft.com/office/drawing/2014/main" id="{5FDFB5B9-56CA-8774-C936-7846E63E2044}"/>
                  </a:ext>
                </a:extLst>
              </p:cNvPr>
              <p:cNvSpPr/>
              <p:nvPr/>
            </p:nvSpPr>
            <p:spPr>
              <a:xfrm rot="16200000" flipH="1">
                <a:off x="6145158" y="3513407"/>
                <a:ext cx="490669" cy="471278"/>
              </a:xfrm>
              <a:prstGeom prst="parallelogram">
                <a:avLst>
                  <a:gd name="adj" fmla="val 55673"/>
                </a:avLst>
              </a:prstGeom>
              <a:solidFill>
                <a:srgbClr val="70AD47">
                  <a:lumMod val="60000"/>
                  <a:lumOff val="40000"/>
                  <a:alpha val="91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50" name="流程图: 决策 1330">
                <a:extLst>
                  <a:ext uri="{FF2B5EF4-FFF2-40B4-BE49-F238E27FC236}">
                    <a16:creationId xmlns:a16="http://schemas.microsoft.com/office/drawing/2014/main" id="{AB379D42-CB07-3038-4A2B-DC2795C65CE9}"/>
                  </a:ext>
                </a:extLst>
              </p:cNvPr>
              <p:cNvSpPr/>
              <p:nvPr/>
            </p:nvSpPr>
            <p:spPr>
              <a:xfrm>
                <a:off x="5686353" y="3258546"/>
                <a:ext cx="944619" cy="536650"/>
              </a:xfrm>
              <a:prstGeom prst="flowChartDecision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51" name="直接连接符 1331">
                <a:extLst>
                  <a:ext uri="{FF2B5EF4-FFF2-40B4-BE49-F238E27FC236}">
                    <a16:creationId xmlns:a16="http://schemas.microsoft.com/office/drawing/2014/main" id="{DC4720D0-6C64-B6C5-5C5E-21FC057390A8}"/>
                  </a:ext>
                </a:extLst>
              </p:cNvPr>
              <p:cNvCxnSpPr>
                <a:cxnSpLocks/>
                <a:stCxn id="750" idx="2"/>
              </p:cNvCxnSpPr>
              <p:nvPr/>
            </p:nvCxnSpPr>
            <p:spPr>
              <a:xfrm>
                <a:off x="6158663" y="379519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52" name="直接连接符 1332">
                <a:extLst>
                  <a:ext uri="{FF2B5EF4-FFF2-40B4-BE49-F238E27FC236}">
                    <a16:creationId xmlns:a16="http://schemas.microsoft.com/office/drawing/2014/main" id="{C207D40A-D986-ADC8-4885-8F36845296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0972" y="352087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753" name="平行四边形 752">
                <a:extLst>
                  <a:ext uri="{FF2B5EF4-FFF2-40B4-BE49-F238E27FC236}">
                    <a16:creationId xmlns:a16="http://schemas.microsoft.com/office/drawing/2014/main" id="{FE72E58C-4964-437F-6A79-7A7B7AB284FF}"/>
                  </a:ext>
                </a:extLst>
              </p:cNvPr>
              <p:cNvSpPr/>
              <p:nvPr/>
            </p:nvSpPr>
            <p:spPr>
              <a:xfrm rot="16200000">
                <a:off x="5691317" y="3540774"/>
                <a:ext cx="467764" cy="459308"/>
              </a:xfrm>
              <a:prstGeom prst="parallelogram">
                <a:avLst>
                  <a:gd name="adj" fmla="val 56263"/>
                </a:avLst>
              </a:prstGeom>
              <a:solidFill>
                <a:srgbClr val="70AD47">
                  <a:lumMod val="60000"/>
                  <a:lumOff val="40000"/>
                  <a:alpha val="91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54" name="直接连接符 1334">
                <a:extLst>
                  <a:ext uri="{FF2B5EF4-FFF2-40B4-BE49-F238E27FC236}">
                    <a16:creationId xmlns:a16="http://schemas.microsoft.com/office/drawing/2014/main" id="{B5BD15C7-5BD3-F0B1-FAD5-30A81B252FF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7925" y="352087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737" name="组合 736">
              <a:extLst>
                <a:ext uri="{FF2B5EF4-FFF2-40B4-BE49-F238E27FC236}">
                  <a16:creationId xmlns:a16="http://schemas.microsoft.com/office/drawing/2014/main" id="{DC2CFB64-2776-2B92-F228-DA47A9AF90B2}"/>
                </a:ext>
              </a:extLst>
            </p:cNvPr>
            <p:cNvGrpSpPr/>
            <p:nvPr/>
          </p:nvGrpSpPr>
          <p:grpSpPr>
            <a:xfrm>
              <a:off x="2975782" y="3644601"/>
              <a:ext cx="427823" cy="500414"/>
              <a:chOff x="4063232" y="5732217"/>
              <a:chExt cx="427823" cy="500414"/>
            </a:xfrm>
          </p:grpSpPr>
          <p:grpSp>
            <p:nvGrpSpPr>
              <p:cNvPr id="739" name="组合 738">
                <a:extLst>
                  <a:ext uri="{FF2B5EF4-FFF2-40B4-BE49-F238E27FC236}">
                    <a16:creationId xmlns:a16="http://schemas.microsoft.com/office/drawing/2014/main" id="{2CE4EB84-4929-9538-F15D-723256966191}"/>
                  </a:ext>
                </a:extLst>
              </p:cNvPr>
              <p:cNvGrpSpPr/>
              <p:nvPr/>
            </p:nvGrpSpPr>
            <p:grpSpPr>
              <a:xfrm>
                <a:off x="4087765" y="5855488"/>
                <a:ext cx="403290" cy="325732"/>
                <a:chOff x="4785215" y="2779346"/>
                <a:chExt cx="403290" cy="325732"/>
              </a:xfrm>
              <a:solidFill>
                <a:srgbClr val="70AD47">
                  <a:lumMod val="40000"/>
                  <a:lumOff val="60000"/>
                </a:srgbClr>
              </a:solidFill>
              <a:effectLst>
                <a:glow rad="63500">
                  <a:srgbClr val="FFC000">
                    <a:satMod val="175000"/>
                    <a:alpha val="40000"/>
                  </a:srgbClr>
                </a:glow>
              </a:effectLst>
            </p:grpSpPr>
            <p:sp>
              <p:nvSpPr>
                <p:cNvPr id="741" name="平行四边形 740">
                  <a:extLst>
                    <a:ext uri="{FF2B5EF4-FFF2-40B4-BE49-F238E27FC236}">
                      <a16:creationId xmlns:a16="http://schemas.microsoft.com/office/drawing/2014/main" id="{3D59F5F6-7B30-4FB8-211A-3298331E65BA}"/>
                    </a:ext>
                  </a:extLst>
                </p:cNvPr>
                <p:cNvSpPr/>
                <p:nvPr/>
              </p:nvSpPr>
              <p:spPr>
                <a:xfrm rot="16200000" flipH="1">
                  <a:off x="4980922" y="2888059"/>
                  <a:ext cx="209299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42" name="流程图: 决策 1322">
                  <a:extLst>
                    <a:ext uri="{FF2B5EF4-FFF2-40B4-BE49-F238E27FC236}">
                      <a16:creationId xmlns:a16="http://schemas.microsoft.com/office/drawing/2014/main" id="{FE76C9A6-DD38-5D17-F00B-B81B99D6F7DF}"/>
                    </a:ext>
                  </a:extLst>
                </p:cNvPr>
                <p:cNvSpPr/>
                <p:nvPr/>
              </p:nvSpPr>
              <p:spPr>
                <a:xfrm>
                  <a:off x="4785215" y="27793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43" name="直接连接符 1323">
                  <a:extLst>
                    <a:ext uri="{FF2B5EF4-FFF2-40B4-BE49-F238E27FC236}">
                      <a16:creationId xmlns:a16="http://schemas.microsoft.com/office/drawing/2014/main" id="{53C9C808-90D1-D62A-8F9E-3D7D3AE215D9}"/>
                    </a:ext>
                  </a:extLst>
                </p:cNvPr>
                <p:cNvCxnSpPr>
                  <a:cxnSpLocks/>
                  <a:stCxn id="742" idx="2"/>
                </p:cNvCxnSpPr>
                <p:nvPr/>
              </p:nvCxnSpPr>
              <p:spPr>
                <a:xfrm>
                  <a:off x="4986683" y="3008258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44" name="直接连接符 1324">
                  <a:extLst>
                    <a:ext uri="{FF2B5EF4-FFF2-40B4-BE49-F238E27FC236}">
                      <a16:creationId xmlns:a16="http://schemas.microsoft.com/office/drawing/2014/main" id="{0939B015-D190-6835-0F69-DBC052B115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8150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745" name="平行四边形 744">
                  <a:extLst>
                    <a:ext uri="{FF2B5EF4-FFF2-40B4-BE49-F238E27FC236}">
                      <a16:creationId xmlns:a16="http://schemas.microsoft.com/office/drawing/2014/main" id="{9DD5047D-F5A5-BD20-7FFF-447081BC6945}"/>
                    </a:ext>
                  </a:extLst>
                </p:cNvPr>
                <p:cNvSpPr/>
                <p:nvPr/>
              </p:nvSpPr>
              <p:spPr>
                <a:xfrm rot="16200000">
                  <a:off x="4787332" y="2907353"/>
                  <a:ext cx="19952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46" name="直接连接符 1326">
                  <a:extLst>
                    <a:ext uri="{FF2B5EF4-FFF2-40B4-BE49-F238E27FC236}">
                      <a16:creationId xmlns:a16="http://schemas.microsoft.com/office/drawing/2014/main" id="{938DF76E-7F20-C6C3-458F-C311CCCEC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5886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47" name="直接连接符 1327">
                  <a:extLst>
                    <a:ext uri="{FF2B5EF4-FFF2-40B4-BE49-F238E27FC236}">
                      <a16:creationId xmlns:a16="http://schemas.microsoft.com/office/drawing/2014/main" id="{CA4EA9C7-208A-C38F-7BBF-5E6020B4DF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91525" y="2978687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48" name="直接连接符 1328">
                  <a:extLst>
                    <a:ext uri="{FF2B5EF4-FFF2-40B4-BE49-F238E27FC236}">
                      <a16:creationId xmlns:a16="http://schemas.microsoft.com/office/drawing/2014/main" id="{3F40B398-67C1-99E3-BAFB-CA1C293BB0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88690" y="2982454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740" name="矩形 739">
                <a:extLst>
                  <a:ext uri="{FF2B5EF4-FFF2-40B4-BE49-F238E27FC236}">
                    <a16:creationId xmlns:a16="http://schemas.microsoft.com/office/drawing/2014/main" id="{0272E7FA-D3BF-2F0E-275B-5F605DB95E47}"/>
                  </a:ext>
                </a:extLst>
              </p:cNvPr>
              <p:cNvSpPr/>
              <p:nvPr/>
            </p:nvSpPr>
            <p:spPr>
              <a:xfrm>
                <a:off x="4063232" y="5732217"/>
                <a:ext cx="423962" cy="500414"/>
              </a:xfrm>
              <a:prstGeom prst="rect">
                <a:avLst/>
              </a:prstGeom>
              <a:noFill/>
              <a:scene3d>
                <a:camera prst="isometricTopUp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1</a:t>
                </a:r>
                <a:endParaRPr kumimoji="0" lang="zh-CN" altLang="en-US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738" name="矩形 737">
              <a:extLst>
                <a:ext uri="{FF2B5EF4-FFF2-40B4-BE49-F238E27FC236}">
                  <a16:creationId xmlns:a16="http://schemas.microsoft.com/office/drawing/2014/main" id="{C4819BC3-E0F7-6362-E6E3-6D7227C69034}"/>
                </a:ext>
              </a:extLst>
            </p:cNvPr>
            <p:cNvSpPr/>
            <p:nvPr/>
          </p:nvSpPr>
          <p:spPr>
            <a:xfrm>
              <a:off x="3155176" y="3757325"/>
              <a:ext cx="597717" cy="542116"/>
            </a:xfrm>
            <a:prstGeom prst="rect">
              <a:avLst/>
            </a:prstGeom>
            <a:solidFill>
              <a:sysClr val="window" lastClr="FFFFFF">
                <a:alpha val="82000"/>
              </a:sysClr>
            </a:solidFill>
            <a:effectLst>
              <a:softEdge rad="127000"/>
            </a:effectLst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 w="0"/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②</a:t>
              </a:r>
            </a:p>
          </p:txBody>
        </p:sp>
      </p:grpSp>
      <p:grpSp>
        <p:nvGrpSpPr>
          <p:cNvPr id="557" name="组合 556">
            <a:extLst>
              <a:ext uri="{FF2B5EF4-FFF2-40B4-BE49-F238E27FC236}">
                <a16:creationId xmlns:a16="http://schemas.microsoft.com/office/drawing/2014/main" id="{C9A25116-66A6-CD23-9AF7-DFDBB717F8E1}"/>
              </a:ext>
            </a:extLst>
          </p:cNvPr>
          <p:cNvGrpSpPr/>
          <p:nvPr/>
        </p:nvGrpSpPr>
        <p:grpSpPr>
          <a:xfrm>
            <a:off x="4298651" y="3645708"/>
            <a:ext cx="699322" cy="663971"/>
            <a:chOff x="3939729" y="3010147"/>
            <a:chExt cx="947525" cy="899626"/>
          </a:xfrm>
        </p:grpSpPr>
        <p:grpSp>
          <p:nvGrpSpPr>
            <p:cNvPr id="707" name="组合 706">
              <a:extLst>
                <a:ext uri="{FF2B5EF4-FFF2-40B4-BE49-F238E27FC236}">
                  <a16:creationId xmlns:a16="http://schemas.microsoft.com/office/drawing/2014/main" id="{758B1D2D-7376-C126-AEEF-90A67A99DF2D}"/>
                </a:ext>
              </a:extLst>
            </p:cNvPr>
            <p:cNvGrpSpPr/>
            <p:nvPr/>
          </p:nvGrpSpPr>
          <p:grpSpPr>
            <a:xfrm>
              <a:off x="3939729" y="3010147"/>
              <a:ext cx="947525" cy="899626"/>
              <a:chOff x="3309809" y="2867907"/>
              <a:chExt cx="947525" cy="899626"/>
            </a:xfrm>
          </p:grpSpPr>
          <p:grpSp>
            <p:nvGrpSpPr>
              <p:cNvPr id="709" name="组合 708">
                <a:extLst>
                  <a:ext uri="{FF2B5EF4-FFF2-40B4-BE49-F238E27FC236}">
                    <a16:creationId xmlns:a16="http://schemas.microsoft.com/office/drawing/2014/main" id="{CC56B322-819F-A7AF-83CF-F1A7F303FB33}"/>
                  </a:ext>
                </a:extLst>
              </p:cNvPr>
              <p:cNvGrpSpPr/>
              <p:nvPr/>
            </p:nvGrpSpPr>
            <p:grpSpPr>
              <a:xfrm>
                <a:off x="3312715" y="3014149"/>
                <a:ext cx="944619" cy="753384"/>
                <a:chOff x="5686353" y="3258546"/>
                <a:chExt cx="944619" cy="753384"/>
              </a:xfrm>
            </p:grpSpPr>
            <p:sp>
              <p:nvSpPr>
                <p:cNvPr id="730" name="平行四边形 729">
                  <a:extLst>
                    <a:ext uri="{FF2B5EF4-FFF2-40B4-BE49-F238E27FC236}">
                      <a16:creationId xmlns:a16="http://schemas.microsoft.com/office/drawing/2014/main" id="{234AA641-1AE6-30E7-1159-349114058E93}"/>
                    </a:ext>
                  </a:extLst>
                </p:cNvPr>
                <p:cNvSpPr/>
                <p:nvPr/>
              </p:nvSpPr>
              <p:spPr>
                <a:xfrm rot="16200000" flipH="1">
                  <a:off x="6145158" y="3513407"/>
                  <a:ext cx="490669" cy="471278"/>
                </a:xfrm>
                <a:prstGeom prst="parallelogram">
                  <a:avLst>
                    <a:gd name="adj" fmla="val 55673"/>
                  </a:avLst>
                </a:prstGeom>
                <a:solidFill>
                  <a:srgbClr val="70AD47">
                    <a:lumMod val="60000"/>
                    <a:lumOff val="40000"/>
                    <a:alpha val="91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31" name="流程图: 决策 1311">
                  <a:extLst>
                    <a:ext uri="{FF2B5EF4-FFF2-40B4-BE49-F238E27FC236}">
                      <a16:creationId xmlns:a16="http://schemas.microsoft.com/office/drawing/2014/main" id="{68C28D61-3BD2-9CD6-4894-E1E4109A73E3}"/>
                    </a:ext>
                  </a:extLst>
                </p:cNvPr>
                <p:cNvSpPr/>
                <p:nvPr/>
              </p:nvSpPr>
              <p:spPr>
                <a:xfrm>
                  <a:off x="5686353" y="3258546"/>
                  <a:ext cx="944619" cy="536650"/>
                </a:xfrm>
                <a:prstGeom prst="flowChartDecision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32" name="直接连接符 1312">
                  <a:extLst>
                    <a:ext uri="{FF2B5EF4-FFF2-40B4-BE49-F238E27FC236}">
                      <a16:creationId xmlns:a16="http://schemas.microsoft.com/office/drawing/2014/main" id="{1BB0F452-D4E8-F460-9679-7516F819C092}"/>
                    </a:ext>
                  </a:extLst>
                </p:cNvPr>
                <p:cNvCxnSpPr>
                  <a:cxnSpLocks/>
                  <a:stCxn id="731" idx="2"/>
                </p:cNvCxnSpPr>
                <p:nvPr/>
              </p:nvCxnSpPr>
              <p:spPr>
                <a:xfrm>
                  <a:off x="6158663" y="3795196"/>
                  <a:ext cx="0" cy="21673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33" name="直接连接符 1313">
                  <a:extLst>
                    <a:ext uri="{FF2B5EF4-FFF2-40B4-BE49-F238E27FC236}">
                      <a16:creationId xmlns:a16="http://schemas.microsoft.com/office/drawing/2014/main" id="{98A5C39A-0F84-E04D-6C9E-88B820538B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0972" y="3520876"/>
                  <a:ext cx="0" cy="21673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734" name="平行四边形 733">
                  <a:extLst>
                    <a:ext uri="{FF2B5EF4-FFF2-40B4-BE49-F238E27FC236}">
                      <a16:creationId xmlns:a16="http://schemas.microsoft.com/office/drawing/2014/main" id="{41473202-FB5F-C8C4-444D-4088099FAE5C}"/>
                    </a:ext>
                  </a:extLst>
                </p:cNvPr>
                <p:cNvSpPr/>
                <p:nvPr/>
              </p:nvSpPr>
              <p:spPr>
                <a:xfrm rot="16200000">
                  <a:off x="5691317" y="3540774"/>
                  <a:ext cx="467764" cy="459308"/>
                </a:xfrm>
                <a:prstGeom prst="parallelogram">
                  <a:avLst>
                    <a:gd name="adj" fmla="val 56263"/>
                  </a:avLst>
                </a:prstGeom>
                <a:solidFill>
                  <a:srgbClr val="70AD47">
                    <a:lumMod val="60000"/>
                    <a:lumOff val="40000"/>
                    <a:alpha val="91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35" name="直接连接符 1315">
                  <a:extLst>
                    <a:ext uri="{FF2B5EF4-FFF2-40B4-BE49-F238E27FC236}">
                      <a16:creationId xmlns:a16="http://schemas.microsoft.com/office/drawing/2014/main" id="{E8F4F584-2B32-F536-99CA-EC30C4B7D4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7925" y="3520876"/>
                  <a:ext cx="0" cy="21673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710" name="组合 709">
                <a:extLst>
                  <a:ext uri="{FF2B5EF4-FFF2-40B4-BE49-F238E27FC236}">
                    <a16:creationId xmlns:a16="http://schemas.microsoft.com/office/drawing/2014/main" id="{103642A2-AF90-3AF2-7C29-798A74CD657E}"/>
                  </a:ext>
                </a:extLst>
              </p:cNvPr>
              <p:cNvGrpSpPr/>
              <p:nvPr/>
            </p:nvGrpSpPr>
            <p:grpSpPr>
              <a:xfrm>
                <a:off x="3309809" y="2867907"/>
                <a:ext cx="423962" cy="536906"/>
                <a:chOff x="4926088" y="5489070"/>
                <a:chExt cx="423962" cy="536906"/>
              </a:xfrm>
            </p:grpSpPr>
            <p:grpSp>
              <p:nvGrpSpPr>
                <p:cNvPr id="711" name="组合 710">
                  <a:extLst>
                    <a:ext uri="{FF2B5EF4-FFF2-40B4-BE49-F238E27FC236}">
                      <a16:creationId xmlns:a16="http://schemas.microsoft.com/office/drawing/2014/main" id="{34B28443-E481-7DF4-12F1-5218359B6B1E}"/>
                    </a:ext>
                  </a:extLst>
                </p:cNvPr>
                <p:cNvGrpSpPr/>
                <p:nvPr/>
              </p:nvGrpSpPr>
              <p:grpSpPr>
                <a:xfrm>
                  <a:off x="4938757" y="5700244"/>
                  <a:ext cx="403290" cy="325732"/>
                  <a:chOff x="4785215" y="2779346"/>
                  <a:chExt cx="403290" cy="325732"/>
                </a:xfrm>
                <a:solidFill>
                  <a:srgbClr val="70AD47">
                    <a:lumMod val="40000"/>
                    <a:lumOff val="60000"/>
                  </a:srgbClr>
                </a:solidFill>
                <a:effectLst>
                  <a:glow rad="63500">
                    <a:srgbClr val="FFC000">
                      <a:satMod val="175000"/>
                      <a:alpha val="40000"/>
                    </a:srgbClr>
                  </a:glow>
                </a:effectLst>
              </p:grpSpPr>
              <p:sp>
                <p:nvSpPr>
                  <p:cNvPr id="722" name="平行四边形 721">
                    <a:extLst>
                      <a:ext uri="{FF2B5EF4-FFF2-40B4-BE49-F238E27FC236}">
                        <a16:creationId xmlns:a16="http://schemas.microsoft.com/office/drawing/2014/main" id="{EE55E6AE-A5DF-F681-5534-F6B062FF49CB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4980922" y="2888059"/>
                    <a:ext cx="209299" cy="201028"/>
                  </a:xfrm>
                  <a:prstGeom prst="parallelogram">
                    <a:avLst>
                      <a:gd name="adj" fmla="val 55673"/>
                    </a:avLst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23" name="流程图: 决策 1303">
                    <a:extLst>
                      <a:ext uri="{FF2B5EF4-FFF2-40B4-BE49-F238E27FC236}">
                        <a16:creationId xmlns:a16="http://schemas.microsoft.com/office/drawing/2014/main" id="{45D4CA99-B8A5-21F5-62E3-FB3CF53270ED}"/>
                      </a:ext>
                    </a:extLst>
                  </p:cNvPr>
                  <p:cNvSpPr/>
                  <p:nvPr/>
                </p:nvSpPr>
                <p:spPr>
                  <a:xfrm>
                    <a:off x="4785215" y="2779346"/>
                    <a:ext cx="402935" cy="228912"/>
                  </a:xfrm>
                  <a:prstGeom prst="flowChartDecision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724" name="直接连接符 1304">
                    <a:extLst>
                      <a:ext uri="{FF2B5EF4-FFF2-40B4-BE49-F238E27FC236}">
                        <a16:creationId xmlns:a16="http://schemas.microsoft.com/office/drawing/2014/main" id="{BE99DDE6-4ADE-C278-6E46-AC5FF2C83B34}"/>
                      </a:ext>
                    </a:extLst>
                  </p:cNvPr>
                  <p:cNvCxnSpPr>
                    <a:cxnSpLocks/>
                    <a:stCxn id="723" idx="2"/>
                  </p:cNvCxnSpPr>
                  <p:nvPr/>
                </p:nvCxnSpPr>
                <p:spPr>
                  <a:xfrm>
                    <a:off x="4986683" y="3008258"/>
                    <a:ext cx="0" cy="9245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725" name="直接连接符 1305">
                    <a:extLst>
                      <a:ext uri="{FF2B5EF4-FFF2-40B4-BE49-F238E27FC236}">
                        <a16:creationId xmlns:a16="http://schemas.microsoft.com/office/drawing/2014/main" id="{1BD246C1-9AB2-15D4-F7F7-276887B6D9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8150" y="2891245"/>
                    <a:ext cx="0" cy="9245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726" name="平行四边形 725">
                    <a:extLst>
                      <a:ext uri="{FF2B5EF4-FFF2-40B4-BE49-F238E27FC236}">
                        <a16:creationId xmlns:a16="http://schemas.microsoft.com/office/drawing/2014/main" id="{85F8EE81-D623-3738-CECC-BE17B9B059F5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787332" y="2907353"/>
                    <a:ext cx="199528" cy="195922"/>
                  </a:xfrm>
                  <a:prstGeom prst="parallelogram">
                    <a:avLst>
                      <a:gd name="adj" fmla="val 56263"/>
                    </a:avLst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727" name="直接连接符 1307">
                    <a:extLst>
                      <a:ext uri="{FF2B5EF4-FFF2-40B4-BE49-F238E27FC236}">
                        <a16:creationId xmlns:a16="http://schemas.microsoft.com/office/drawing/2014/main" id="{D12FB051-D220-0202-EBBD-55B0AC726F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85886" y="2891245"/>
                    <a:ext cx="0" cy="9245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728" name="直接连接符 1308">
                    <a:extLst>
                      <a:ext uri="{FF2B5EF4-FFF2-40B4-BE49-F238E27FC236}">
                        <a16:creationId xmlns:a16="http://schemas.microsoft.com/office/drawing/2014/main" id="{9476A624-F993-C191-DE7B-6E602EE805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991525" y="2978687"/>
                    <a:ext cx="196980" cy="116907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729" name="直接连接符 1309">
                    <a:extLst>
                      <a:ext uri="{FF2B5EF4-FFF2-40B4-BE49-F238E27FC236}">
                        <a16:creationId xmlns:a16="http://schemas.microsoft.com/office/drawing/2014/main" id="{EA46FCD0-061E-05F9-B6D2-9FFF650782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88690" y="2982454"/>
                    <a:ext cx="195215" cy="111606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712" name="组合 711">
                  <a:extLst>
                    <a:ext uri="{FF2B5EF4-FFF2-40B4-BE49-F238E27FC236}">
                      <a16:creationId xmlns:a16="http://schemas.microsoft.com/office/drawing/2014/main" id="{43ACF850-81A9-72CB-C513-B7A15CC1BAD0}"/>
                    </a:ext>
                  </a:extLst>
                </p:cNvPr>
                <p:cNvGrpSpPr/>
                <p:nvPr/>
              </p:nvGrpSpPr>
              <p:grpSpPr>
                <a:xfrm>
                  <a:off x="4938757" y="5609085"/>
                  <a:ext cx="403290" cy="325732"/>
                  <a:chOff x="4785215" y="2779346"/>
                  <a:chExt cx="403290" cy="325732"/>
                </a:xfrm>
                <a:solidFill>
                  <a:srgbClr val="70AD47">
                    <a:lumMod val="60000"/>
                    <a:lumOff val="40000"/>
                  </a:srgbClr>
                </a:solidFill>
                <a:effectLst>
                  <a:glow rad="63500">
                    <a:srgbClr val="FFC000">
                      <a:satMod val="175000"/>
                      <a:alpha val="40000"/>
                    </a:srgbClr>
                  </a:glow>
                </a:effectLst>
              </p:grpSpPr>
              <p:sp>
                <p:nvSpPr>
                  <p:cNvPr id="714" name="平行四边形 713">
                    <a:extLst>
                      <a:ext uri="{FF2B5EF4-FFF2-40B4-BE49-F238E27FC236}">
                        <a16:creationId xmlns:a16="http://schemas.microsoft.com/office/drawing/2014/main" id="{59F32170-5D37-0739-5516-B9CCEBDC6404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4980922" y="2888059"/>
                    <a:ext cx="209299" cy="201028"/>
                  </a:xfrm>
                  <a:prstGeom prst="parallelogram">
                    <a:avLst>
                      <a:gd name="adj" fmla="val 55673"/>
                    </a:avLst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715" name="流程图: 决策 1295">
                    <a:extLst>
                      <a:ext uri="{FF2B5EF4-FFF2-40B4-BE49-F238E27FC236}">
                        <a16:creationId xmlns:a16="http://schemas.microsoft.com/office/drawing/2014/main" id="{3709656A-D70F-6E4E-C284-AF5CEBCA4686}"/>
                      </a:ext>
                    </a:extLst>
                  </p:cNvPr>
                  <p:cNvSpPr/>
                  <p:nvPr/>
                </p:nvSpPr>
                <p:spPr>
                  <a:xfrm>
                    <a:off x="4785215" y="2779346"/>
                    <a:ext cx="402935" cy="228912"/>
                  </a:xfrm>
                  <a:prstGeom prst="flowChartDecision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716" name="直接连接符 1296">
                    <a:extLst>
                      <a:ext uri="{FF2B5EF4-FFF2-40B4-BE49-F238E27FC236}">
                        <a16:creationId xmlns:a16="http://schemas.microsoft.com/office/drawing/2014/main" id="{C0173F56-4401-528A-C905-78632419EBA1}"/>
                      </a:ext>
                    </a:extLst>
                  </p:cNvPr>
                  <p:cNvCxnSpPr>
                    <a:cxnSpLocks/>
                    <a:stCxn id="715" idx="2"/>
                  </p:cNvCxnSpPr>
                  <p:nvPr/>
                </p:nvCxnSpPr>
                <p:spPr>
                  <a:xfrm>
                    <a:off x="4986683" y="3008258"/>
                    <a:ext cx="0" cy="9245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717" name="直接连接符 1297">
                    <a:extLst>
                      <a:ext uri="{FF2B5EF4-FFF2-40B4-BE49-F238E27FC236}">
                        <a16:creationId xmlns:a16="http://schemas.microsoft.com/office/drawing/2014/main" id="{FD102BEF-F9BF-66C8-4D65-3695B61E001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8150" y="2891245"/>
                    <a:ext cx="0" cy="9245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718" name="平行四边形 717">
                    <a:extLst>
                      <a:ext uri="{FF2B5EF4-FFF2-40B4-BE49-F238E27FC236}">
                        <a16:creationId xmlns:a16="http://schemas.microsoft.com/office/drawing/2014/main" id="{FE876B6C-3B28-D5D5-C6D2-EB693B1002D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787332" y="2907353"/>
                    <a:ext cx="199528" cy="195922"/>
                  </a:xfrm>
                  <a:prstGeom prst="parallelogram">
                    <a:avLst>
                      <a:gd name="adj" fmla="val 56263"/>
                    </a:avLst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719" name="直接连接符 1299">
                    <a:extLst>
                      <a:ext uri="{FF2B5EF4-FFF2-40B4-BE49-F238E27FC236}">
                        <a16:creationId xmlns:a16="http://schemas.microsoft.com/office/drawing/2014/main" id="{D7C18E32-CEC5-E2FE-F8BE-B3F223F2241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85886" y="2891245"/>
                    <a:ext cx="0" cy="9245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720" name="直接连接符 1300">
                    <a:extLst>
                      <a:ext uri="{FF2B5EF4-FFF2-40B4-BE49-F238E27FC236}">
                        <a16:creationId xmlns:a16="http://schemas.microsoft.com/office/drawing/2014/main" id="{79A7E4C8-E419-6AE6-D88B-4D5D609A30B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991525" y="2978687"/>
                    <a:ext cx="196980" cy="116907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721" name="直接连接符 1301">
                    <a:extLst>
                      <a:ext uri="{FF2B5EF4-FFF2-40B4-BE49-F238E27FC236}">
                        <a16:creationId xmlns:a16="http://schemas.microsoft.com/office/drawing/2014/main" id="{80EA1604-EB2F-6FCB-CAFF-1662F4A10E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88690" y="2982454"/>
                    <a:ext cx="195215" cy="111606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713" name="矩形 712">
                  <a:extLst>
                    <a:ext uri="{FF2B5EF4-FFF2-40B4-BE49-F238E27FC236}">
                      <a16:creationId xmlns:a16="http://schemas.microsoft.com/office/drawing/2014/main" id="{29DB1E5B-1921-934A-AF26-A3D4C1F2CCC8}"/>
                    </a:ext>
                  </a:extLst>
                </p:cNvPr>
                <p:cNvSpPr/>
                <p:nvPr/>
              </p:nvSpPr>
              <p:spPr>
                <a:xfrm>
                  <a:off x="4926088" y="5489070"/>
                  <a:ext cx="423962" cy="500415"/>
                </a:xfrm>
                <a:prstGeom prst="rect">
                  <a:avLst/>
                </a:prstGeom>
                <a:noFill/>
                <a:scene3d>
                  <a:camera prst="isometricTopUp"/>
                  <a:lightRig rig="threePt" dir="t"/>
                </a:scene3d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b="0" i="0" u="none" strike="noStrike" kern="0" cap="none" spc="0" normalizeH="0" baseline="0" noProof="0" dirty="0">
                      <a:ln w="0"/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2</a:t>
                  </a:r>
                  <a:endParaRPr kumimoji="0" lang="zh-CN" altLang="en-US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708" name="矩形 707">
              <a:extLst>
                <a:ext uri="{FF2B5EF4-FFF2-40B4-BE49-F238E27FC236}">
                  <a16:creationId xmlns:a16="http://schemas.microsoft.com/office/drawing/2014/main" id="{BBFFB2D2-DA1F-74F3-D12E-2D02C4A4023C}"/>
                </a:ext>
              </a:extLst>
            </p:cNvPr>
            <p:cNvSpPr/>
            <p:nvPr/>
          </p:nvSpPr>
          <p:spPr>
            <a:xfrm>
              <a:off x="4151420" y="3248061"/>
              <a:ext cx="597717" cy="542117"/>
            </a:xfrm>
            <a:prstGeom prst="rect">
              <a:avLst/>
            </a:prstGeom>
            <a:solidFill>
              <a:sysClr val="window" lastClr="FFFFFF">
                <a:alpha val="82000"/>
              </a:sysClr>
            </a:solidFill>
            <a:effectLst>
              <a:softEdge rad="127000"/>
            </a:effectLst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 w="0"/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③</a:t>
              </a:r>
            </a:p>
          </p:txBody>
        </p:sp>
      </p:grpSp>
      <p:grpSp>
        <p:nvGrpSpPr>
          <p:cNvPr id="558" name="组合 557">
            <a:extLst>
              <a:ext uri="{FF2B5EF4-FFF2-40B4-BE49-F238E27FC236}">
                <a16:creationId xmlns:a16="http://schemas.microsoft.com/office/drawing/2014/main" id="{F48FEBAE-5A19-F8DD-4FF5-94A350A46F51}"/>
              </a:ext>
            </a:extLst>
          </p:cNvPr>
          <p:cNvGrpSpPr/>
          <p:nvPr/>
        </p:nvGrpSpPr>
        <p:grpSpPr>
          <a:xfrm>
            <a:off x="4276949" y="4557817"/>
            <a:ext cx="709649" cy="584169"/>
            <a:chOff x="3897788" y="4197438"/>
            <a:chExt cx="961517" cy="791502"/>
          </a:xfrm>
        </p:grpSpPr>
        <p:grpSp>
          <p:nvGrpSpPr>
            <p:cNvPr id="694" name="组合 693">
              <a:extLst>
                <a:ext uri="{FF2B5EF4-FFF2-40B4-BE49-F238E27FC236}">
                  <a16:creationId xmlns:a16="http://schemas.microsoft.com/office/drawing/2014/main" id="{097C1F12-4A1B-AE11-1898-ADD4D7487962}"/>
                </a:ext>
              </a:extLst>
            </p:cNvPr>
            <p:cNvGrpSpPr/>
            <p:nvPr/>
          </p:nvGrpSpPr>
          <p:grpSpPr>
            <a:xfrm>
              <a:off x="3897788" y="4235556"/>
              <a:ext cx="961517" cy="753384"/>
              <a:chOff x="3267868" y="4093316"/>
              <a:chExt cx="961517" cy="753384"/>
            </a:xfrm>
          </p:grpSpPr>
          <p:grpSp>
            <p:nvGrpSpPr>
              <p:cNvPr id="697" name="组合 696">
                <a:extLst>
                  <a:ext uri="{FF2B5EF4-FFF2-40B4-BE49-F238E27FC236}">
                    <a16:creationId xmlns:a16="http://schemas.microsoft.com/office/drawing/2014/main" id="{F233B8EF-3258-3EE6-542E-2BD6653C2A36}"/>
                  </a:ext>
                </a:extLst>
              </p:cNvPr>
              <p:cNvGrpSpPr/>
              <p:nvPr/>
            </p:nvGrpSpPr>
            <p:grpSpPr>
              <a:xfrm>
                <a:off x="3284766" y="4093316"/>
                <a:ext cx="944619" cy="753384"/>
                <a:chOff x="5686353" y="3258546"/>
                <a:chExt cx="944619" cy="753384"/>
              </a:xfrm>
            </p:grpSpPr>
            <p:sp>
              <p:nvSpPr>
                <p:cNvPr id="701" name="平行四边形 700">
                  <a:extLst>
                    <a:ext uri="{FF2B5EF4-FFF2-40B4-BE49-F238E27FC236}">
                      <a16:creationId xmlns:a16="http://schemas.microsoft.com/office/drawing/2014/main" id="{2FA89DA8-E98D-B072-FC0F-165FA34C12C0}"/>
                    </a:ext>
                  </a:extLst>
                </p:cNvPr>
                <p:cNvSpPr/>
                <p:nvPr/>
              </p:nvSpPr>
              <p:spPr>
                <a:xfrm rot="16200000" flipH="1">
                  <a:off x="6145158" y="3513407"/>
                  <a:ext cx="490669" cy="471278"/>
                </a:xfrm>
                <a:prstGeom prst="parallelogram">
                  <a:avLst>
                    <a:gd name="adj" fmla="val 55673"/>
                  </a:avLst>
                </a:prstGeom>
                <a:solidFill>
                  <a:srgbClr val="70AD47">
                    <a:lumMod val="60000"/>
                    <a:lumOff val="40000"/>
                    <a:alpha val="91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2" name="流程图: 决策 1282">
                  <a:extLst>
                    <a:ext uri="{FF2B5EF4-FFF2-40B4-BE49-F238E27FC236}">
                      <a16:creationId xmlns:a16="http://schemas.microsoft.com/office/drawing/2014/main" id="{D9C02602-6DE1-A5B1-7195-C25D3D7DAAC7}"/>
                    </a:ext>
                  </a:extLst>
                </p:cNvPr>
                <p:cNvSpPr/>
                <p:nvPr/>
              </p:nvSpPr>
              <p:spPr>
                <a:xfrm>
                  <a:off x="5686353" y="3258546"/>
                  <a:ext cx="944619" cy="536650"/>
                </a:xfrm>
                <a:prstGeom prst="flowChartDecision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03" name="直接连接符 1283">
                  <a:extLst>
                    <a:ext uri="{FF2B5EF4-FFF2-40B4-BE49-F238E27FC236}">
                      <a16:creationId xmlns:a16="http://schemas.microsoft.com/office/drawing/2014/main" id="{B59315FA-9688-8905-9B5E-0110B38625D1}"/>
                    </a:ext>
                  </a:extLst>
                </p:cNvPr>
                <p:cNvCxnSpPr>
                  <a:cxnSpLocks/>
                  <a:stCxn id="702" idx="2"/>
                </p:cNvCxnSpPr>
                <p:nvPr/>
              </p:nvCxnSpPr>
              <p:spPr>
                <a:xfrm>
                  <a:off x="6158663" y="3795196"/>
                  <a:ext cx="0" cy="21673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704" name="直接连接符 1284">
                  <a:extLst>
                    <a:ext uri="{FF2B5EF4-FFF2-40B4-BE49-F238E27FC236}">
                      <a16:creationId xmlns:a16="http://schemas.microsoft.com/office/drawing/2014/main" id="{0657F5A3-4F0A-C31D-6729-1C762AA272A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0972" y="3520876"/>
                  <a:ext cx="0" cy="21673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705" name="平行四边形 704">
                  <a:extLst>
                    <a:ext uri="{FF2B5EF4-FFF2-40B4-BE49-F238E27FC236}">
                      <a16:creationId xmlns:a16="http://schemas.microsoft.com/office/drawing/2014/main" id="{B7705161-BA1F-5E96-DD2F-4ABF8C93FB19}"/>
                    </a:ext>
                  </a:extLst>
                </p:cNvPr>
                <p:cNvSpPr/>
                <p:nvPr/>
              </p:nvSpPr>
              <p:spPr>
                <a:xfrm rot="16200000">
                  <a:off x="5691317" y="3540774"/>
                  <a:ext cx="467764" cy="459308"/>
                </a:xfrm>
                <a:prstGeom prst="parallelogram">
                  <a:avLst>
                    <a:gd name="adj" fmla="val 56263"/>
                  </a:avLst>
                </a:prstGeom>
                <a:solidFill>
                  <a:srgbClr val="70AD47">
                    <a:lumMod val="60000"/>
                    <a:lumOff val="40000"/>
                    <a:alpha val="91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706" name="直接连接符 1286">
                  <a:extLst>
                    <a:ext uri="{FF2B5EF4-FFF2-40B4-BE49-F238E27FC236}">
                      <a16:creationId xmlns:a16="http://schemas.microsoft.com/office/drawing/2014/main" id="{ACBBCC91-5AC4-AAE7-DBA9-6CA3F29445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7925" y="3520876"/>
                  <a:ext cx="0" cy="21673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698" name="组合 697">
                <a:extLst>
                  <a:ext uri="{FF2B5EF4-FFF2-40B4-BE49-F238E27FC236}">
                    <a16:creationId xmlns:a16="http://schemas.microsoft.com/office/drawing/2014/main" id="{837BD7FE-99C7-2D11-3807-39732E03C854}"/>
                  </a:ext>
                </a:extLst>
              </p:cNvPr>
              <p:cNvGrpSpPr/>
              <p:nvPr/>
            </p:nvGrpSpPr>
            <p:grpSpPr>
              <a:xfrm>
                <a:off x="3267868" y="4130523"/>
                <a:ext cx="425304" cy="500415"/>
                <a:chOff x="5762776" y="4793852"/>
                <a:chExt cx="425304" cy="500415"/>
              </a:xfrm>
            </p:grpSpPr>
            <p:sp>
              <p:nvSpPr>
                <p:cNvPr id="699" name="流程图: 决策 1279">
                  <a:extLst>
                    <a:ext uri="{FF2B5EF4-FFF2-40B4-BE49-F238E27FC236}">
                      <a16:creationId xmlns:a16="http://schemas.microsoft.com/office/drawing/2014/main" id="{311C4EE5-E918-3371-EFA3-7AE4404C0237}"/>
                    </a:ext>
                  </a:extLst>
                </p:cNvPr>
                <p:cNvSpPr/>
                <p:nvPr/>
              </p:nvSpPr>
              <p:spPr>
                <a:xfrm>
                  <a:off x="5785145" y="4914691"/>
                  <a:ext cx="402935" cy="228912"/>
                </a:xfrm>
                <a:prstGeom prst="flowChartDecision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700" name="矩形 699">
                  <a:extLst>
                    <a:ext uri="{FF2B5EF4-FFF2-40B4-BE49-F238E27FC236}">
                      <a16:creationId xmlns:a16="http://schemas.microsoft.com/office/drawing/2014/main" id="{11749BF7-769F-6632-BAFA-5456310AE292}"/>
                    </a:ext>
                  </a:extLst>
                </p:cNvPr>
                <p:cNvSpPr/>
                <p:nvPr/>
              </p:nvSpPr>
              <p:spPr>
                <a:xfrm>
                  <a:off x="5762776" y="4793852"/>
                  <a:ext cx="423962" cy="500415"/>
                </a:xfrm>
                <a:prstGeom prst="rect">
                  <a:avLst/>
                </a:prstGeom>
                <a:noFill/>
                <a:scene3d>
                  <a:camera prst="isometricTopUp"/>
                  <a:lightRig rig="threePt" dir="t"/>
                </a:scene3d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b="0" i="0" u="none" strike="noStrike" kern="0" cap="none" spc="0" normalizeH="0" baseline="0" noProof="0" dirty="0">
                      <a:ln w="0"/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0</a:t>
                  </a:r>
                  <a:endParaRPr kumimoji="0" lang="zh-CN" altLang="en-US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695" name="矩形 694">
              <a:extLst>
                <a:ext uri="{FF2B5EF4-FFF2-40B4-BE49-F238E27FC236}">
                  <a16:creationId xmlns:a16="http://schemas.microsoft.com/office/drawing/2014/main" id="{B892EDA3-2299-5FFC-C09F-0915A5699AF8}"/>
                </a:ext>
              </a:extLst>
            </p:cNvPr>
            <p:cNvSpPr/>
            <p:nvPr/>
          </p:nvSpPr>
          <p:spPr>
            <a:xfrm>
              <a:off x="4100663" y="4347758"/>
              <a:ext cx="597717" cy="542117"/>
            </a:xfrm>
            <a:prstGeom prst="rect">
              <a:avLst/>
            </a:prstGeom>
            <a:solidFill>
              <a:sysClr val="window" lastClr="FFFFFF">
                <a:alpha val="82000"/>
              </a:sysClr>
            </a:solidFill>
            <a:effectLst>
              <a:softEdge rad="127000"/>
            </a:effectLst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 w="0"/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①</a:t>
              </a:r>
            </a:p>
          </p:txBody>
        </p:sp>
        <p:sp>
          <p:nvSpPr>
            <p:cNvPr id="696" name="矩形 695">
              <a:extLst>
                <a:ext uri="{FF2B5EF4-FFF2-40B4-BE49-F238E27FC236}">
                  <a16:creationId xmlns:a16="http://schemas.microsoft.com/office/drawing/2014/main" id="{36F0A57E-679C-CACB-1B5F-EBF925547990}"/>
                </a:ext>
              </a:extLst>
            </p:cNvPr>
            <p:cNvSpPr/>
            <p:nvPr/>
          </p:nvSpPr>
          <p:spPr>
            <a:xfrm>
              <a:off x="4624598" y="4197437"/>
              <a:ext cx="184730" cy="523220"/>
            </a:xfrm>
            <a:prstGeom prst="rect">
              <a:avLst/>
            </a:prstGeom>
            <a:solidFill>
              <a:sysClr val="window" lastClr="FFFFFF">
                <a:alpha val="82000"/>
              </a:sysClr>
            </a:solidFill>
            <a:effectLst>
              <a:softEdge rad="127000"/>
            </a:effectLst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800" b="0" i="0" u="none" strike="noStrike" kern="0" cap="none" spc="0" normalizeH="0" baseline="0" noProof="0" dirty="0">
                <a:ln w="0"/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559" name="组合 558">
            <a:extLst>
              <a:ext uri="{FF2B5EF4-FFF2-40B4-BE49-F238E27FC236}">
                <a16:creationId xmlns:a16="http://schemas.microsoft.com/office/drawing/2014/main" id="{A5A645F0-BB81-D854-A124-5D6251BE4B4A}"/>
              </a:ext>
            </a:extLst>
          </p:cNvPr>
          <p:cNvGrpSpPr/>
          <p:nvPr/>
        </p:nvGrpSpPr>
        <p:grpSpPr>
          <a:xfrm>
            <a:off x="5023001" y="3980002"/>
            <a:ext cx="709322" cy="743529"/>
            <a:chOff x="4880223" y="3424430"/>
            <a:chExt cx="961073" cy="1007422"/>
          </a:xfrm>
        </p:grpSpPr>
        <p:grpSp>
          <p:nvGrpSpPr>
            <p:cNvPr id="657" name="组合 656">
              <a:extLst>
                <a:ext uri="{FF2B5EF4-FFF2-40B4-BE49-F238E27FC236}">
                  <a16:creationId xmlns:a16="http://schemas.microsoft.com/office/drawing/2014/main" id="{2900E0BB-89A7-40ED-69A3-F07DC8D592C9}"/>
                </a:ext>
              </a:extLst>
            </p:cNvPr>
            <p:cNvGrpSpPr/>
            <p:nvPr/>
          </p:nvGrpSpPr>
          <p:grpSpPr>
            <a:xfrm>
              <a:off x="4896677" y="3678468"/>
              <a:ext cx="944619" cy="753384"/>
              <a:chOff x="5686353" y="3258546"/>
              <a:chExt cx="944619" cy="753384"/>
            </a:xfrm>
          </p:grpSpPr>
          <p:sp>
            <p:nvSpPr>
              <p:cNvPr id="688" name="平行四边形 687">
                <a:extLst>
                  <a:ext uri="{FF2B5EF4-FFF2-40B4-BE49-F238E27FC236}">
                    <a16:creationId xmlns:a16="http://schemas.microsoft.com/office/drawing/2014/main" id="{684E1275-2943-3FCD-A365-9EEB3088E9F1}"/>
                  </a:ext>
                </a:extLst>
              </p:cNvPr>
              <p:cNvSpPr/>
              <p:nvPr/>
            </p:nvSpPr>
            <p:spPr>
              <a:xfrm rot="16200000" flipH="1">
                <a:off x="6145158" y="3513407"/>
                <a:ext cx="490669" cy="471278"/>
              </a:xfrm>
              <a:prstGeom prst="parallelogram">
                <a:avLst>
                  <a:gd name="adj" fmla="val 55673"/>
                </a:avLst>
              </a:prstGeom>
              <a:solidFill>
                <a:srgbClr val="70AD47">
                  <a:lumMod val="60000"/>
                  <a:lumOff val="40000"/>
                  <a:alpha val="91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89" name="流程图: 决策 1269">
                <a:extLst>
                  <a:ext uri="{FF2B5EF4-FFF2-40B4-BE49-F238E27FC236}">
                    <a16:creationId xmlns:a16="http://schemas.microsoft.com/office/drawing/2014/main" id="{677A540C-92DF-8921-24BB-5E5D8B79CCAE}"/>
                  </a:ext>
                </a:extLst>
              </p:cNvPr>
              <p:cNvSpPr/>
              <p:nvPr/>
            </p:nvSpPr>
            <p:spPr>
              <a:xfrm>
                <a:off x="5686353" y="3258546"/>
                <a:ext cx="944619" cy="536650"/>
              </a:xfrm>
              <a:prstGeom prst="flowChartDecision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90" name="直接连接符 1270">
                <a:extLst>
                  <a:ext uri="{FF2B5EF4-FFF2-40B4-BE49-F238E27FC236}">
                    <a16:creationId xmlns:a16="http://schemas.microsoft.com/office/drawing/2014/main" id="{04D9D974-774A-F309-232E-6B3AF52972B7}"/>
                  </a:ext>
                </a:extLst>
              </p:cNvPr>
              <p:cNvCxnSpPr>
                <a:cxnSpLocks/>
                <a:stCxn id="689" idx="2"/>
              </p:cNvCxnSpPr>
              <p:nvPr/>
            </p:nvCxnSpPr>
            <p:spPr>
              <a:xfrm>
                <a:off x="6158663" y="379519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91" name="直接连接符 1271">
                <a:extLst>
                  <a:ext uri="{FF2B5EF4-FFF2-40B4-BE49-F238E27FC236}">
                    <a16:creationId xmlns:a16="http://schemas.microsoft.com/office/drawing/2014/main" id="{A131E9C3-30C9-251F-FC8F-A03E7F44D9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0972" y="352087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692" name="平行四边形 691">
                <a:extLst>
                  <a:ext uri="{FF2B5EF4-FFF2-40B4-BE49-F238E27FC236}">
                    <a16:creationId xmlns:a16="http://schemas.microsoft.com/office/drawing/2014/main" id="{9B31728E-555C-E956-A4F0-591B77C3838A}"/>
                  </a:ext>
                </a:extLst>
              </p:cNvPr>
              <p:cNvSpPr/>
              <p:nvPr/>
            </p:nvSpPr>
            <p:spPr>
              <a:xfrm rot="16200000">
                <a:off x="5691317" y="3540774"/>
                <a:ext cx="467764" cy="459308"/>
              </a:xfrm>
              <a:prstGeom prst="parallelogram">
                <a:avLst>
                  <a:gd name="adj" fmla="val 56263"/>
                </a:avLst>
              </a:prstGeom>
              <a:solidFill>
                <a:srgbClr val="70AD47">
                  <a:lumMod val="60000"/>
                  <a:lumOff val="40000"/>
                  <a:alpha val="91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93" name="直接连接符 1273">
                <a:extLst>
                  <a:ext uri="{FF2B5EF4-FFF2-40B4-BE49-F238E27FC236}">
                    <a16:creationId xmlns:a16="http://schemas.microsoft.com/office/drawing/2014/main" id="{ADD6FBBC-5010-2FA6-CEF1-EBDC6632C8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7925" y="352087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658" name="组合 657">
              <a:extLst>
                <a:ext uri="{FF2B5EF4-FFF2-40B4-BE49-F238E27FC236}">
                  <a16:creationId xmlns:a16="http://schemas.microsoft.com/office/drawing/2014/main" id="{BAE4AF24-5BD9-B72A-E8AF-92EFDF212589}"/>
                </a:ext>
              </a:extLst>
            </p:cNvPr>
            <p:cNvGrpSpPr/>
            <p:nvPr/>
          </p:nvGrpSpPr>
          <p:grpSpPr>
            <a:xfrm>
              <a:off x="4880224" y="3424429"/>
              <a:ext cx="424379" cy="640239"/>
              <a:chOff x="5812342" y="5487896"/>
              <a:chExt cx="424379" cy="640239"/>
            </a:xfrm>
          </p:grpSpPr>
          <p:grpSp>
            <p:nvGrpSpPr>
              <p:cNvPr id="660" name="组合 659">
                <a:extLst>
                  <a:ext uri="{FF2B5EF4-FFF2-40B4-BE49-F238E27FC236}">
                    <a16:creationId xmlns:a16="http://schemas.microsoft.com/office/drawing/2014/main" id="{CA91E35F-0FC9-4470-04FC-47AE95C92509}"/>
                  </a:ext>
                </a:extLst>
              </p:cNvPr>
              <p:cNvGrpSpPr/>
              <p:nvPr/>
            </p:nvGrpSpPr>
            <p:grpSpPr>
              <a:xfrm>
                <a:off x="5833224" y="5802403"/>
                <a:ext cx="403290" cy="325732"/>
                <a:chOff x="4785215" y="2779346"/>
                <a:chExt cx="403290" cy="325732"/>
              </a:xfrm>
              <a:solidFill>
                <a:srgbClr val="70AD47">
                  <a:lumMod val="40000"/>
                  <a:lumOff val="60000"/>
                </a:srgbClr>
              </a:solidFill>
              <a:effectLst>
                <a:glow rad="63500">
                  <a:srgbClr val="FFC000">
                    <a:satMod val="175000"/>
                    <a:alpha val="40000"/>
                  </a:srgbClr>
                </a:glow>
              </a:effectLst>
            </p:grpSpPr>
            <p:sp>
              <p:nvSpPr>
                <p:cNvPr id="680" name="平行四边形 679">
                  <a:extLst>
                    <a:ext uri="{FF2B5EF4-FFF2-40B4-BE49-F238E27FC236}">
                      <a16:creationId xmlns:a16="http://schemas.microsoft.com/office/drawing/2014/main" id="{A48FCF0F-BA5A-708E-12AF-6E7A6ED39E55}"/>
                    </a:ext>
                  </a:extLst>
                </p:cNvPr>
                <p:cNvSpPr/>
                <p:nvPr/>
              </p:nvSpPr>
              <p:spPr>
                <a:xfrm rot="16200000" flipH="1">
                  <a:off x="4980922" y="2888059"/>
                  <a:ext cx="209299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81" name="流程图: 决策 1261">
                  <a:extLst>
                    <a:ext uri="{FF2B5EF4-FFF2-40B4-BE49-F238E27FC236}">
                      <a16:creationId xmlns:a16="http://schemas.microsoft.com/office/drawing/2014/main" id="{750D0BEF-E22A-0E60-DAE8-C3BCF9203026}"/>
                    </a:ext>
                  </a:extLst>
                </p:cNvPr>
                <p:cNvSpPr/>
                <p:nvPr/>
              </p:nvSpPr>
              <p:spPr>
                <a:xfrm>
                  <a:off x="4785215" y="27793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82" name="直接连接符 1262">
                  <a:extLst>
                    <a:ext uri="{FF2B5EF4-FFF2-40B4-BE49-F238E27FC236}">
                      <a16:creationId xmlns:a16="http://schemas.microsoft.com/office/drawing/2014/main" id="{9B373E68-4487-B796-5FF3-0F7AE5CD8E54}"/>
                    </a:ext>
                  </a:extLst>
                </p:cNvPr>
                <p:cNvCxnSpPr>
                  <a:cxnSpLocks/>
                  <a:stCxn id="681" idx="2"/>
                </p:cNvCxnSpPr>
                <p:nvPr/>
              </p:nvCxnSpPr>
              <p:spPr>
                <a:xfrm>
                  <a:off x="4986683" y="3008258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83" name="直接连接符 1263">
                  <a:extLst>
                    <a:ext uri="{FF2B5EF4-FFF2-40B4-BE49-F238E27FC236}">
                      <a16:creationId xmlns:a16="http://schemas.microsoft.com/office/drawing/2014/main" id="{34752818-12DC-8355-66F8-C8613FBDD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8150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684" name="平行四边形 683">
                  <a:extLst>
                    <a:ext uri="{FF2B5EF4-FFF2-40B4-BE49-F238E27FC236}">
                      <a16:creationId xmlns:a16="http://schemas.microsoft.com/office/drawing/2014/main" id="{1A108E48-7B91-5B77-CC6E-E176D531504A}"/>
                    </a:ext>
                  </a:extLst>
                </p:cNvPr>
                <p:cNvSpPr/>
                <p:nvPr/>
              </p:nvSpPr>
              <p:spPr>
                <a:xfrm rot="16200000">
                  <a:off x="4787332" y="2907353"/>
                  <a:ext cx="19952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85" name="直接连接符 1265">
                  <a:extLst>
                    <a:ext uri="{FF2B5EF4-FFF2-40B4-BE49-F238E27FC236}">
                      <a16:creationId xmlns:a16="http://schemas.microsoft.com/office/drawing/2014/main" id="{86F0C237-5594-E632-E7BD-E8BC9BE08A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5886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86" name="直接连接符 1266">
                  <a:extLst>
                    <a:ext uri="{FF2B5EF4-FFF2-40B4-BE49-F238E27FC236}">
                      <a16:creationId xmlns:a16="http://schemas.microsoft.com/office/drawing/2014/main" id="{274A7CFA-EA66-FB4F-7273-B797FA0D86C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91525" y="2978687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87" name="直接连接符 1267">
                  <a:extLst>
                    <a:ext uri="{FF2B5EF4-FFF2-40B4-BE49-F238E27FC236}">
                      <a16:creationId xmlns:a16="http://schemas.microsoft.com/office/drawing/2014/main" id="{3C10CADB-4FD0-AA09-BDE9-DD295B3FDD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88690" y="2982454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661" name="组合 660">
                <a:extLst>
                  <a:ext uri="{FF2B5EF4-FFF2-40B4-BE49-F238E27FC236}">
                    <a16:creationId xmlns:a16="http://schemas.microsoft.com/office/drawing/2014/main" id="{4FF85130-0DD1-E9F2-20AF-52124A033B53}"/>
                  </a:ext>
                </a:extLst>
              </p:cNvPr>
              <p:cNvGrpSpPr/>
              <p:nvPr/>
            </p:nvGrpSpPr>
            <p:grpSpPr>
              <a:xfrm>
                <a:off x="5833224" y="5711244"/>
                <a:ext cx="403290" cy="325732"/>
                <a:chOff x="4785215" y="2779346"/>
                <a:chExt cx="403290" cy="325732"/>
              </a:xfrm>
              <a:solidFill>
                <a:srgbClr val="70AD47">
                  <a:lumMod val="60000"/>
                  <a:lumOff val="40000"/>
                </a:srgbClr>
              </a:solidFill>
              <a:effectLst>
                <a:glow rad="63500">
                  <a:srgbClr val="FFC000">
                    <a:satMod val="175000"/>
                    <a:alpha val="40000"/>
                  </a:srgbClr>
                </a:glow>
              </a:effectLst>
            </p:grpSpPr>
            <p:sp>
              <p:nvSpPr>
                <p:cNvPr id="672" name="平行四边形 671">
                  <a:extLst>
                    <a:ext uri="{FF2B5EF4-FFF2-40B4-BE49-F238E27FC236}">
                      <a16:creationId xmlns:a16="http://schemas.microsoft.com/office/drawing/2014/main" id="{F0ECD78B-7B60-353B-AEDF-CEF9C71D2039}"/>
                    </a:ext>
                  </a:extLst>
                </p:cNvPr>
                <p:cNvSpPr/>
                <p:nvPr/>
              </p:nvSpPr>
              <p:spPr>
                <a:xfrm rot="16200000" flipH="1">
                  <a:off x="4980922" y="2888059"/>
                  <a:ext cx="209299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73" name="流程图: 决策 1253">
                  <a:extLst>
                    <a:ext uri="{FF2B5EF4-FFF2-40B4-BE49-F238E27FC236}">
                      <a16:creationId xmlns:a16="http://schemas.microsoft.com/office/drawing/2014/main" id="{86ADE54A-C2B1-DBED-683E-3FEFD7733CA9}"/>
                    </a:ext>
                  </a:extLst>
                </p:cNvPr>
                <p:cNvSpPr/>
                <p:nvPr/>
              </p:nvSpPr>
              <p:spPr>
                <a:xfrm>
                  <a:off x="4785215" y="27793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74" name="直接连接符 1254">
                  <a:extLst>
                    <a:ext uri="{FF2B5EF4-FFF2-40B4-BE49-F238E27FC236}">
                      <a16:creationId xmlns:a16="http://schemas.microsoft.com/office/drawing/2014/main" id="{0D13EC3F-7CCA-6205-4B23-F63694311B08}"/>
                    </a:ext>
                  </a:extLst>
                </p:cNvPr>
                <p:cNvCxnSpPr>
                  <a:cxnSpLocks/>
                  <a:stCxn id="673" idx="2"/>
                </p:cNvCxnSpPr>
                <p:nvPr/>
              </p:nvCxnSpPr>
              <p:spPr>
                <a:xfrm>
                  <a:off x="4986683" y="3008258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75" name="直接连接符 1255">
                  <a:extLst>
                    <a:ext uri="{FF2B5EF4-FFF2-40B4-BE49-F238E27FC236}">
                      <a16:creationId xmlns:a16="http://schemas.microsoft.com/office/drawing/2014/main" id="{FAACC945-4463-7E8E-BA8E-1693AF0CE6B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8150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676" name="平行四边形 675">
                  <a:extLst>
                    <a:ext uri="{FF2B5EF4-FFF2-40B4-BE49-F238E27FC236}">
                      <a16:creationId xmlns:a16="http://schemas.microsoft.com/office/drawing/2014/main" id="{C20688F3-CDD7-7928-15DE-60CAFD912ECF}"/>
                    </a:ext>
                  </a:extLst>
                </p:cNvPr>
                <p:cNvSpPr/>
                <p:nvPr/>
              </p:nvSpPr>
              <p:spPr>
                <a:xfrm rot="16200000">
                  <a:off x="4787332" y="2907353"/>
                  <a:ext cx="19952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77" name="直接连接符 1257">
                  <a:extLst>
                    <a:ext uri="{FF2B5EF4-FFF2-40B4-BE49-F238E27FC236}">
                      <a16:creationId xmlns:a16="http://schemas.microsoft.com/office/drawing/2014/main" id="{C5381A42-BCC1-3866-651F-5C02BACB46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5886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78" name="直接连接符 1258">
                  <a:extLst>
                    <a:ext uri="{FF2B5EF4-FFF2-40B4-BE49-F238E27FC236}">
                      <a16:creationId xmlns:a16="http://schemas.microsoft.com/office/drawing/2014/main" id="{C7C0864B-F8C0-5996-2A97-947D0144F0D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91525" y="2978687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79" name="直接连接符 1259">
                  <a:extLst>
                    <a:ext uri="{FF2B5EF4-FFF2-40B4-BE49-F238E27FC236}">
                      <a16:creationId xmlns:a16="http://schemas.microsoft.com/office/drawing/2014/main" id="{30F7E7A4-F5CC-3391-EF86-310774CF6B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88690" y="2982454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662" name="组合 661">
                <a:extLst>
                  <a:ext uri="{FF2B5EF4-FFF2-40B4-BE49-F238E27FC236}">
                    <a16:creationId xmlns:a16="http://schemas.microsoft.com/office/drawing/2014/main" id="{09AC96A5-0987-5E4A-6CE4-15DF697D59BF}"/>
                  </a:ext>
                </a:extLst>
              </p:cNvPr>
              <p:cNvGrpSpPr/>
              <p:nvPr/>
            </p:nvGrpSpPr>
            <p:grpSpPr>
              <a:xfrm>
                <a:off x="5833431" y="5614983"/>
                <a:ext cx="403290" cy="325732"/>
                <a:chOff x="4785215" y="2779346"/>
                <a:chExt cx="403290" cy="325732"/>
              </a:xfrm>
              <a:solidFill>
                <a:srgbClr val="70AD47">
                  <a:lumMod val="75000"/>
                </a:srgbClr>
              </a:solidFill>
              <a:effectLst>
                <a:glow rad="63500">
                  <a:srgbClr val="FFC000">
                    <a:satMod val="175000"/>
                    <a:alpha val="40000"/>
                  </a:srgbClr>
                </a:glow>
              </a:effectLst>
            </p:grpSpPr>
            <p:sp>
              <p:nvSpPr>
                <p:cNvPr id="664" name="平行四边形 663">
                  <a:extLst>
                    <a:ext uri="{FF2B5EF4-FFF2-40B4-BE49-F238E27FC236}">
                      <a16:creationId xmlns:a16="http://schemas.microsoft.com/office/drawing/2014/main" id="{AFC96B2E-A864-F695-3CF9-AB9802C1EB50}"/>
                    </a:ext>
                  </a:extLst>
                </p:cNvPr>
                <p:cNvSpPr/>
                <p:nvPr/>
              </p:nvSpPr>
              <p:spPr>
                <a:xfrm rot="16200000" flipH="1">
                  <a:off x="4980922" y="2888059"/>
                  <a:ext cx="209299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65" name="流程图: 决策 1245">
                  <a:extLst>
                    <a:ext uri="{FF2B5EF4-FFF2-40B4-BE49-F238E27FC236}">
                      <a16:creationId xmlns:a16="http://schemas.microsoft.com/office/drawing/2014/main" id="{BFDDB5B4-4B12-E7FC-E2BD-95AA35E14EA0}"/>
                    </a:ext>
                  </a:extLst>
                </p:cNvPr>
                <p:cNvSpPr/>
                <p:nvPr/>
              </p:nvSpPr>
              <p:spPr>
                <a:xfrm>
                  <a:off x="4785215" y="27793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66" name="直接连接符 1246">
                  <a:extLst>
                    <a:ext uri="{FF2B5EF4-FFF2-40B4-BE49-F238E27FC236}">
                      <a16:creationId xmlns:a16="http://schemas.microsoft.com/office/drawing/2014/main" id="{4FD47D57-D556-AAC4-E240-8B451E975E96}"/>
                    </a:ext>
                  </a:extLst>
                </p:cNvPr>
                <p:cNvCxnSpPr>
                  <a:cxnSpLocks/>
                  <a:stCxn id="665" idx="2"/>
                </p:cNvCxnSpPr>
                <p:nvPr/>
              </p:nvCxnSpPr>
              <p:spPr>
                <a:xfrm>
                  <a:off x="4986683" y="3008258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67" name="直接连接符 1247">
                  <a:extLst>
                    <a:ext uri="{FF2B5EF4-FFF2-40B4-BE49-F238E27FC236}">
                      <a16:creationId xmlns:a16="http://schemas.microsoft.com/office/drawing/2014/main" id="{290FEDCB-428A-1E8C-BCEC-90A7813D23F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8150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668" name="平行四边形 667">
                  <a:extLst>
                    <a:ext uri="{FF2B5EF4-FFF2-40B4-BE49-F238E27FC236}">
                      <a16:creationId xmlns:a16="http://schemas.microsoft.com/office/drawing/2014/main" id="{7FBE6D57-FFAE-E63C-12FB-E6B5C046D22A}"/>
                    </a:ext>
                  </a:extLst>
                </p:cNvPr>
                <p:cNvSpPr/>
                <p:nvPr/>
              </p:nvSpPr>
              <p:spPr>
                <a:xfrm rot="16200000">
                  <a:off x="4787332" y="2907353"/>
                  <a:ext cx="19952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69" name="直接连接符 1249">
                  <a:extLst>
                    <a:ext uri="{FF2B5EF4-FFF2-40B4-BE49-F238E27FC236}">
                      <a16:creationId xmlns:a16="http://schemas.microsoft.com/office/drawing/2014/main" id="{42849075-747E-DD3D-4E81-7B2B9CC394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5886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70" name="直接连接符 1250">
                  <a:extLst>
                    <a:ext uri="{FF2B5EF4-FFF2-40B4-BE49-F238E27FC236}">
                      <a16:creationId xmlns:a16="http://schemas.microsoft.com/office/drawing/2014/main" id="{7FF1B84A-8CA0-E44D-8146-435D0F76C5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91525" y="2978687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71" name="直接连接符 1251">
                  <a:extLst>
                    <a:ext uri="{FF2B5EF4-FFF2-40B4-BE49-F238E27FC236}">
                      <a16:creationId xmlns:a16="http://schemas.microsoft.com/office/drawing/2014/main" id="{B9F7D89E-5214-2ACB-7739-C1DCD085B3C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88690" y="2982454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663" name="矩形 662">
                <a:extLst>
                  <a:ext uri="{FF2B5EF4-FFF2-40B4-BE49-F238E27FC236}">
                    <a16:creationId xmlns:a16="http://schemas.microsoft.com/office/drawing/2014/main" id="{71E0AD9F-1CE0-5431-C1E7-541E3469B141}"/>
                  </a:ext>
                </a:extLst>
              </p:cNvPr>
              <p:cNvSpPr/>
              <p:nvPr/>
            </p:nvSpPr>
            <p:spPr>
              <a:xfrm>
                <a:off x="5812342" y="5487896"/>
                <a:ext cx="423961" cy="500415"/>
              </a:xfrm>
              <a:prstGeom prst="rect">
                <a:avLst/>
              </a:prstGeom>
              <a:noFill/>
              <a:scene3d>
                <a:camera prst="isometricTopUp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0" i="0" u="none" strike="noStrike" kern="0" cap="none" spc="0" normalizeH="0" baseline="0" noProof="0" dirty="0">
                    <a:ln w="0"/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3</a:t>
                </a:r>
                <a:endParaRPr kumimoji="0" lang="zh-CN" altLang="en-US" b="0" i="0" u="none" strike="noStrike" kern="0" cap="none" spc="0" normalizeH="0" baseline="0" noProof="0" dirty="0">
                  <a:ln w="0"/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59" name="矩形 658">
              <a:extLst>
                <a:ext uri="{FF2B5EF4-FFF2-40B4-BE49-F238E27FC236}">
                  <a16:creationId xmlns:a16="http://schemas.microsoft.com/office/drawing/2014/main" id="{4E25450F-3B62-E79B-762D-E58F6E6A363C}"/>
                </a:ext>
              </a:extLst>
            </p:cNvPr>
            <p:cNvSpPr/>
            <p:nvPr/>
          </p:nvSpPr>
          <p:spPr>
            <a:xfrm>
              <a:off x="5095953" y="3770416"/>
              <a:ext cx="597717" cy="542117"/>
            </a:xfrm>
            <a:prstGeom prst="rect">
              <a:avLst/>
            </a:prstGeom>
            <a:solidFill>
              <a:sysClr val="window" lastClr="FFFFFF">
                <a:alpha val="82000"/>
              </a:sysClr>
            </a:solidFill>
            <a:effectLst>
              <a:softEdge rad="127000"/>
            </a:effectLst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 w="0"/>
                  <a:solidFill>
                    <a:srgbClr val="FF0000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④</a:t>
              </a:r>
            </a:p>
          </p:txBody>
        </p:sp>
      </p:grpSp>
      <p:sp>
        <p:nvSpPr>
          <p:cNvPr id="560" name="矩形 559">
            <a:extLst>
              <a:ext uri="{FF2B5EF4-FFF2-40B4-BE49-F238E27FC236}">
                <a16:creationId xmlns:a16="http://schemas.microsoft.com/office/drawing/2014/main" id="{6A1D9712-2ECF-8A98-7D73-E64D96CE78B9}"/>
              </a:ext>
            </a:extLst>
          </p:cNvPr>
          <p:cNvSpPr/>
          <p:nvPr/>
        </p:nvSpPr>
        <p:spPr>
          <a:xfrm>
            <a:off x="3033840" y="4380255"/>
            <a:ext cx="652743" cy="58477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 w="0"/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</a:t>
            </a:r>
            <a:r>
              <a:rPr kumimoji="0" lang="en-US" altLang="zh-CN" sz="2400" b="0" i="0" u="none" strike="noStrike" kern="0" cap="none" spc="0" normalizeH="0" baseline="0" noProof="0" dirty="0">
                <a:ln w="0"/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3200" b="0" i="0" u="none" strike="noStrike" kern="0" cap="none" spc="0" normalizeH="0" baseline="0" noProof="0" dirty="0">
              <a:ln w="0"/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61" name="矩形 560">
            <a:extLst>
              <a:ext uri="{FF2B5EF4-FFF2-40B4-BE49-F238E27FC236}">
                <a16:creationId xmlns:a16="http://schemas.microsoft.com/office/drawing/2014/main" id="{06B89D16-FFFB-2C6B-ED7C-63D03F73F35A}"/>
              </a:ext>
            </a:extLst>
          </p:cNvPr>
          <p:cNvSpPr/>
          <p:nvPr/>
        </p:nvSpPr>
        <p:spPr>
          <a:xfrm>
            <a:off x="3773559" y="4808707"/>
            <a:ext cx="652743" cy="58477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 w="0"/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</a:t>
            </a:r>
            <a:r>
              <a:rPr kumimoji="0" lang="en-US" altLang="zh-CN" sz="2400" b="0" i="0" u="none" strike="noStrike" kern="0" cap="none" spc="0" normalizeH="0" baseline="0" noProof="0" dirty="0">
                <a:ln w="0"/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</a:t>
            </a:r>
            <a:endParaRPr kumimoji="0" lang="zh-CN" altLang="en-US" sz="3200" b="0" i="0" u="none" strike="noStrike" kern="0" cap="none" spc="0" normalizeH="0" baseline="0" noProof="0" dirty="0">
              <a:ln w="0"/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62" name="矩形 561">
            <a:extLst>
              <a:ext uri="{FF2B5EF4-FFF2-40B4-BE49-F238E27FC236}">
                <a16:creationId xmlns:a16="http://schemas.microsoft.com/office/drawing/2014/main" id="{91CD485C-7F5B-2220-E498-4D8109109FD6}"/>
              </a:ext>
            </a:extLst>
          </p:cNvPr>
          <p:cNvSpPr/>
          <p:nvPr/>
        </p:nvSpPr>
        <p:spPr>
          <a:xfrm>
            <a:off x="2881685" y="3734045"/>
            <a:ext cx="652743" cy="58477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 w="0"/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</a:t>
            </a:r>
            <a:r>
              <a:rPr kumimoji="0" lang="en-US" altLang="zh-CN" sz="2400" b="0" i="0" u="none" strike="noStrike" kern="0" cap="none" spc="0" normalizeH="0" baseline="0" noProof="0" dirty="0">
                <a:ln w="0"/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3200" b="0" i="0" u="none" strike="noStrike" kern="0" cap="none" spc="0" normalizeH="0" baseline="0" noProof="0" dirty="0">
              <a:ln w="0"/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63" name="矩形 562">
            <a:extLst>
              <a:ext uri="{FF2B5EF4-FFF2-40B4-BE49-F238E27FC236}">
                <a16:creationId xmlns:a16="http://schemas.microsoft.com/office/drawing/2014/main" id="{334AEFE8-33B4-20D7-9C3F-540ED0385B6F}"/>
              </a:ext>
            </a:extLst>
          </p:cNvPr>
          <p:cNvSpPr/>
          <p:nvPr/>
        </p:nvSpPr>
        <p:spPr>
          <a:xfrm>
            <a:off x="3526625" y="3372296"/>
            <a:ext cx="652743" cy="58477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 w="0"/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</a:t>
            </a:r>
            <a:r>
              <a:rPr kumimoji="0" lang="en-US" altLang="zh-CN" sz="2400" b="0" i="0" u="none" strike="noStrike" kern="0" cap="none" spc="0" normalizeH="0" baseline="0" noProof="0" dirty="0">
                <a:ln w="0"/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</a:t>
            </a:r>
            <a:endParaRPr kumimoji="0" lang="zh-CN" altLang="en-US" sz="3200" b="0" i="0" u="none" strike="noStrike" kern="0" cap="none" spc="0" normalizeH="0" baseline="0" noProof="0" dirty="0">
              <a:ln w="0"/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64" name="直接连接符 1144">
            <a:extLst>
              <a:ext uri="{FF2B5EF4-FFF2-40B4-BE49-F238E27FC236}">
                <a16:creationId xmlns:a16="http://schemas.microsoft.com/office/drawing/2014/main" id="{7DABA8CF-D9E4-B639-39FB-D621670596C1}"/>
              </a:ext>
            </a:extLst>
          </p:cNvPr>
          <p:cNvCxnSpPr>
            <a:cxnSpLocks/>
          </p:cNvCxnSpPr>
          <p:nvPr/>
        </p:nvCxnSpPr>
        <p:spPr>
          <a:xfrm flipV="1">
            <a:off x="5628723" y="2503311"/>
            <a:ext cx="87379" cy="413663"/>
          </a:xfrm>
          <a:prstGeom prst="line">
            <a:avLst/>
          </a:prstGeom>
          <a:noFill/>
          <a:ln w="38100" cap="flat" cmpd="sng" algn="ctr">
            <a:solidFill>
              <a:srgbClr val="EAA863"/>
            </a:solidFill>
            <a:prstDash val="solid"/>
            <a:miter lim="800000"/>
            <a:tailEnd type="oval" w="lg" len="lg"/>
          </a:ln>
          <a:effectLst/>
        </p:spPr>
      </p:cxnSp>
      <p:cxnSp>
        <p:nvCxnSpPr>
          <p:cNvPr id="565" name="直接连接符 1145">
            <a:extLst>
              <a:ext uri="{FF2B5EF4-FFF2-40B4-BE49-F238E27FC236}">
                <a16:creationId xmlns:a16="http://schemas.microsoft.com/office/drawing/2014/main" id="{B49E2D92-2E5C-F687-D30C-1D6B9BFB5783}"/>
              </a:ext>
            </a:extLst>
          </p:cNvPr>
          <p:cNvCxnSpPr>
            <a:cxnSpLocks/>
          </p:cNvCxnSpPr>
          <p:nvPr/>
        </p:nvCxnSpPr>
        <p:spPr>
          <a:xfrm flipH="1" flipV="1">
            <a:off x="5740048" y="2494731"/>
            <a:ext cx="623019" cy="9902"/>
          </a:xfrm>
          <a:prstGeom prst="line">
            <a:avLst/>
          </a:prstGeom>
          <a:noFill/>
          <a:ln w="38100" cap="flat" cmpd="sng" algn="ctr">
            <a:solidFill>
              <a:srgbClr val="EAA863"/>
            </a:solidFill>
            <a:prstDash val="solid"/>
            <a:miter lim="800000"/>
          </a:ln>
          <a:effectLst/>
        </p:spPr>
      </p:cxnSp>
      <p:cxnSp>
        <p:nvCxnSpPr>
          <p:cNvPr id="566" name="直接连接符 1146">
            <a:extLst>
              <a:ext uri="{FF2B5EF4-FFF2-40B4-BE49-F238E27FC236}">
                <a16:creationId xmlns:a16="http://schemas.microsoft.com/office/drawing/2014/main" id="{E3CE820C-3B1A-3735-69A9-65888415464A}"/>
              </a:ext>
            </a:extLst>
          </p:cNvPr>
          <p:cNvCxnSpPr>
            <a:cxnSpLocks/>
          </p:cNvCxnSpPr>
          <p:nvPr/>
        </p:nvCxnSpPr>
        <p:spPr>
          <a:xfrm flipH="1" flipV="1">
            <a:off x="5196335" y="2319135"/>
            <a:ext cx="510878" cy="191324"/>
          </a:xfrm>
          <a:prstGeom prst="line">
            <a:avLst/>
          </a:prstGeom>
          <a:noFill/>
          <a:ln w="38100" cap="flat" cmpd="sng" algn="ctr">
            <a:solidFill>
              <a:srgbClr val="EAA863"/>
            </a:solidFill>
            <a:prstDash val="solid"/>
            <a:miter lim="800000"/>
          </a:ln>
          <a:effectLst/>
        </p:spPr>
      </p:cxnSp>
      <p:cxnSp>
        <p:nvCxnSpPr>
          <p:cNvPr id="567" name="直接连接符 1147">
            <a:extLst>
              <a:ext uri="{FF2B5EF4-FFF2-40B4-BE49-F238E27FC236}">
                <a16:creationId xmlns:a16="http://schemas.microsoft.com/office/drawing/2014/main" id="{47964B1B-A0C2-2050-6AB5-616A13275122}"/>
              </a:ext>
            </a:extLst>
          </p:cNvPr>
          <p:cNvCxnSpPr>
            <a:cxnSpLocks/>
          </p:cNvCxnSpPr>
          <p:nvPr/>
        </p:nvCxnSpPr>
        <p:spPr>
          <a:xfrm>
            <a:off x="5207977" y="2062438"/>
            <a:ext cx="0" cy="269676"/>
          </a:xfrm>
          <a:prstGeom prst="line">
            <a:avLst/>
          </a:prstGeom>
          <a:noFill/>
          <a:ln w="38100" cap="flat" cmpd="sng" algn="ctr">
            <a:solidFill>
              <a:srgbClr val="EAA863"/>
            </a:solidFill>
            <a:prstDash val="solid"/>
            <a:miter lim="800000"/>
            <a:tailEnd type="none" w="lg" len="lg"/>
          </a:ln>
          <a:effectLst/>
        </p:spPr>
      </p:cxnSp>
      <p:cxnSp>
        <p:nvCxnSpPr>
          <p:cNvPr id="568" name="直接连接符 1148">
            <a:extLst>
              <a:ext uri="{FF2B5EF4-FFF2-40B4-BE49-F238E27FC236}">
                <a16:creationId xmlns:a16="http://schemas.microsoft.com/office/drawing/2014/main" id="{949E645A-0348-0FAB-FB53-F4EA4712BD83}"/>
              </a:ext>
            </a:extLst>
          </p:cNvPr>
          <p:cNvCxnSpPr>
            <a:cxnSpLocks/>
          </p:cNvCxnSpPr>
          <p:nvPr/>
        </p:nvCxnSpPr>
        <p:spPr>
          <a:xfrm>
            <a:off x="6134462" y="4034498"/>
            <a:ext cx="729195" cy="63694"/>
          </a:xfrm>
          <a:prstGeom prst="line">
            <a:avLst/>
          </a:prstGeom>
          <a:noFill/>
          <a:ln w="57150" cap="flat" cmpd="sng" algn="ctr">
            <a:solidFill>
              <a:srgbClr val="EAA863"/>
            </a:solidFill>
            <a:prstDash val="solid"/>
            <a:miter lim="800000"/>
            <a:headEnd type="oval"/>
          </a:ln>
          <a:effectLst/>
        </p:spPr>
      </p:cxnSp>
      <p:cxnSp>
        <p:nvCxnSpPr>
          <p:cNvPr id="569" name="直接连接符 1149">
            <a:extLst>
              <a:ext uri="{FF2B5EF4-FFF2-40B4-BE49-F238E27FC236}">
                <a16:creationId xmlns:a16="http://schemas.microsoft.com/office/drawing/2014/main" id="{3F36D095-0525-1BBF-F549-3387616BF958}"/>
              </a:ext>
            </a:extLst>
          </p:cNvPr>
          <p:cNvCxnSpPr>
            <a:cxnSpLocks/>
          </p:cNvCxnSpPr>
          <p:nvPr/>
        </p:nvCxnSpPr>
        <p:spPr>
          <a:xfrm flipH="1" flipV="1">
            <a:off x="6121295" y="3686493"/>
            <a:ext cx="13167" cy="348331"/>
          </a:xfrm>
          <a:prstGeom prst="line">
            <a:avLst/>
          </a:prstGeom>
          <a:noFill/>
          <a:ln w="57150" cap="flat" cmpd="sng" algn="ctr">
            <a:solidFill>
              <a:srgbClr val="EAA863"/>
            </a:solidFill>
            <a:prstDash val="solid"/>
            <a:miter lim="800000"/>
            <a:headEnd type="oval"/>
          </a:ln>
          <a:effectLst/>
        </p:spPr>
      </p:cxnSp>
      <p:sp>
        <p:nvSpPr>
          <p:cNvPr id="570" name="矩形 569">
            <a:extLst>
              <a:ext uri="{FF2B5EF4-FFF2-40B4-BE49-F238E27FC236}">
                <a16:creationId xmlns:a16="http://schemas.microsoft.com/office/drawing/2014/main" id="{781BC714-031A-5B9B-3BD1-B54C0053A84A}"/>
              </a:ext>
            </a:extLst>
          </p:cNvPr>
          <p:cNvSpPr/>
          <p:nvPr/>
        </p:nvSpPr>
        <p:spPr>
          <a:xfrm>
            <a:off x="5436205" y="2121528"/>
            <a:ext cx="4240969" cy="737165"/>
          </a:xfrm>
          <a:prstGeom prst="rect">
            <a:avLst/>
          </a:prstGeom>
          <a:solidFill>
            <a:srgbClr val="4472C4">
              <a:alpha val="26000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isometricOffAxis1Left">
              <a:rot lat="1075750" lon="3524646" rev="21502672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71" name="组合 570">
            <a:extLst>
              <a:ext uri="{FF2B5EF4-FFF2-40B4-BE49-F238E27FC236}">
                <a16:creationId xmlns:a16="http://schemas.microsoft.com/office/drawing/2014/main" id="{615EBA8A-FCE0-0EF7-5AE7-8C37412C58A6}"/>
              </a:ext>
            </a:extLst>
          </p:cNvPr>
          <p:cNvGrpSpPr/>
          <p:nvPr/>
        </p:nvGrpSpPr>
        <p:grpSpPr>
          <a:xfrm>
            <a:off x="7637278" y="2822520"/>
            <a:ext cx="710562" cy="793605"/>
            <a:chOff x="7247317" y="2519738"/>
            <a:chExt cx="962753" cy="1075271"/>
          </a:xfrm>
        </p:grpSpPr>
        <p:grpSp>
          <p:nvGrpSpPr>
            <p:cNvPr id="611" name="组合 610">
              <a:extLst>
                <a:ext uri="{FF2B5EF4-FFF2-40B4-BE49-F238E27FC236}">
                  <a16:creationId xmlns:a16="http://schemas.microsoft.com/office/drawing/2014/main" id="{787470F6-CF50-83FC-D6CD-4B5A19CFFCF8}"/>
                </a:ext>
              </a:extLst>
            </p:cNvPr>
            <p:cNvGrpSpPr/>
            <p:nvPr/>
          </p:nvGrpSpPr>
          <p:grpSpPr>
            <a:xfrm>
              <a:off x="7265451" y="2841625"/>
              <a:ext cx="944619" cy="753384"/>
              <a:chOff x="5686353" y="3258546"/>
              <a:chExt cx="944619" cy="753384"/>
            </a:xfrm>
          </p:grpSpPr>
          <p:sp>
            <p:nvSpPr>
              <p:cNvPr id="651" name="平行四边形 650">
                <a:extLst>
                  <a:ext uri="{FF2B5EF4-FFF2-40B4-BE49-F238E27FC236}">
                    <a16:creationId xmlns:a16="http://schemas.microsoft.com/office/drawing/2014/main" id="{648E7B16-8544-02A1-09F0-25CD479D4A6A}"/>
                  </a:ext>
                </a:extLst>
              </p:cNvPr>
              <p:cNvSpPr/>
              <p:nvPr/>
            </p:nvSpPr>
            <p:spPr>
              <a:xfrm rot="16200000" flipH="1">
                <a:off x="6145158" y="3513407"/>
                <a:ext cx="490669" cy="471278"/>
              </a:xfrm>
              <a:prstGeom prst="parallelogram">
                <a:avLst>
                  <a:gd name="adj" fmla="val 55673"/>
                </a:avLst>
              </a:prstGeom>
              <a:solidFill>
                <a:srgbClr val="EBA964">
                  <a:alpha val="91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52" name="流程图: 决策 1232">
                <a:extLst>
                  <a:ext uri="{FF2B5EF4-FFF2-40B4-BE49-F238E27FC236}">
                    <a16:creationId xmlns:a16="http://schemas.microsoft.com/office/drawing/2014/main" id="{AF3A988D-4E2F-98BC-64E0-49AB8B548199}"/>
                  </a:ext>
                </a:extLst>
              </p:cNvPr>
              <p:cNvSpPr/>
              <p:nvPr/>
            </p:nvSpPr>
            <p:spPr>
              <a:xfrm>
                <a:off x="5686353" y="3258546"/>
                <a:ext cx="944619" cy="536650"/>
              </a:xfrm>
              <a:prstGeom prst="flowChartDecision">
                <a:avLst/>
              </a:prstGeom>
              <a:solidFill>
                <a:srgbClr val="EAA863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53" name="直接连接符 1233">
                <a:extLst>
                  <a:ext uri="{FF2B5EF4-FFF2-40B4-BE49-F238E27FC236}">
                    <a16:creationId xmlns:a16="http://schemas.microsoft.com/office/drawing/2014/main" id="{3A3E0D6D-C491-8818-C242-F781450E655C}"/>
                  </a:ext>
                </a:extLst>
              </p:cNvPr>
              <p:cNvCxnSpPr>
                <a:cxnSpLocks/>
                <a:stCxn id="652" idx="2"/>
              </p:cNvCxnSpPr>
              <p:nvPr/>
            </p:nvCxnSpPr>
            <p:spPr>
              <a:xfrm>
                <a:off x="6158663" y="379519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54" name="直接连接符 1234">
                <a:extLst>
                  <a:ext uri="{FF2B5EF4-FFF2-40B4-BE49-F238E27FC236}">
                    <a16:creationId xmlns:a16="http://schemas.microsoft.com/office/drawing/2014/main" id="{D9C1118B-D2E3-F435-74BC-7A1A2C8256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0972" y="352087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655" name="平行四边形 654">
                <a:extLst>
                  <a:ext uri="{FF2B5EF4-FFF2-40B4-BE49-F238E27FC236}">
                    <a16:creationId xmlns:a16="http://schemas.microsoft.com/office/drawing/2014/main" id="{A2F49F44-00EB-3ED8-8A01-6AD5836B3375}"/>
                  </a:ext>
                </a:extLst>
              </p:cNvPr>
              <p:cNvSpPr/>
              <p:nvPr/>
            </p:nvSpPr>
            <p:spPr>
              <a:xfrm rot="16200000">
                <a:off x="5691317" y="3540774"/>
                <a:ext cx="467764" cy="459308"/>
              </a:xfrm>
              <a:prstGeom prst="parallelogram">
                <a:avLst>
                  <a:gd name="adj" fmla="val 56263"/>
                </a:avLst>
              </a:prstGeom>
              <a:solidFill>
                <a:srgbClr val="EBA964">
                  <a:alpha val="91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56" name="直接连接符 1236">
                <a:extLst>
                  <a:ext uri="{FF2B5EF4-FFF2-40B4-BE49-F238E27FC236}">
                    <a16:creationId xmlns:a16="http://schemas.microsoft.com/office/drawing/2014/main" id="{63231386-D539-7293-75A4-B2802F7957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7925" y="352087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612" name="矩形 611">
              <a:extLst>
                <a:ext uri="{FF2B5EF4-FFF2-40B4-BE49-F238E27FC236}">
                  <a16:creationId xmlns:a16="http://schemas.microsoft.com/office/drawing/2014/main" id="{56D9F757-A6A5-EB58-E26B-EB3D77C929A6}"/>
                </a:ext>
              </a:extLst>
            </p:cNvPr>
            <p:cNvSpPr/>
            <p:nvPr/>
          </p:nvSpPr>
          <p:spPr>
            <a:xfrm>
              <a:off x="7283117" y="2519737"/>
              <a:ext cx="356188" cy="461665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4</a:t>
              </a:r>
              <a:endParaRPr kumimoji="0" lang="zh-CN" altLang="en-US" sz="24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613" name="组合 612">
              <a:extLst>
                <a:ext uri="{FF2B5EF4-FFF2-40B4-BE49-F238E27FC236}">
                  <a16:creationId xmlns:a16="http://schemas.microsoft.com/office/drawing/2014/main" id="{C6347B4F-BC0C-5FF6-ADC9-987E4D1B8138}"/>
                </a:ext>
              </a:extLst>
            </p:cNvPr>
            <p:cNvGrpSpPr/>
            <p:nvPr/>
          </p:nvGrpSpPr>
          <p:grpSpPr>
            <a:xfrm>
              <a:off x="7274623" y="2632153"/>
              <a:ext cx="404034" cy="600147"/>
              <a:chOff x="5695525" y="3049074"/>
              <a:chExt cx="404034" cy="600147"/>
            </a:xfrm>
          </p:grpSpPr>
          <p:grpSp>
            <p:nvGrpSpPr>
              <p:cNvPr id="615" name="组合 614">
                <a:extLst>
                  <a:ext uri="{FF2B5EF4-FFF2-40B4-BE49-F238E27FC236}">
                    <a16:creationId xmlns:a16="http://schemas.microsoft.com/office/drawing/2014/main" id="{37E605C7-ADF3-6C8A-068B-8C0B9A8BB31E}"/>
                  </a:ext>
                </a:extLst>
              </p:cNvPr>
              <p:cNvGrpSpPr/>
              <p:nvPr/>
            </p:nvGrpSpPr>
            <p:grpSpPr>
              <a:xfrm>
                <a:off x="5696136" y="3323489"/>
                <a:ext cx="403290" cy="325732"/>
                <a:chOff x="4785215" y="2779346"/>
                <a:chExt cx="403290" cy="325732"/>
              </a:xfrm>
              <a:effectLst>
                <a:glow rad="63500">
                  <a:srgbClr val="FFC000">
                    <a:satMod val="175000"/>
                    <a:alpha val="40000"/>
                  </a:srgbClr>
                </a:glow>
              </a:effectLst>
            </p:grpSpPr>
            <p:sp>
              <p:nvSpPr>
                <p:cNvPr id="643" name="平行四边形 642">
                  <a:extLst>
                    <a:ext uri="{FF2B5EF4-FFF2-40B4-BE49-F238E27FC236}">
                      <a16:creationId xmlns:a16="http://schemas.microsoft.com/office/drawing/2014/main" id="{D5E74634-7155-3F76-6E89-0AD149D44BFD}"/>
                    </a:ext>
                  </a:extLst>
                </p:cNvPr>
                <p:cNvSpPr/>
                <p:nvPr/>
              </p:nvSpPr>
              <p:spPr>
                <a:xfrm rot="16200000" flipH="1">
                  <a:off x="4980922" y="2888059"/>
                  <a:ext cx="209299" cy="201028"/>
                </a:xfrm>
                <a:prstGeom prst="parallelogram">
                  <a:avLst>
                    <a:gd name="adj" fmla="val 55673"/>
                  </a:avLst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44" name="流程图: 决策 1224">
                  <a:extLst>
                    <a:ext uri="{FF2B5EF4-FFF2-40B4-BE49-F238E27FC236}">
                      <a16:creationId xmlns:a16="http://schemas.microsoft.com/office/drawing/2014/main" id="{4548EE11-C3C2-A303-F167-5EBF4B5CF0DE}"/>
                    </a:ext>
                  </a:extLst>
                </p:cNvPr>
                <p:cNvSpPr/>
                <p:nvPr/>
              </p:nvSpPr>
              <p:spPr>
                <a:xfrm>
                  <a:off x="4785215" y="2779346"/>
                  <a:ext cx="402935" cy="228912"/>
                </a:xfrm>
                <a:prstGeom prst="flowChartDecision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45" name="直接连接符 1225">
                  <a:extLst>
                    <a:ext uri="{FF2B5EF4-FFF2-40B4-BE49-F238E27FC236}">
                      <a16:creationId xmlns:a16="http://schemas.microsoft.com/office/drawing/2014/main" id="{EAF59A7D-AEE7-01C7-6111-4A8511CC7527}"/>
                    </a:ext>
                  </a:extLst>
                </p:cNvPr>
                <p:cNvCxnSpPr>
                  <a:cxnSpLocks/>
                  <a:stCxn id="644" idx="2"/>
                </p:cNvCxnSpPr>
                <p:nvPr/>
              </p:nvCxnSpPr>
              <p:spPr>
                <a:xfrm>
                  <a:off x="4986683" y="3008258"/>
                  <a:ext cx="0" cy="92450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46" name="直接连接符 1226">
                  <a:extLst>
                    <a:ext uri="{FF2B5EF4-FFF2-40B4-BE49-F238E27FC236}">
                      <a16:creationId xmlns:a16="http://schemas.microsoft.com/office/drawing/2014/main" id="{8BA11B04-6D85-CAC0-19CB-C0F83DC96F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8150" y="2891245"/>
                  <a:ext cx="0" cy="92450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647" name="平行四边形 646">
                  <a:extLst>
                    <a:ext uri="{FF2B5EF4-FFF2-40B4-BE49-F238E27FC236}">
                      <a16:creationId xmlns:a16="http://schemas.microsoft.com/office/drawing/2014/main" id="{FC517BF6-A8A2-A1A3-8577-A98FECFE8F1C}"/>
                    </a:ext>
                  </a:extLst>
                </p:cNvPr>
                <p:cNvSpPr/>
                <p:nvPr/>
              </p:nvSpPr>
              <p:spPr>
                <a:xfrm rot="16200000">
                  <a:off x="4787332" y="2907353"/>
                  <a:ext cx="199528" cy="195922"/>
                </a:xfrm>
                <a:prstGeom prst="parallelogram">
                  <a:avLst>
                    <a:gd name="adj" fmla="val 56263"/>
                  </a:avLst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48" name="直接连接符 1228">
                  <a:extLst>
                    <a:ext uri="{FF2B5EF4-FFF2-40B4-BE49-F238E27FC236}">
                      <a16:creationId xmlns:a16="http://schemas.microsoft.com/office/drawing/2014/main" id="{D98D182C-6EB1-BDF8-6B90-87D22E18BF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5886" y="2891245"/>
                  <a:ext cx="0" cy="92450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49" name="直接连接符 1229">
                  <a:extLst>
                    <a:ext uri="{FF2B5EF4-FFF2-40B4-BE49-F238E27FC236}">
                      <a16:creationId xmlns:a16="http://schemas.microsoft.com/office/drawing/2014/main" id="{3E7D01F8-0130-AE4F-924E-E1F55CC2C19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91525" y="2978687"/>
                  <a:ext cx="196980" cy="116907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50" name="直接连接符 1230">
                  <a:extLst>
                    <a:ext uri="{FF2B5EF4-FFF2-40B4-BE49-F238E27FC236}">
                      <a16:creationId xmlns:a16="http://schemas.microsoft.com/office/drawing/2014/main" id="{9A595CFE-7A46-A6A5-630A-9E1C76D6F8D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88690" y="2982454"/>
                  <a:ext cx="195215" cy="111606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616" name="组合 615">
                <a:extLst>
                  <a:ext uri="{FF2B5EF4-FFF2-40B4-BE49-F238E27FC236}">
                    <a16:creationId xmlns:a16="http://schemas.microsoft.com/office/drawing/2014/main" id="{071906A1-4273-5DA5-92B0-94C3770152DE}"/>
                  </a:ext>
                </a:extLst>
              </p:cNvPr>
              <p:cNvGrpSpPr/>
              <p:nvPr/>
            </p:nvGrpSpPr>
            <p:grpSpPr>
              <a:xfrm>
                <a:off x="5696269" y="3231570"/>
                <a:ext cx="403290" cy="325732"/>
                <a:chOff x="4785215" y="2779346"/>
                <a:chExt cx="403290" cy="325732"/>
              </a:xfrm>
              <a:solidFill>
                <a:srgbClr val="ED7D31">
                  <a:lumMod val="60000"/>
                  <a:lumOff val="40000"/>
                </a:srgbClr>
              </a:solidFill>
              <a:effectLst>
                <a:glow rad="63500">
                  <a:srgbClr val="FFC000">
                    <a:satMod val="175000"/>
                    <a:alpha val="40000"/>
                  </a:srgbClr>
                </a:glow>
              </a:effectLst>
            </p:grpSpPr>
            <p:sp>
              <p:nvSpPr>
                <p:cNvPr id="635" name="平行四边形 634">
                  <a:extLst>
                    <a:ext uri="{FF2B5EF4-FFF2-40B4-BE49-F238E27FC236}">
                      <a16:creationId xmlns:a16="http://schemas.microsoft.com/office/drawing/2014/main" id="{926C3DFB-832F-FBBB-878E-31855420D17A}"/>
                    </a:ext>
                  </a:extLst>
                </p:cNvPr>
                <p:cNvSpPr/>
                <p:nvPr/>
              </p:nvSpPr>
              <p:spPr>
                <a:xfrm rot="16200000" flipH="1">
                  <a:off x="4980922" y="2888059"/>
                  <a:ext cx="209299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36" name="流程图: 决策 1216">
                  <a:extLst>
                    <a:ext uri="{FF2B5EF4-FFF2-40B4-BE49-F238E27FC236}">
                      <a16:creationId xmlns:a16="http://schemas.microsoft.com/office/drawing/2014/main" id="{2ACCFD2B-0EF4-B82C-CC01-920631E633C4}"/>
                    </a:ext>
                  </a:extLst>
                </p:cNvPr>
                <p:cNvSpPr/>
                <p:nvPr/>
              </p:nvSpPr>
              <p:spPr>
                <a:xfrm>
                  <a:off x="4785215" y="27793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37" name="直接连接符 1217">
                  <a:extLst>
                    <a:ext uri="{FF2B5EF4-FFF2-40B4-BE49-F238E27FC236}">
                      <a16:creationId xmlns:a16="http://schemas.microsoft.com/office/drawing/2014/main" id="{0A7FCD83-0605-559A-04FA-91C832AEBFFD}"/>
                    </a:ext>
                  </a:extLst>
                </p:cNvPr>
                <p:cNvCxnSpPr>
                  <a:cxnSpLocks/>
                  <a:stCxn id="636" idx="2"/>
                </p:cNvCxnSpPr>
                <p:nvPr/>
              </p:nvCxnSpPr>
              <p:spPr>
                <a:xfrm>
                  <a:off x="4986683" y="3008258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38" name="直接连接符 1218">
                  <a:extLst>
                    <a:ext uri="{FF2B5EF4-FFF2-40B4-BE49-F238E27FC236}">
                      <a16:creationId xmlns:a16="http://schemas.microsoft.com/office/drawing/2014/main" id="{5FF53204-B31D-4BF2-2164-3CBC7A19536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8150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639" name="平行四边形 638">
                  <a:extLst>
                    <a:ext uri="{FF2B5EF4-FFF2-40B4-BE49-F238E27FC236}">
                      <a16:creationId xmlns:a16="http://schemas.microsoft.com/office/drawing/2014/main" id="{8CDC9C0B-7CC6-0905-413C-226F6A3C5730}"/>
                    </a:ext>
                  </a:extLst>
                </p:cNvPr>
                <p:cNvSpPr/>
                <p:nvPr/>
              </p:nvSpPr>
              <p:spPr>
                <a:xfrm rot="16200000">
                  <a:off x="4787332" y="2907353"/>
                  <a:ext cx="19952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40" name="直接连接符 1220">
                  <a:extLst>
                    <a:ext uri="{FF2B5EF4-FFF2-40B4-BE49-F238E27FC236}">
                      <a16:creationId xmlns:a16="http://schemas.microsoft.com/office/drawing/2014/main" id="{6A029227-EBE8-5361-3D3B-41C9C0C88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5886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41" name="直接连接符 1221">
                  <a:extLst>
                    <a:ext uri="{FF2B5EF4-FFF2-40B4-BE49-F238E27FC236}">
                      <a16:creationId xmlns:a16="http://schemas.microsoft.com/office/drawing/2014/main" id="{413ED363-8F4C-1605-1915-4EC4E4C92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91525" y="2978687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42" name="直接连接符 1222">
                  <a:extLst>
                    <a:ext uri="{FF2B5EF4-FFF2-40B4-BE49-F238E27FC236}">
                      <a16:creationId xmlns:a16="http://schemas.microsoft.com/office/drawing/2014/main" id="{FD84A1F4-4E10-E2C4-D02B-D1D9C3902A5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88690" y="2982454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617" name="组合 616">
                <a:extLst>
                  <a:ext uri="{FF2B5EF4-FFF2-40B4-BE49-F238E27FC236}">
                    <a16:creationId xmlns:a16="http://schemas.microsoft.com/office/drawing/2014/main" id="{49949FDD-481D-8D96-D8DB-3A6FAC71EC66}"/>
                  </a:ext>
                </a:extLst>
              </p:cNvPr>
              <p:cNvGrpSpPr/>
              <p:nvPr/>
            </p:nvGrpSpPr>
            <p:grpSpPr>
              <a:xfrm>
                <a:off x="5696269" y="3141049"/>
                <a:ext cx="403290" cy="325732"/>
                <a:chOff x="4785215" y="2779346"/>
                <a:chExt cx="403290" cy="325732"/>
              </a:xfrm>
              <a:solidFill>
                <a:srgbClr val="FF9933"/>
              </a:solidFill>
              <a:effectLst>
                <a:glow rad="63500">
                  <a:srgbClr val="FFC000">
                    <a:satMod val="175000"/>
                    <a:alpha val="40000"/>
                  </a:srgbClr>
                </a:glow>
              </a:effectLst>
            </p:grpSpPr>
            <p:sp>
              <p:nvSpPr>
                <p:cNvPr id="627" name="平行四边形 626">
                  <a:extLst>
                    <a:ext uri="{FF2B5EF4-FFF2-40B4-BE49-F238E27FC236}">
                      <a16:creationId xmlns:a16="http://schemas.microsoft.com/office/drawing/2014/main" id="{0F249E90-40A8-781F-2A12-B029502AD77E}"/>
                    </a:ext>
                  </a:extLst>
                </p:cNvPr>
                <p:cNvSpPr/>
                <p:nvPr/>
              </p:nvSpPr>
              <p:spPr>
                <a:xfrm rot="16200000" flipH="1">
                  <a:off x="4980922" y="2888059"/>
                  <a:ext cx="209299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8" name="流程图: 决策 1208">
                  <a:extLst>
                    <a:ext uri="{FF2B5EF4-FFF2-40B4-BE49-F238E27FC236}">
                      <a16:creationId xmlns:a16="http://schemas.microsoft.com/office/drawing/2014/main" id="{073A8C75-84E1-BC2F-662C-D096D998E930}"/>
                    </a:ext>
                  </a:extLst>
                </p:cNvPr>
                <p:cNvSpPr/>
                <p:nvPr/>
              </p:nvSpPr>
              <p:spPr>
                <a:xfrm>
                  <a:off x="4785215" y="27793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29" name="直接连接符 1209">
                  <a:extLst>
                    <a:ext uri="{FF2B5EF4-FFF2-40B4-BE49-F238E27FC236}">
                      <a16:creationId xmlns:a16="http://schemas.microsoft.com/office/drawing/2014/main" id="{D63646A7-BA9D-7F58-5D3B-D72C05CCFFF3}"/>
                    </a:ext>
                  </a:extLst>
                </p:cNvPr>
                <p:cNvCxnSpPr>
                  <a:cxnSpLocks/>
                  <a:stCxn id="628" idx="2"/>
                </p:cNvCxnSpPr>
                <p:nvPr/>
              </p:nvCxnSpPr>
              <p:spPr>
                <a:xfrm>
                  <a:off x="4986683" y="3008258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30" name="直接连接符 1210">
                  <a:extLst>
                    <a:ext uri="{FF2B5EF4-FFF2-40B4-BE49-F238E27FC236}">
                      <a16:creationId xmlns:a16="http://schemas.microsoft.com/office/drawing/2014/main" id="{F2C0598C-1140-629F-CED4-4BE0C233F9C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8150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631" name="平行四边形 630">
                  <a:extLst>
                    <a:ext uri="{FF2B5EF4-FFF2-40B4-BE49-F238E27FC236}">
                      <a16:creationId xmlns:a16="http://schemas.microsoft.com/office/drawing/2014/main" id="{10F0A0FF-76C5-31BC-C3FF-D0935CE40D6A}"/>
                    </a:ext>
                  </a:extLst>
                </p:cNvPr>
                <p:cNvSpPr/>
                <p:nvPr/>
              </p:nvSpPr>
              <p:spPr>
                <a:xfrm rot="16200000">
                  <a:off x="4787332" y="2907353"/>
                  <a:ext cx="19952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32" name="直接连接符 1212">
                  <a:extLst>
                    <a:ext uri="{FF2B5EF4-FFF2-40B4-BE49-F238E27FC236}">
                      <a16:creationId xmlns:a16="http://schemas.microsoft.com/office/drawing/2014/main" id="{56F13EE5-8522-A3D9-C5D2-13CEC98559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5886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33" name="直接连接符 1213">
                  <a:extLst>
                    <a:ext uri="{FF2B5EF4-FFF2-40B4-BE49-F238E27FC236}">
                      <a16:creationId xmlns:a16="http://schemas.microsoft.com/office/drawing/2014/main" id="{7162217A-69E3-FB4F-47CD-C9158C776C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91525" y="2978687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34" name="直接连接符 1214">
                  <a:extLst>
                    <a:ext uri="{FF2B5EF4-FFF2-40B4-BE49-F238E27FC236}">
                      <a16:creationId xmlns:a16="http://schemas.microsoft.com/office/drawing/2014/main" id="{1E106C04-D882-FDE6-B2B4-A3F64CE05E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88690" y="2982454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618" name="组合 617">
                <a:extLst>
                  <a:ext uri="{FF2B5EF4-FFF2-40B4-BE49-F238E27FC236}">
                    <a16:creationId xmlns:a16="http://schemas.microsoft.com/office/drawing/2014/main" id="{8967176A-2CA3-8C92-4733-7C91B7A4A29B}"/>
                  </a:ext>
                </a:extLst>
              </p:cNvPr>
              <p:cNvGrpSpPr/>
              <p:nvPr/>
            </p:nvGrpSpPr>
            <p:grpSpPr>
              <a:xfrm>
                <a:off x="5695525" y="3049074"/>
                <a:ext cx="403290" cy="325732"/>
                <a:chOff x="4785215" y="2779346"/>
                <a:chExt cx="403290" cy="325732"/>
              </a:xfrm>
              <a:solidFill>
                <a:srgbClr val="CC0000"/>
              </a:solidFill>
              <a:effectLst>
                <a:glow rad="63500">
                  <a:srgbClr val="FFC000">
                    <a:satMod val="175000"/>
                    <a:alpha val="40000"/>
                  </a:srgbClr>
                </a:glow>
              </a:effectLst>
            </p:grpSpPr>
            <p:sp>
              <p:nvSpPr>
                <p:cNvPr id="619" name="平行四边形 618">
                  <a:extLst>
                    <a:ext uri="{FF2B5EF4-FFF2-40B4-BE49-F238E27FC236}">
                      <a16:creationId xmlns:a16="http://schemas.microsoft.com/office/drawing/2014/main" id="{2C3A9E24-6FFC-32F9-5CAB-1D685DB2AE56}"/>
                    </a:ext>
                  </a:extLst>
                </p:cNvPr>
                <p:cNvSpPr/>
                <p:nvPr/>
              </p:nvSpPr>
              <p:spPr>
                <a:xfrm rot="16200000" flipH="1">
                  <a:off x="4980922" y="2888059"/>
                  <a:ext cx="209299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620" name="流程图: 决策 1200">
                  <a:extLst>
                    <a:ext uri="{FF2B5EF4-FFF2-40B4-BE49-F238E27FC236}">
                      <a16:creationId xmlns:a16="http://schemas.microsoft.com/office/drawing/2014/main" id="{B6B0AE8B-23CE-72E9-04AD-AFFD8946DB7D}"/>
                    </a:ext>
                  </a:extLst>
                </p:cNvPr>
                <p:cNvSpPr/>
                <p:nvPr/>
              </p:nvSpPr>
              <p:spPr>
                <a:xfrm>
                  <a:off x="4785215" y="27793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21" name="直接连接符 1201">
                  <a:extLst>
                    <a:ext uri="{FF2B5EF4-FFF2-40B4-BE49-F238E27FC236}">
                      <a16:creationId xmlns:a16="http://schemas.microsoft.com/office/drawing/2014/main" id="{7AA8AB0A-2DDF-7AE2-8DAB-DE484352755C}"/>
                    </a:ext>
                  </a:extLst>
                </p:cNvPr>
                <p:cNvCxnSpPr>
                  <a:cxnSpLocks/>
                  <a:stCxn id="620" idx="2"/>
                </p:cNvCxnSpPr>
                <p:nvPr/>
              </p:nvCxnSpPr>
              <p:spPr>
                <a:xfrm>
                  <a:off x="4986683" y="3008258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22" name="直接连接符 1202">
                  <a:extLst>
                    <a:ext uri="{FF2B5EF4-FFF2-40B4-BE49-F238E27FC236}">
                      <a16:creationId xmlns:a16="http://schemas.microsoft.com/office/drawing/2014/main" id="{7F1C0501-F95E-8F8D-E7CF-D6FEE24159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8150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623" name="平行四边形 622">
                  <a:extLst>
                    <a:ext uri="{FF2B5EF4-FFF2-40B4-BE49-F238E27FC236}">
                      <a16:creationId xmlns:a16="http://schemas.microsoft.com/office/drawing/2014/main" id="{DF79DC14-9E69-4E90-3875-A90D4ED53139}"/>
                    </a:ext>
                  </a:extLst>
                </p:cNvPr>
                <p:cNvSpPr/>
                <p:nvPr/>
              </p:nvSpPr>
              <p:spPr>
                <a:xfrm rot="16200000">
                  <a:off x="4787332" y="2907353"/>
                  <a:ext cx="19952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624" name="直接连接符 1204">
                  <a:extLst>
                    <a:ext uri="{FF2B5EF4-FFF2-40B4-BE49-F238E27FC236}">
                      <a16:creationId xmlns:a16="http://schemas.microsoft.com/office/drawing/2014/main" id="{6B62F41E-C81E-1D67-BC24-20A51DC5FF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5886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25" name="直接连接符 1205">
                  <a:extLst>
                    <a:ext uri="{FF2B5EF4-FFF2-40B4-BE49-F238E27FC236}">
                      <a16:creationId xmlns:a16="http://schemas.microsoft.com/office/drawing/2014/main" id="{D882CCDB-4348-B16F-A9AB-5C9E8943679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91525" y="2978687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626" name="直接连接符 1206">
                  <a:extLst>
                    <a:ext uri="{FF2B5EF4-FFF2-40B4-BE49-F238E27FC236}">
                      <a16:creationId xmlns:a16="http://schemas.microsoft.com/office/drawing/2014/main" id="{FFFD8876-156D-4312-E72B-AAEF3A6A89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88690" y="2982454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</p:grpSp>
        <p:sp>
          <p:nvSpPr>
            <p:cNvPr id="614" name="矩形 613">
              <a:extLst>
                <a:ext uri="{FF2B5EF4-FFF2-40B4-BE49-F238E27FC236}">
                  <a16:creationId xmlns:a16="http://schemas.microsoft.com/office/drawing/2014/main" id="{158ADDC8-1403-C086-A928-39E21014B274}"/>
                </a:ext>
              </a:extLst>
            </p:cNvPr>
            <p:cNvSpPr/>
            <p:nvPr/>
          </p:nvSpPr>
          <p:spPr>
            <a:xfrm>
              <a:off x="7247318" y="2525886"/>
              <a:ext cx="423962" cy="500415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>
                  <a:ln w="0"/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4</a:t>
              </a:r>
              <a:endParaRPr kumimoji="0" lang="zh-CN" altLang="en-US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572" name="矩形 571">
            <a:extLst>
              <a:ext uri="{FF2B5EF4-FFF2-40B4-BE49-F238E27FC236}">
                <a16:creationId xmlns:a16="http://schemas.microsoft.com/office/drawing/2014/main" id="{814ECFF6-6A36-6F81-7124-792C33827B6E}"/>
              </a:ext>
            </a:extLst>
          </p:cNvPr>
          <p:cNvSpPr/>
          <p:nvPr/>
        </p:nvSpPr>
        <p:spPr>
          <a:xfrm>
            <a:off x="3319204" y="3387422"/>
            <a:ext cx="4240969" cy="737165"/>
          </a:xfrm>
          <a:prstGeom prst="rect">
            <a:avLst/>
          </a:prstGeom>
          <a:solidFill>
            <a:srgbClr val="4472C4">
              <a:alpha val="35000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isometricOffAxis1Left">
              <a:rot lat="1075750" lon="3524646" rev="21502672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573" name="组合 572">
            <a:extLst>
              <a:ext uri="{FF2B5EF4-FFF2-40B4-BE49-F238E27FC236}">
                <a16:creationId xmlns:a16="http://schemas.microsoft.com/office/drawing/2014/main" id="{6A74FF6F-26C1-0AC8-F72A-7EEF19CF9C48}"/>
              </a:ext>
            </a:extLst>
          </p:cNvPr>
          <p:cNvGrpSpPr/>
          <p:nvPr/>
        </p:nvGrpSpPr>
        <p:grpSpPr>
          <a:xfrm>
            <a:off x="6933890" y="2492399"/>
            <a:ext cx="705504" cy="730928"/>
            <a:chOff x="6351430" y="2082323"/>
            <a:chExt cx="955900" cy="990348"/>
          </a:xfrm>
        </p:grpSpPr>
        <p:grpSp>
          <p:nvGrpSpPr>
            <p:cNvPr id="576" name="组合 575">
              <a:extLst>
                <a:ext uri="{FF2B5EF4-FFF2-40B4-BE49-F238E27FC236}">
                  <a16:creationId xmlns:a16="http://schemas.microsoft.com/office/drawing/2014/main" id="{A90A37FC-5226-1829-DEB7-25701C001074}"/>
                </a:ext>
              </a:extLst>
            </p:cNvPr>
            <p:cNvGrpSpPr/>
            <p:nvPr/>
          </p:nvGrpSpPr>
          <p:grpSpPr>
            <a:xfrm>
              <a:off x="6362711" y="2319287"/>
              <a:ext cx="944619" cy="753384"/>
              <a:chOff x="5686353" y="3258546"/>
              <a:chExt cx="944619" cy="753384"/>
            </a:xfrm>
          </p:grpSpPr>
          <p:sp>
            <p:nvSpPr>
              <p:cNvPr id="605" name="平行四边形 604">
                <a:extLst>
                  <a:ext uri="{FF2B5EF4-FFF2-40B4-BE49-F238E27FC236}">
                    <a16:creationId xmlns:a16="http://schemas.microsoft.com/office/drawing/2014/main" id="{F93A6831-0864-53D8-2B3B-C502FF302499}"/>
                  </a:ext>
                </a:extLst>
              </p:cNvPr>
              <p:cNvSpPr/>
              <p:nvPr/>
            </p:nvSpPr>
            <p:spPr>
              <a:xfrm rot="16200000" flipH="1">
                <a:off x="6145158" y="3513407"/>
                <a:ext cx="490669" cy="471278"/>
              </a:xfrm>
              <a:prstGeom prst="parallelogram">
                <a:avLst>
                  <a:gd name="adj" fmla="val 55673"/>
                </a:avLst>
              </a:prstGeom>
              <a:solidFill>
                <a:srgbClr val="EBA964">
                  <a:alpha val="91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606" name="流程图: 决策 1186">
                <a:extLst>
                  <a:ext uri="{FF2B5EF4-FFF2-40B4-BE49-F238E27FC236}">
                    <a16:creationId xmlns:a16="http://schemas.microsoft.com/office/drawing/2014/main" id="{83974CAD-5BB9-5489-C1C2-D86359273D7F}"/>
                  </a:ext>
                </a:extLst>
              </p:cNvPr>
              <p:cNvSpPr/>
              <p:nvPr/>
            </p:nvSpPr>
            <p:spPr>
              <a:xfrm>
                <a:off x="5686353" y="3258546"/>
                <a:ext cx="944619" cy="536650"/>
              </a:xfrm>
              <a:prstGeom prst="flowChartDecision">
                <a:avLst/>
              </a:prstGeom>
              <a:solidFill>
                <a:srgbClr val="EAA863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07" name="直接连接符 1187">
                <a:extLst>
                  <a:ext uri="{FF2B5EF4-FFF2-40B4-BE49-F238E27FC236}">
                    <a16:creationId xmlns:a16="http://schemas.microsoft.com/office/drawing/2014/main" id="{593BAEBC-9FEB-4199-6417-3D65A30B2F96}"/>
                  </a:ext>
                </a:extLst>
              </p:cNvPr>
              <p:cNvCxnSpPr>
                <a:cxnSpLocks/>
                <a:stCxn id="606" idx="2"/>
              </p:cNvCxnSpPr>
              <p:nvPr/>
            </p:nvCxnSpPr>
            <p:spPr>
              <a:xfrm>
                <a:off x="6158663" y="379519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8" name="直接连接符 1188">
                <a:extLst>
                  <a:ext uri="{FF2B5EF4-FFF2-40B4-BE49-F238E27FC236}">
                    <a16:creationId xmlns:a16="http://schemas.microsoft.com/office/drawing/2014/main" id="{5C1B5993-920A-594B-97BC-D02F4FADD1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0972" y="352087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609" name="平行四边形 608">
                <a:extLst>
                  <a:ext uri="{FF2B5EF4-FFF2-40B4-BE49-F238E27FC236}">
                    <a16:creationId xmlns:a16="http://schemas.microsoft.com/office/drawing/2014/main" id="{3AA21E81-EF6B-824C-16CF-5DEEFAADA9AB}"/>
                  </a:ext>
                </a:extLst>
              </p:cNvPr>
              <p:cNvSpPr/>
              <p:nvPr/>
            </p:nvSpPr>
            <p:spPr>
              <a:xfrm rot="16200000">
                <a:off x="5691317" y="3540774"/>
                <a:ext cx="467764" cy="459308"/>
              </a:xfrm>
              <a:prstGeom prst="parallelogram">
                <a:avLst>
                  <a:gd name="adj" fmla="val 56263"/>
                </a:avLst>
              </a:prstGeom>
              <a:solidFill>
                <a:srgbClr val="EBA964">
                  <a:alpha val="91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10" name="直接连接符 1190">
                <a:extLst>
                  <a:ext uri="{FF2B5EF4-FFF2-40B4-BE49-F238E27FC236}">
                    <a16:creationId xmlns:a16="http://schemas.microsoft.com/office/drawing/2014/main" id="{CD7C009A-EBA4-79A5-62DD-A1DEC8E938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7925" y="352087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577" name="组合 576">
              <a:extLst>
                <a:ext uri="{FF2B5EF4-FFF2-40B4-BE49-F238E27FC236}">
                  <a16:creationId xmlns:a16="http://schemas.microsoft.com/office/drawing/2014/main" id="{F10EE9CF-C212-BD5E-AD1B-048FEC8690E1}"/>
                </a:ext>
              </a:extLst>
            </p:cNvPr>
            <p:cNvGrpSpPr/>
            <p:nvPr/>
          </p:nvGrpSpPr>
          <p:grpSpPr>
            <a:xfrm>
              <a:off x="6376157" y="2387694"/>
              <a:ext cx="403290" cy="325732"/>
              <a:chOff x="4785215" y="2779346"/>
              <a:chExt cx="403290" cy="325732"/>
            </a:xfrm>
            <a:effectLst>
              <a:glow rad="63500">
                <a:srgbClr val="FFC000">
                  <a:satMod val="175000"/>
                  <a:alpha val="40000"/>
                </a:srgbClr>
              </a:glow>
            </a:effectLst>
          </p:grpSpPr>
          <p:sp>
            <p:nvSpPr>
              <p:cNvPr id="597" name="平行四边形 596">
                <a:extLst>
                  <a:ext uri="{FF2B5EF4-FFF2-40B4-BE49-F238E27FC236}">
                    <a16:creationId xmlns:a16="http://schemas.microsoft.com/office/drawing/2014/main" id="{5B2E5A5D-72B0-C7F1-B7B9-5A80BBEDD485}"/>
                  </a:ext>
                </a:extLst>
              </p:cNvPr>
              <p:cNvSpPr/>
              <p:nvPr/>
            </p:nvSpPr>
            <p:spPr>
              <a:xfrm rot="16200000" flipH="1">
                <a:off x="4980922" y="2888059"/>
                <a:ext cx="209299" cy="201028"/>
              </a:xfrm>
              <a:prstGeom prst="parallelogram">
                <a:avLst>
                  <a:gd name="adj" fmla="val 55673"/>
                </a:avLst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98" name="流程图: 决策 1178">
                <a:extLst>
                  <a:ext uri="{FF2B5EF4-FFF2-40B4-BE49-F238E27FC236}">
                    <a16:creationId xmlns:a16="http://schemas.microsoft.com/office/drawing/2014/main" id="{3F3C54B6-CE87-4626-A0C4-6F4C93601CCA}"/>
                  </a:ext>
                </a:extLst>
              </p:cNvPr>
              <p:cNvSpPr/>
              <p:nvPr/>
            </p:nvSpPr>
            <p:spPr>
              <a:xfrm>
                <a:off x="4785215" y="2779346"/>
                <a:ext cx="402935" cy="228912"/>
              </a:xfrm>
              <a:prstGeom prst="flowChartDecision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599" name="直接连接符 1179">
                <a:extLst>
                  <a:ext uri="{FF2B5EF4-FFF2-40B4-BE49-F238E27FC236}">
                    <a16:creationId xmlns:a16="http://schemas.microsoft.com/office/drawing/2014/main" id="{1F8A14C5-612E-01EA-DBD1-22D40450DBB6}"/>
                  </a:ext>
                </a:extLst>
              </p:cNvPr>
              <p:cNvCxnSpPr>
                <a:cxnSpLocks/>
                <a:stCxn id="598" idx="2"/>
              </p:cNvCxnSpPr>
              <p:nvPr/>
            </p:nvCxnSpPr>
            <p:spPr>
              <a:xfrm>
                <a:off x="4986683" y="3008258"/>
                <a:ext cx="0" cy="92450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0" name="直接连接符 1180">
                <a:extLst>
                  <a:ext uri="{FF2B5EF4-FFF2-40B4-BE49-F238E27FC236}">
                    <a16:creationId xmlns:a16="http://schemas.microsoft.com/office/drawing/2014/main" id="{CD9C2A93-C8C2-4B0B-AF1A-59199D7755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8150" y="2891245"/>
                <a:ext cx="0" cy="92450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601" name="平行四边形 600">
                <a:extLst>
                  <a:ext uri="{FF2B5EF4-FFF2-40B4-BE49-F238E27FC236}">
                    <a16:creationId xmlns:a16="http://schemas.microsoft.com/office/drawing/2014/main" id="{82FB9C95-E029-3B02-233F-E5535B394004}"/>
                  </a:ext>
                </a:extLst>
              </p:cNvPr>
              <p:cNvSpPr/>
              <p:nvPr/>
            </p:nvSpPr>
            <p:spPr>
              <a:xfrm rot="16200000">
                <a:off x="4787332" y="2907353"/>
                <a:ext cx="199528" cy="195922"/>
              </a:xfrm>
              <a:prstGeom prst="parallelogram">
                <a:avLst>
                  <a:gd name="adj" fmla="val 56263"/>
                </a:avLst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602" name="直接连接符 1182">
                <a:extLst>
                  <a:ext uri="{FF2B5EF4-FFF2-40B4-BE49-F238E27FC236}">
                    <a16:creationId xmlns:a16="http://schemas.microsoft.com/office/drawing/2014/main" id="{E8B80C11-3D8A-41DD-8770-E98C3F98F05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5886" y="2891245"/>
                <a:ext cx="0" cy="92450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3" name="直接连接符 1183">
                <a:extLst>
                  <a:ext uri="{FF2B5EF4-FFF2-40B4-BE49-F238E27FC236}">
                    <a16:creationId xmlns:a16="http://schemas.microsoft.com/office/drawing/2014/main" id="{95A1A790-0F82-A14D-EDBA-9E97852C80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1525" y="2978687"/>
                <a:ext cx="196980" cy="116907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4" name="直接连接符 1184">
                <a:extLst>
                  <a:ext uri="{FF2B5EF4-FFF2-40B4-BE49-F238E27FC236}">
                    <a16:creationId xmlns:a16="http://schemas.microsoft.com/office/drawing/2014/main" id="{74AF1703-B3FC-D3C2-48F6-D69D02F6168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88690" y="2982454"/>
                <a:ext cx="195215" cy="111606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578" name="组合 577">
              <a:extLst>
                <a:ext uri="{FF2B5EF4-FFF2-40B4-BE49-F238E27FC236}">
                  <a16:creationId xmlns:a16="http://schemas.microsoft.com/office/drawing/2014/main" id="{2B2CEFF8-C982-7FDB-0909-174D1EACB267}"/>
                </a:ext>
              </a:extLst>
            </p:cNvPr>
            <p:cNvGrpSpPr/>
            <p:nvPr/>
          </p:nvGrpSpPr>
          <p:grpSpPr>
            <a:xfrm>
              <a:off x="6376290" y="2295775"/>
              <a:ext cx="403290" cy="325732"/>
              <a:chOff x="4785215" y="2779346"/>
              <a:chExt cx="403290" cy="325732"/>
            </a:xfrm>
            <a:solidFill>
              <a:srgbClr val="ED7D31">
                <a:lumMod val="60000"/>
                <a:lumOff val="40000"/>
              </a:srgbClr>
            </a:solidFill>
            <a:effectLst>
              <a:glow rad="63500">
                <a:srgbClr val="FFC000">
                  <a:satMod val="175000"/>
                  <a:alpha val="40000"/>
                </a:srgbClr>
              </a:glow>
            </a:effectLst>
          </p:grpSpPr>
          <p:sp>
            <p:nvSpPr>
              <p:cNvPr id="589" name="平行四边形 588">
                <a:extLst>
                  <a:ext uri="{FF2B5EF4-FFF2-40B4-BE49-F238E27FC236}">
                    <a16:creationId xmlns:a16="http://schemas.microsoft.com/office/drawing/2014/main" id="{C26876A7-BF19-1A6F-854F-83F35EBA0F9E}"/>
                  </a:ext>
                </a:extLst>
              </p:cNvPr>
              <p:cNvSpPr/>
              <p:nvPr/>
            </p:nvSpPr>
            <p:spPr>
              <a:xfrm rot="16200000" flipH="1">
                <a:off x="4980922" y="2888059"/>
                <a:ext cx="209299" cy="201028"/>
              </a:xfrm>
              <a:prstGeom prst="parallelogram">
                <a:avLst>
                  <a:gd name="adj" fmla="val 5567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90" name="流程图: 决策 1170">
                <a:extLst>
                  <a:ext uri="{FF2B5EF4-FFF2-40B4-BE49-F238E27FC236}">
                    <a16:creationId xmlns:a16="http://schemas.microsoft.com/office/drawing/2014/main" id="{FE672FC1-C8E1-2991-C364-1EFE01978188}"/>
                  </a:ext>
                </a:extLst>
              </p:cNvPr>
              <p:cNvSpPr/>
              <p:nvPr/>
            </p:nvSpPr>
            <p:spPr>
              <a:xfrm>
                <a:off x="4785215" y="2779346"/>
                <a:ext cx="402935" cy="228912"/>
              </a:xfrm>
              <a:prstGeom prst="flowChartDecision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591" name="直接连接符 1171">
                <a:extLst>
                  <a:ext uri="{FF2B5EF4-FFF2-40B4-BE49-F238E27FC236}">
                    <a16:creationId xmlns:a16="http://schemas.microsoft.com/office/drawing/2014/main" id="{7FEBD90F-490E-2113-CA01-714BCDD8851F}"/>
                  </a:ext>
                </a:extLst>
              </p:cNvPr>
              <p:cNvCxnSpPr>
                <a:cxnSpLocks/>
                <a:stCxn id="590" idx="2"/>
              </p:cNvCxnSpPr>
              <p:nvPr/>
            </p:nvCxnSpPr>
            <p:spPr>
              <a:xfrm>
                <a:off x="4986683" y="3008258"/>
                <a:ext cx="0" cy="9245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2" name="直接连接符 1172">
                <a:extLst>
                  <a:ext uri="{FF2B5EF4-FFF2-40B4-BE49-F238E27FC236}">
                    <a16:creationId xmlns:a16="http://schemas.microsoft.com/office/drawing/2014/main" id="{477FC17F-D5B5-F89E-F355-AD5E2229C5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8150" y="2891245"/>
                <a:ext cx="0" cy="9245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593" name="平行四边形 592">
                <a:extLst>
                  <a:ext uri="{FF2B5EF4-FFF2-40B4-BE49-F238E27FC236}">
                    <a16:creationId xmlns:a16="http://schemas.microsoft.com/office/drawing/2014/main" id="{95FF1184-9A89-A200-F1EA-DED617AFCCA5}"/>
                  </a:ext>
                </a:extLst>
              </p:cNvPr>
              <p:cNvSpPr/>
              <p:nvPr/>
            </p:nvSpPr>
            <p:spPr>
              <a:xfrm rot="16200000">
                <a:off x="4787332" y="2907353"/>
                <a:ext cx="199528" cy="195922"/>
              </a:xfrm>
              <a:prstGeom prst="parallelogram">
                <a:avLst>
                  <a:gd name="adj" fmla="val 5626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594" name="直接连接符 1174">
                <a:extLst>
                  <a:ext uri="{FF2B5EF4-FFF2-40B4-BE49-F238E27FC236}">
                    <a16:creationId xmlns:a16="http://schemas.microsoft.com/office/drawing/2014/main" id="{E53ADB86-0017-78E2-F1AB-3860C4DB37D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5886" y="2891245"/>
                <a:ext cx="0" cy="9245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5" name="直接连接符 1175">
                <a:extLst>
                  <a:ext uri="{FF2B5EF4-FFF2-40B4-BE49-F238E27FC236}">
                    <a16:creationId xmlns:a16="http://schemas.microsoft.com/office/drawing/2014/main" id="{211A8D6A-5BEE-6A33-70C6-01A649EB7FC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1525" y="2978687"/>
                <a:ext cx="196980" cy="116907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6" name="直接连接符 1176">
                <a:extLst>
                  <a:ext uri="{FF2B5EF4-FFF2-40B4-BE49-F238E27FC236}">
                    <a16:creationId xmlns:a16="http://schemas.microsoft.com/office/drawing/2014/main" id="{31273955-2950-C4FC-774F-55420756155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88690" y="2982454"/>
                <a:ext cx="195215" cy="111606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579" name="组合 578">
              <a:extLst>
                <a:ext uri="{FF2B5EF4-FFF2-40B4-BE49-F238E27FC236}">
                  <a16:creationId xmlns:a16="http://schemas.microsoft.com/office/drawing/2014/main" id="{049F4D46-9106-2630-D0B3-F7A6424C3619}"/>
                </a:ext>
              </a:extLst>
            </p:cNvPr>
            <p:cNvGrpSpPr/>
            <p:nvPr/>
          </p:nvGrpSpPr>
          <p:grpSpPr>
            <a:xfrm>
              <a:off x="6376290" y="2205254"/>
              <a:ext cx="403290" cy="325732"/>
              <a:chOff x="4785215" y="2779346"/>
              <a:chExt cx="403290" cy="325732"/>
            </a:xfrm>
            <a:solidFill>
              <a:srgbClr val="FF9933"/>
            </a:solidFill>
            <a:effectLst>
              <a:glow rad="63500">
                <a:srgbClr val="FFC000">
                  <a:satMod val="175000"/>
                  <a:alpha val="40000"/>
                </a:srgbClr>
              </a:glow>
            </a:effectLst>
          </p:grpSpPr>
          <p:sp>
            <p:nvSpPr>
              <p:cNvPr id="581" name="平行四边形 580">
                <a:extLst>
                  <a:ext uri="{FF2B5EF4-FFF2-40B4-BE49-F238E27FC236}">
                    <a16:creationId xmlns:a16="http://schemas.microsoft.com/office/drawing/2014/main" id="{B86E3A1D-F992-B0EF-2E30-97210C262C04}"/>
                  </a:ext>
                </a:extLst>
              </p:cNvPr>
              <p:cNvSpPr/>
              <p:nvPr/>
            </p:nvSpPr>
            <p:spPr>
              <a:xfrm rot="16200000" flipH="1">
                <a:off x="4980922" y="2888059"/>
                <a:ext cx="209299" cy="201028"/>
              </a:xfrm>
              <a:prstGeom prst="parallelogram">
                <a:avLst>
                  <a:gd name="adj" fmla="val 5567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82" name="流程图: 决策 1162">
                <a:extLst>
                  <a:ext uri="{FF2B5EF4-FFF2-40B4-BE49-F238E27FC236}">
                    <a16:creationId xmlns:a16="http://schemas.microsoft.com/office/drawing/2014/main" id="{48722C0B-BA50-7E62-7C64-5DB932E4E128}"/>
                  </a:ext>
                </a:extLst>
              </p:cNvPr>
              <p:cNvSpPr/>
              <p:nvPr/>
            </p:nvSpPr>
            <p:spPr>
              <a:xfrm>
                <a:off x="4785215" y="2779346"/>
                <a:ext cx="402935" cy="228912"/>
              </a:xfrm>
              <a:prstGeom prst="flowChartDecision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583" name="直接连接符 1163">
                <a:extLst>
                  <a:ext uri="{FF2B5EF4-FFF2-40B4-BE49-F238E27FC236}">
                    <a16:creationId xmlns:a16="http://schemas.microsoft.com/office/drawing/2014/main" id="{1F450040-2BE1-A4B7-95B7-9BD1106157C2}"/>
                  </a:ext>
                </a:extLst>
              </p:cNvPr>
              <p:cNvCxnSpPr>
                <a:cxnSpLocks/>
                <a:stCxn id="582" idx="2"/>
              </p:cNvCxnSpPr>
              <p:nvPr/>
            </p:nvCxnSpPr>
            <p:spPr>
              <a:xfrm>
                <a:off x="4986683" y="3008258"/>
                <a:ext cx="0" cy="9245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84" name="直接连接符 1164">
                <a:extLst>
                  <a:ext uri="{FF2B5EF4-FFF2-40B4-BE49-F238E27FC236}">
                    <a16:creationId xmlns:a16="http://schemas.microsoft.com/office/drawing/2014/main" id="{DD4FE4A1-428E-B048-4059-449C770679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8150" y="2891245"/>
                <a:ext cx="0" cy="9245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585" name="平行四边形 584">
                <a:extLst>
                  <a:ext uri="{FF2B5EF4-FFF2-40B4-BE49-F238E27FC236}">
                    <a16:creationId xmlns:a16="http://schemas.microsoft.com/office/drawing/2014/main" id="{F87081C0-0206-8302-4BB8-95A975876D5B}"/>
                  </a:ext>
                </a:extLst>
              </p:cNvPr>
              <p:cNvSpPr/>
              <p:nvPr/>
            </p:nvSpPr>
            <p:spPr>
              <a:xfrm rot="16200000">
                <a:off x="4787332" y="2907353"/>
                <a:ext cx="199528" cy="195922"/>
              </a:xfrm>
              <a:prstGeom prst="parallelogram">
                <a:avLst>
                  <a:gd name="adj" fmla="val 5626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586" name="直接连接符 1166">
                <a:extLst>
                  <a:ext uri="{FF2B5EF4-FFF2-40B4-BE49-F238E27FC236}">
                    <a16:creationId xmlns:a16="http://schemas.microsoft.com/office/drawing/2014/main" id="{47C2D03A-A0FC-E342-1C79-A9BD42263E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5886" y="2891245"/>
                <a:ext cx="0" cy="9245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87" name="直接连接符 1167">
                <a:extLst>
                  <a:ext uri="{FF2B5EF4-FFF2-40B4-BE49-F238E27FC236}">
                    <a16:creationId xmlns:a16="http://schemas.microsoft.com/office/drawing/2014/main" id="{7F2A8013-B381-0FFE-2A8B-65C80F286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1525" y="2978687"/>
                <a:ext cx="196980" cy="116907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88" name="直接连接符 1168">
                <a:extLst>
                  <a:ext uri="{FF2B5EF4-FFF2-40B4-BE49-F238E27FC236}">
                    <a16:creationId xmlns:a16="http://schemas.microsoft.com/office/drawing/2014/main" id="{0966DFD2-5A7D-266A-197C-D2B6FDCA4CC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88690" y="2982454"/>
                <a:ext cx="195215" cy="111606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580" name="矩形 579">
              <a:extLst>
                <a:ext uri="{FF2B5EF4-FFF2-40B4-BE49-F238E27FC236}">
                  <a16:creationId xmlns:a16="http://schemas.microsoft.com/office/drawing/2014/main" id="{E05BFD21-37FF-BAE0-3BC7-6B6176338D52}"/>
                </a:ext>
              </a:extLst>
            </p:cNvPr>
            <p:cNvSpPr/>
            <p:nvPr/>
          </p:nvSpPr>
          <p:spPr>
            <a:xfrm>
              <a:off x="6351430" y="2082322"/>
              <a:ext cx="423962" cy="500415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3</a:t>
              </a:r>
              <a:endParaRPr kumimoji="0" lang="zh-CN" altLang="en-US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574" name="矩形 573">
            <a:extLst>
              <a:ext uri="{FF2B5EF4-FFF2-40B4-BE49-F238E27FC236}">
                <a16:creationId xmlns:a16="http://schemas.microsoft.com/office/drawing/2014/main" id="{E9C6CDB5-C97B-69CD-5E54-DE5EF159F444}"/>
              </a:ext>
            </a:extLst>
          </p:cNvPr>
          <p:cNvSpPr/>
          <p:nvPr/>
        </p:nvSpPr>
        <p:spPr>
          <a:xfrm>
            <a:off x="8605345" y="5420448"/>
            <a:ext cx="1375844" cy="646331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prstDash val="lgDash"/>
          </a:ln>
          <a:effectLst/>
        </p:spPr>
        <p:txBody>
          <a:bodyPr wrap="square" lIns="91440" tIns="45720" rIns="91440" bIns="4572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</a:t>
            </a:r>
            <a:r>
              <a:rPr kumimoji="0" lang="en-US" altLang="zh-CN" sz="14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 </a:t>
            </a: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:Hash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① </a:t>
            </a: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:Step  1</a:t>
            </a:r>
            <a:endParaRPr kumimoji="0" lang="zh-CN" altLang="en-US" b="0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75" name="矩形 574">
            <a:extLst>
              <a:ext uri="{FF2B5EF4-FFF2-40B4-BE49-F238E27FC236}">
                <a16:creationId xmlns:a16="http://schemas.microsoft.com/office/drawing/2014/main" id="{6E7C4EC8-788F-946A-B4D1-E4F3FA03CD0F}"/>
              </a:ext>
            </a:extLst>
          </p:cNvPr>
          <p:cNvSpPr/>
          <p:nvPr/>
        </p:nvSpPr>
        <p:spPr>
          <a:xfrm>
            <a:off x="8406080" y="2453107"/>
            <a:ext cx="312906" cy="369332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</a:t>
            </a:r>
            <a:endParaRPr kumimoji="0" lang="zh-CN" altLang="en-US" b="0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13" name="直接连接符 12">
            <a:extLst>
              <a:ext uri="{FF2B5EF4-FFF2-40B4-BE49-F238E27FC236}">
                <a16:creationId xmlns:a16="http://schemas.microsoft.com/office/drawing/2014/main" id="{DBB29D01-C98E-B225-EFDA-4D305D46186E}"/>
              </a:ext>
            </a:extLst>
          </p:cNvPr>
          <p:cNvCxnSpPr/>
          <p:nvPr/>
        </p:nvCxnSpPr>
        <p:spPr>
          <a:xfrm flipV="1">
            <a:off x="8803179" y="3190085"/>
            <a:ext cx="0" cy="182211"/>
          </a:xfrm>
          <a:prstGeom prst="line">
            <a:avLst/>
          </a:prstGeom>
          <a:noFill/>
          <a:ln w="28575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514" name="矩形 513">
            <a:extLst>
              <a:ext uri="{FF2B5EF4-FFF2-40B4-BE49-F238E27FC236}">
                <a16:creationId xmlns:a16="http://schemas.microsoft.com/office/drawing/2014/main" id="{A687089B-810D-D9DD-A1CB-5E95998F7636}"/>
              </a:ext>
            </a:extLst>
          </p:cNvPr>
          <p:cNvSpPr/>
          <p:nvPr/>
        </p:nvSpPr>
        <p:spPr>
          <a:xfrm>
            <a:off x="3893948" y="5503379"/>
            <a:ext cx="44114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0"/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⑤</a:t>
            </a:r>
            <a:endParaRPr kumimoji="0" lang="zh-CN" alt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02145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7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7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7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7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7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1" dur="500"/>
                                        <p:tgtEl>
                                          <p:spTgt spid="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5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7" dur="500"/>
                                        <p:tgtEl>
                                          <p:spTgt spid="5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5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5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5" grpId="0"/>
      <p:bldP spid="5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矩形 459">
            <a:extLst>
              <a:ext uri="{FF2B5EF4-FFF2-40B4-BE49-F238E27FC236}">
                <a16:creationId xmlns:a16="http://schemas.microsoft.com/office/drawing/2014/main" id="{AA6F26A8-9B12-E8FA-A2D8-29C82288AAFB}"/>
              </a:ext>
            </a:extLst>
          </p:cNvPr>
          <p:cNvSpPr/>
          <p:nvPr/>
        </p:nvSpPr>
        <p:spPr>
          <a:xfrm>
            <a:off x="3319204" y="3387422"/>
            <a:ext cx="4240969" cy="737165"/>
          </a:xfrm>
          <a:prstGeom prst="rect">
            <a:avLst/>
          </a:prstGeom>
          <a:solidFill>
            <a:srgbClr val="4472C4">
              <a:alpha val="35000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isometricOffAxis1Left">
              <a:rot lat="1075750" lon="3524646" rev="21502672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8" name="六边形 7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/>
          <p:cNvSpPr/>
          <p:nvPr>
            <p:custDataLst>
              <p:tags r:id="rId1"/>
            </p:custDataLst>
          </p:nvPr>
        </p:nvSpPr>
        <p:spPr>
          <a:xfrm>
            <a:off x="329974" y="290807"/>
            <a:ext cx="958031" cy="768853"/>
          </a:xfrm>
          <a:prstGeom prst="hexagon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gency FB" panose="020B0503020202020204" pitchFamily="34" charset="0"/>
                <a:ea typeface="+mn-ea"/>
                <a:cs typeface="+mn-cs"/>
              </a:rPr>
              <a:t>02</a:t>
            </a:r>
          </a:p>
        </p:txBody>
      </p:sp>
      <p:sp>
        <p:nvSpPr>
          <p:cNvPr id="3" name="文本框 2" descr="e7d195523061f1c021b92b3d25e54ab5e788c0576048880950C3AFFA1066A7153250F1349197BA8C5246BA9D557EC0274B8DA272D2431748978789E76D2CD7D1F11E7447C1D163F5D9CA1CD35DC7B6F0026C6BB43698AE8A1A50A3B34DA472CDA8898A116D2621F720577CEB1EC5AE786B3A577EC3E762EF9351D5FE95BB5FD00056FCA016A5904C">
            <a:extLst>
              <a:ext uri="{FF2B5EF4-FFF2-40B4-BE49-F238E27FC236}">
                <a16:creationId xmlns:a16="http://schemas.microsoft.com/office/drawing/2014/main" id="{768032E5-AF78-B267-536D-8FCCB7E3791C}"/>
              </a:ext>
            </a:extLst>
          </p:cNvPr>
          <p:cNvSpPr txBox="1"/>
          <p:nvPr/>
        </p:nvSpPr>
        <p:spPr>
          <a:xfrm>
            <a:off x="1511931" y="382845"/>
            <a:ext cx="48620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Wind-Bell</a:t>
            </a:r>
            <a:r>
              <a:rPr kumimoji="0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 </a:t>
            </a:r>
            <a:r>
              <a:rPr kumimoji="0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Index: Query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3C3885B-20E4-FA22-FEEB-2BE577153FB3}"/>
              </a:ext>
            </a:extLst>
          </p:cNvPr>
          <p:cNvSpPr/>
          <p:nvPr/>
        </p:nvSpPr>
        <p:spPr>
          <a:xfrm>
            <a:off x="2049047" y="1181610"/>
            <a:ext cx="8025461" cy="5080294"/>
          </a:xfrm>
          <a:prstGeom prst="rect">
            <a:avLst/>
          </a:prstGeom>
          <a:solidFill>
            <a:sysClr val="window" lastClr="FFFFFF"/>
          </a:solidFill>
          <a:ln w="19050" cap="flat" cmpd="sng" algn="ctr">
            <a:solidFill>
              <a:sysClr val="windowText" lastClr="000000"/>
            </a:solidFill>
            <a:prstDash val="dash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82418ED-94A9-DF57-BCF4-0419C6AEDA42}"/>
              </a:ext>
            </a:extLst>
          </p:cNvPr>
          <p:cNvSpPr/>
          <p:nvPr/>
        </p:nvSpPr>
        <p:spPr>
          <a:xfrm>
            <a:off x="5407115" y="2806546"/>
            <a:ext cx="4240969" cy="1594094"/>
          </a:xfrm>
          <a:prstGeom prst="rect">
            <a:avLst/>
          </a:prstGeom>
          <a:solidFill>
            <a:srgbClr val="4472C4">
              <a:alpha val="35000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isometricOffAxis1Left">
              <a:rot lat="1075750" lon="3524646" rev="21502672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FCC928CE-00CA-3714-8AC4-8CE31849D6DA}"/>
              </a:ext>
            </a:extLst>
          </p:cNvPr>
          <p:cNvGrpSpPr/>
          <p:nvPr/>
        </p:nvGrpSpPr>
        <p:grpSpPr>
          <a:xfrm>
            <a:off x="6936215" y="3932545"/>
            <a:ext cx="642783" cy="722482"/>
            <a:chOff x="5726114" y="3840457"/>
            <a:chExt cx="870919" cy="978905"/>
          </a:xfrm>
        </p:grpSpPr>
        <p:grpSp>
          <p:nvGrpSpPr>
            <p:cNvPr id="18" name="组合 17">
              <a:extLst>
                <a:ext uri="{FF2B5EF4-FFF2-40B4-BE49-F238E27FC236}">
                  <a16:creationId xmlns:a16="http://schemas.microsoft.com/office/drawing/2014/main" id="{7E871792-E984-BBD0-D422-AF36E264E801}"/>
                </a:ext>
              </a:extLst>
            </p:cNvPr>
            <p:cNvGrpSpPr/>
            <p:nvPr/>
          </p:nvGrpSpPr>
          <p:grpSpPr>
            <a:xfrm>
              <a:off x="5876938" y="3944157"/>
              <a:ext cx="585210" cy="875205"/>
              <a:chOff x="6940729" y="5529588"/>
              <a:chExt cx="403290" cy="603137"/>
            </a:xfrm>
            <a:solidFill>
              <a:srgbClr val="ED7D31">
                <a:lumMod val="20000"/>
                <a:lumOff val="80000"/>
              </a:srgbClr>
            </a:solidFill>
          </p:grpSpPr>
          <p:sp>
            <p:nvSpPr>
              <p:cNvPr id="22" name="平行四边形 21">
                <a:extLst>
                  <a:ext uri="{FF2B5EF4-FFF2-40B4-BE49-F238E27FC236}">
                    <a16:creationId xmlns:a16="http://schemas.microsoft.com/office/drawing/2014/main" id="{023B4E6B-E6C1-7CF5-799C-386B66F02D57}"/>
                  </a:ext>
                </a:extLst>
              </p:cNvPr>
              <p:cNvSpPr/>
              <p:nvPr/>
            </p:nvSpPr>
            <p:spPr>
              <a:xfrm rot="16200000" flipH="1">
                <a:off x="7067559" y="5852344"/>
                <a:ext cx="347066" cy="201028"/>
              </a:xfrm>
              <a:prstGeom prst="parallelogram">
                <a:avLst>
                  <a:gd name="adj" fmla="val 5567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3" name="流程图: 决策 1580">
                <a:extLst>
                  <a:ext uri="{FF2B5EF4-FFF2-40B4-BE49-F238E27FC236}">
                    <a16:creationId xmlns:a16="http://schemas.microsoft.com/office/drawing/2014/main" id="{418CFCDD-4FCF-1853-3744-92D370C553F2}"/>
                  </a:ext>
                </a:extLst>
              </p:cNvPr>
              <p:cNvSpPr/>
              <p:nvPr/>
            </p:nvSpPr>
            <p:spPr>
              <a:xfrm>
                <a:off x="6940729" y="5674746"/>
                <a:ext cx="402935" cy="228912"/>
              </a:xfrm>
              <a:prstGeom prst="flowChartDecision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4" name="直接连接符 1581">
                <a:extLst>
                  <a:ext uri="{FF2B5EF4-FFF2-40B4-BE49-F238E27FC236}">
                    <a16:creationId xmlns:a16="http://schemas.microsoft.com/office/drawing/2014/main" id="{C18C8A6E-2646-54A7-F431-89C9FD3C2873}"/>
                  </a:ext>
                </a:extLst>
              </p:cNvPr>
              <p:cNvCxnSpPr>
                <a:cxnSpLocks/>
                <a:stCxn id="23" idx="2"/>
              </p:cNvCxnSpPr>
              <p:nvPr/>
            </p:nvCxnSpPr>
            <p:spPr>
              <a:xfrm>
                <a:off x="7142197" y="5903658"/>
                <a:ext cx="0" cy="229067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5" name="直接连接符 1582">
                <a:extLst>
                  <a:ext uri="{FF2B5EF4-FFF2-40B4-BE49-F238E27FC236}">
                    <a16:creationId xmlns:a16="http://schemas.microsoft.com/office/drawing/2014/main" id="{56460263-3A10-853C-625A-BA559F8680C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664" y="5786645"/>
                <a:ext cx="0" cy="229173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26" name="平行四边形 25">
                <a:extLst>
                  <a:ext uri="{FF2B5EF4-FFF2-40B4-BE49-F238E27FC236}">
                    <a16:creationId xmlns:a16="http://schemas.microsoft.com/office/drawing/2014/main" id="{64844E9D-767D-A609-0DE1-008959B3FC6C}"/>
                  </a:ext>
                </a:extLst>
              </p:cNvPr>
              <p:cNvSpPr/>
              <p:nvPr/>
            </p:nvSpPr>
            <p:spPr>
              <a:xfrm rot="16200000">
                <a:off x="6879891" y="5865706"/>
                <a:ext cx="325438" cy="195922"/>
              </a:xfrm>
              <a:prstGeom prst="parallelogram">
                <a:avLst>
                  <a:gd name="adj" fmla="val 5626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7" name="直接连接符 1584">
                <a:extLst>
                  <a:ext uri="{FF2B5EF4-FFF2-40B4-BE49-F238E27FC236}">
                    <a16:creationId xmlns:a16="http://schemas.microsoft.com/office/drawing/2014/main" id="{5E5AD291-5983-0DDE-8FA9-D62900703C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1400" y="5786645"/>
                <a:ext cx="0" cy="231546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8" name="直接连接符 1585">
                <a:extLst>
                  <a:ext uri="{FF2B5EF4-FFF2-40B4-BE49-F238E27FC236}">
                    <a16:creationId xmlns:a16="http://schemas.microsoft.com/office/drawing/2014/main" id="{2DBCFE92-2AE8-EB33-DA6F-6DA6BBBB95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7039" y="6010738"/>
                <a:ext cx="196980" cy="116907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9" name="直接连接符 1586">
                <a:extLst>
                  <a:ext uri="{FF2B5EF4-FFF2-40B4-BE49-F238E27FC236}">
                    <a16:creationId xmlns:a16="http://schemas.microsoft.com/office/drawing/2014/main" id="{A6CDBDF0-C194-C46C-18D8-6E7FC32EDF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44204" y="6014782"/>
                <a:ext cx="195215" cy="111606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0" name="直接箭头连接符 1587">
                <a:extLst>
                  <a:ext uri="{FF2B5EF4-FFF2-40B4-BE49-F238E27FC236}">
                    <a16:creationId xmlns:a16="http://schemas.microsoft.com/office/drawing/2014/main" id="{610BE098-135D-7212-67E1-A8C7A5150A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0281" y="5529588"/>
                <a:ext cx="0" cy="291689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tailEnd type="triangle"/>
              </a:ln>
              <a:effectLst>
                <a:glow rad="38100">
                  <a:srgbClr val="FFC000">
                    <a:satMod val="175000"/>
                    <a:alpha val="40000"/>
                  </a:srgbClr>
                </a:glow>
              </a:effectLst>
            </p:spPr>
          </p:cxnSp>
        </p:grp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337EBDC5-BF33-145E-04C5-EE16ABE08A3F}"/>
                </a:ext>
              </a:extLst>
            </p:cNvPr>
            <p:cNvSpPr/>
            <p:nvPr/>
          </p:nvSpPr>
          <p:spPr>
            <a:xfrm>
              <a:off x="5726110" y="4336625"/>
              <a:ext cx="582213" cy="458713"/>
            </a:xfrm>
            <a:prstGeom prst="rect">
              <a:avLst/>
            </a:prstGeom>
            <a:noFill/>
            <a:scene3d>
              <a:camera prst="orthographicFront">
                <a:rot lat="1194141" lon="3617894" rev="134698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20</a:t>
              </a:r>
              <a:endParaRPr kumimoji="0" lang="zh-CN" altLang="en-US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5288674-2980-EF7C-BA34-ACEF69AC45E0}"/>
                </a:ext>
              </a:extLst>
            </p:cNvPr>
            <p:cNvSpPr/>
            <p:nvPr/>
          </p:nvSpPr>
          <p:spPr>
            <a:xfrm>
              <a:off x="6038408" y="4321667"/>
              <a:ext cx="558622" cy="458713"/>
            </a:xfrm>
            <a:prstGeom prst="rect">
              <a:avLst/>
            </a:prstGeom>
            <a:noFill/>
            <a:scene3d>
              <a:camera prst="orthographicFront">
                <a:rot lat="900000" lon="17699975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21</a:t>
              </a:r>
              <a:endParaRPr kumimoji="0" lang="zh-CN" altLang="en-US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21" name="直接箭头连接符 1578">
              <a:extLst>
                <a:ext uri="{FF2B5EF4-FFF2-40B4-BE49-F238E27FC236}">
                  <a16:creationId xmlns:a16="http://schemas.microsoft.com/office/drawing/2014/main" id="{6F08DF12-EEB5-804E-B599-4FF45BEDBBD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09440" y="3840455"/>
              <a:ext cx="0" cy="503889"/>
            </a:xfrm>
            <a:prstGeom prst="straightConnector1">
              <a:avLst/>
            </a:prstGeom>
            <a:solidFill>
              <a:srgbClr val="ED7D31">
                <a:lumMod val="20000"/>
                <a:lumOff val="80000"/>
              </a:srgbClr>
            </a:solidFill>
            <a:ln w="285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tailEnd type="triangle"/>
            </a:ln>
            <a:effectLst>
              <a:glow rad="38100">
                <a:srgbClr val="FFC000">
                  <a:satMod val="175000"/>
                  <a:alpha val="40000"/>
                </a:srgbClr>
              </a:glow>
            </a:effectLst>
          </p:spPr>
        </p:cxnSp>
      </p:grpSp>
      <p:sp>
        <p:nvSpPr>
          <p:cNvPr id="31" name="矩形 30">
            <a:extLst>
              <a:ext uri="{FF2B5EF4-FFF2-40B4-BE49-F238E27FC236}">
                <a16:creationId xmlns:a16="http://schemas.microsoft.com/office/drawing/2014/main" id="{BE2843B1-921F-020E-6DBC-5C9A63F4B2AB}"/>
              </a:ext>
            </a:extLst>
          </p:cNvPr>
          <p:cNvSpPr/>
          <p:nvPr/>
        </p:nvSpPr>
        <p:spPr>
          <a:xfrm>
            <a:off x="3437213" y="4218753"/>
            <a:ext cx="4240969" cy="1504577"/>
          </a:xfrm>
          <a:prstGeom prst="rect">
            <a:avLst/>
          </a:prstGeom>
          <a:solidFill>
            <a:srgbClr val="4472C4">
              <a:alpha val="35000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isometricOffAxis1Left">
              <a:rot lat="1075750" lon="3524646" rev="21502672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2781BF3B-3C8D-BDC4-942A-0B92B54A36D8}"/>
              </a:ext>
            </a:extLst>
          </p:cNvPr>
          <p:cNvGrpSpPr/>
          <p:nvPr/>
        </p:nvGrpSpPr>
        <p:grpSpPr>
          <a:xfrm>
            <a:off x="4292859" y="5452859"/>
            <a:ext cx="649963" cy="696134"/>
            <a:chOff x="4024604" y="5365897"/>
            <a:chExt cx="880646" cy="943206"/>
          </a:xfrm>
        </p:grpSpPr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id="{F04C32EC-B45F-1440-2C16-1EFD5484369D}"/>
                </a:ext>
              </a:extLst>
            </p:cNvPr>
            <p:cNvGrpSpPr/>
            <p:nvPr/>
          </p:nvGrpSpPr>
          <p:grpSpPr>
            <a:xfrm>
              <a:off x="4190592" y="5436826"/>
              <a:ext cx="714658" cy="872277"/>
              <a:chOff x="4458598" y="5349727"/>
              <a:chExt cx="714658" cy="872277"/>
            </a:xfrm>
          </p:grpSpPr>
          <p:grpSp>
            <p:nvGrpSpPr>
              <p:cNvPr id="37" name="组合 36">
                <a:extLst>
                  <a:ext uri="{FF2B5EF4-FFF2-40B4-BE49-F238E27FC236}">
                    <a16:creationId xmlns:a16="http://schemas.microsoft.com/office/drawing/2014/main" id="{574214F7-3530-C845-BC78-1DBFEECAE389}"/>
                  </a:ext>
                </a:extLst>
              </p:cNvPr>
              <p:cNvGrpSpPr/>
              <p:nvPr/>
            </p:nvGrpSpPr>
            <p:grpSpPr>
              <a:xfrm>
                <a:off x="4458598" y="5349727"/>
                <a:ext cx="584695" cy="872277"/>
                <a:chOff x="6941400" y="5536364"/>
                <a:chExt cx="402935" cy="601118"/>
              </a:xfrm>
            </p:grpSpPr>
            <p:sp>
              <p:nvSpPr>
                <p:cNvPr id="39" name="平行四边形 38">
                  <a:extLst>
                    <a:ext uri="{FF2B5EF4-FFF2-40B4-BE49-F238E27FC236}">
                      <a16:creationId xmlns:a16="http://schemas.microsoft.com/office/drawing/2014/main" id="{77E89099-E853-DCFA-7406-30249239B5E4}"/>
                    </a:ext>
                  </a:extLst>
                </p:cNvPr>
                <p:cNvSpPr/>
                <p:nvPr/>
              </p:nvSpPr>
              <p:spPr>
                <a:xfrm rot="16200000" flipH="1">
                  <a:off x="7067551" y="5852345"/>
                  <a:ext cx="347066" cy="201028"/>
                </a:xfrm>
                <a:prstGeom prst="parallelogram">
                  <a:avLst>
                    <a:gd name="adj" fmla="val 55673"/>
                  </a:avLst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0" name="流程图: 决策 1566">
                  <a:extLst>
                    <a:ext uri="{FF2B5EF4-FFF2-40B4-BE49-F238E27FC236}">
                      <a16:creationId xmlns:a16="http://schemas.microsoft.com/office/drawing/2014/main" id="{3E31B647-9DE1-CD93-CD51-357966AA72C5}"/>
                    </a:ext>
                  </a:extLst>
                </p:cNvPr>
                <p:cNvSpPr/>
                <p:nvPr/>
              </p:nvSpPr>
              <p:spPr>
                <a:xfrm>
                  <a:off x="6941400" y="5679503"/>
                  <a:ext cx="402935" cy="228912"/>
                </a:xfrm>
                <a:prstGeom prst="flowChartDecision">
                  <a:avLst/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1" name="直接连接符 1567">
                  <a:extLst>
                    <a:ext uri="{FF2B5EF4-FFF2-40B4-BE49-F238E27FC236}">
                      <a16:creationId xmlns:a16="http://schemas.microsoft.com/office/drawing/2014/main" id="{27AF0F8A-7875-4E41-6BFF-2E0C9A8572FE}"/>
                    </a:ext>
                  </a:extLst>
                </p:cNvPr>
                <p:cNvCxnSpPr>
                  <a:cxnSpLocks/>
                  <a:stCxn id="40" idx="2"/>
                </p:cNvCxnSpPr>
                <p:nvPr/>
              </p:nvCxnSpPr>
              <p:spPr>
                <a:xfrm>
                  <a:off x="7142869" y="5908415"/>
                  <a:ext cx="0" cy="229067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  <p:cxnSp>
              <p:nvCxnSpPr>
                <p:cNvPr id="42" name="直接连接符 1568">
                  <a:extLst>
                    <a:ext uri="{FF2B5EF4-FFF2-40B4-BE49-F238E27FC236}">
                      <a16:creationId xmlns:a16="http://schemas.microsoft.com/office/drawing/2014/main" id="{183D8278-0FF7-6669-0388-940503B1C85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3664" y="5786645"/>
                  <a:ext cx="0" cy="229173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dash"/>
                  <a:miter lim="800000"/>
                </a:ln>
                <a:effectLst/>
              </p:spPr>
            </p:cxnSp>
            <p:sp>
              <p:nvSpPr>
                <p:cNvPr id="43" name="平行四边形 42">
                  <a:extLst>
                    <a:ext uri="{FF2B5EF4-FFF2-40B4-BE49-F238E27FC236}">
                      <a16:creationId xmlns:a16="http://schemas.microsoft.com/office/drawing/2014/main" id="{37A1C0B2-1A7C-E6C3-2717-D2EB758EACC6}"/>
                    </a:ext>
                  </a:extLst>
                </p:cNvPr>
                <p:cNvSpPr/>
                <p:nvPr/>
              </p:nvSpPr>
              <p:spPr>
                <a:xfrm rot="16200000">
                  <a:off x="6879891" y="5865708"/>
                  <a:ext cx="325438" cy="195922"/>
                </a:xfrm>
                <a:prstGeom prst="parallelogram">
                  <a:avLst>
                    <a:gd name="adj" fmla="val 56263"/>
                  </a:avLst>
                </a:prstGeom>
                <a:solidFill>
                  <a:srgbClr val="70AD47">
                    <a:lumMod val="20000"/>
                    <a:lumOff val="80000"/>
                  </a:srgbClr>
                </a:solidFill>
                <a:ln w="12700" cap="flat" cmpd="sng" algn="ctr">
                  <a:noFill/>
                  <a:prstDash val="dash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4" name="直接连接符 1570">
                  <a:extLst>
                    <a:ext uri="{FF2B5EF4-FFF2-40B4-BE49-F238E27FC236}">
                      <a16:creationId xmlns:a16="http://schemas.microsoft.com/office/drawing/2014/main" id="{AFBC39E1-CFA7-60EC-0E40-DB52B1B738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1400" y="5786645"/>
                  <a:ext cx="0" cy="231546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dash"/>
                  <a:miter lim="800000"/>
                </a:ln>
                <a:effectLst/>
              </p:spPr>
            </p:cxnSp>
            <p:cxnSp>
              <p:nvCxnSpPr>
                <p:cNvPr id="45" name="直接连接符 1571">
                  <a:extLst>
                    <a:ext uri="{FF2B5EF4-FFF2-40B4-BE49-F238E27FC236}">
                      <a16:creationId xmlns:a16="http://schemas.microsoft.com/office/drawing/2014/main" id="{DBCC7ACF-E8D6-63EC-5AD0-D6250FB1F9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47039" y="6010738"/>
                  <a:ext cx="196980" cy="116907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dash"/>
                  <a:miter lim="800000"/>
                </a:ln>
                <a:effectLst/>
              </p:spPr>
            </p:cxnSp>
            <p:cxnSp>
              <p:nvCxnSpPr>
                <p:cNvPr id="46" name="直接连接符 1572">
                  <a:extLst>
                    <a:ext uri="{FF2B5EF4-FFF2-40B4-BE49-F238E27FC236}">
                      <a16:creationId xmlns:a16="http://schemas.microsoft.com/office/drawing/2014/main" id="{682E31E2-A8F9-518D-CB98-FED07D8883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44204" y="6014784"/>
                  <a:ext cx="195215" cy="111606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  <p:cxnSp>
              <p:nvCxnSpPr>
                <p:cNvPr id="47" name="直接箭头连接符 1573">
                  <a:extLst>
                    <a:ext uri="{FF2B5EF4-FFF2-40B4-BE49-F238E27FC236}">
                      <a16:creationId xmlns:a16="http://schemas.microsoft.com/office/drawing/2014/main" id="{8D634537-3ECB-2143-1473-0F056AD69B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90607" y="5536364"/>
                  <a:ext cx="0" cy="291689"/>
                </a:xfrm>
                <a:prstGeom prst="straightConnector1">
                  <a:avLst/>
                </a:prstGeom>
                <a:noFill/>
                <a:ln w="28575" cap="flat" cmpd="sng" algn="ctr">
                  <a:solidFill>
                    <a:srgbClr val="70AD47">
                      <a:lumMod val="75000"/>
                    </a:srgbClr>
                  </a:solidFill>
                  <a:prstDash val="dash"/>
                  <a:miter lim="800000"/>
                  <a:tailEnd type="triangle"/>
                </a:ln>
                <a:effectLst>
                  <a:glow rad="38100">
                    <a:srgbClr val="FFC000">
                      <a:satMod val="175000"/>
                      <a:alpha val="40000"/>
                    </a:srgbClr>
                  </a:glow>
                </a:effectLst>
              </p:spPr>
            </p:cxnSp>
            <p:cxnSp>
              <p:nvCxnSpPr>
                <p:cNvPr id="48" name="直接连接符 1574">
                  <a:extLst>
                    <a:ext uri="{FF2B5EF4-FFF2-40B4-BE49-F238E27FC236}">
                      <a16:creationId xmlns:a16="http://schemas.microsoft.com/office/drawing/2014/main" id="{226E5550-815E-4A15-B88A-995CDC09D99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2539" y="5789786"/>
                  <a:ext cx="0" cy="229173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dash"/>
                  <a:miter lim="800000"/>
                </a:ln>
                <a:effectLst/>
              </p:spPr>
            </p:cxnSp>
          </p:grp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FF6EBEAD-1071-7CC1-61AE-A20798E00A0C}"/>
                  </a:ext>
                </a:extLst>
              </p:cNvPr>
              <p:cNvSpPr/>
              <p:nvPr/>
            </p:nvSpPr>
            <p:spPr>
              <a:xfrm>
                <a:off x="4614634" y="5733965"/>
                <a:ext cx="558622" cy="458713"/>
              </a:xfrm>
              <a:prstGeom prst="rect">
                <a:avLst/>
              </a:prstGeom>
              <a:noFill/>
              <a:ln>
                <a:noFill/>
                <a:prstDash val="dash"/>
              </a:ln>
              <a:scene3d>
                <a:camera prst="orthographicFront">
                  <a:rot lat="900000" lon="17699975" rev="0"/>
                </a:camera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06</a:t>
                </a:r>
                <a:endParaRPr kumimoji="0" lang="zh-CN" altLang="en-US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" name="组合 33">
              <a:extLst>
                <a:ext uri="{FF2B5EF4-FFF2-40B4-BE49-F238E27FC236}">
                  <a16:creationId xmlns:a16="http://schemas.microsoft.com/office/drawing/2014/main" id="{6360E2CD-3332-B31A-C738-8102EF003B4A}"/>
                </a:ext>
              </a:extLst>
            </p:cNvPr>
            <p:cNvGrpSpPr/>
            <p:nvPr/>
          </p:nvGrpSpPr>
          <p:grpSpPr>
            <a:xfrm>
              <a:off x="4024606" y="5365895"/>
              <a:ext cx="582212" cy="901656"/>
              <a:chOff x="4292612" y="5278796"/>
              <a:chExt cx="582212" cy="901656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A7374ECD-50B0-CD8D-E964-10A0472C3E28}"/>
                  </a:ext>
                </a:extLst>
              </p:cNvPr>
              <p:cNvSpPr/>
              <p:nvPr/>
            </p:nvSpPr>
            <p:spPr>
              <a:xfrm>
                <a:off x="4292612" y="5721739"/>
                <a:ext cx="582212" cy="458713"/>
              </a:xfrm>
              <a:prstGeom prst="rect">
                <a:avLst/>
              </a:prstGeom>
              <a:noFill/>
              <a:ln>
                <a:noFill/>
                <a:prstDash val="dash"/>
              </a:ln>
              <a:scene3d>
                <a:camera prst="orthographicFront">
                  <a:rot lat="1194141" lon="3617894" rev="134698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18</a:t>
                </a:r>
                <a:endParaRPr kumimoji="0" lang="zh-CN" altLang="en-US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6" name="直接箭头连接符 1562">
                <a:extLst>
                  <a:ext uri="{FF2B5EF4-FFF2-40B4-BE49-F238E27FC236}">
                    <a16:creationId xmlns:a16="http://schemas.microsoft.com/office/drawing/2014/main" id="{511596FC-6443-C532-28EA-53B290475A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843364" y="5278796"/>
                <a:ext cx="0" cy="474495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70AD47">
                    <a:lumMod val="75000"/>
                  </a:srgbClr>
                </a:solidFill>
                <a:prstDash val="dash"/>
                <a:miter lim="800000"/>
                <a:tailEnd type="triangle"/>
              </a:ln>
              <a:effectLst>
                <a:glow rad="38100">
                  <a:srgbClr val="FFC000">
                    <a:satMod val="175000"/>
                    <a:alpha val="40000"/>
                  </a:srgbClr>
                </a:glow>
              </a:effectLst>
            </p:spPr>
          </p:cxnSp>
        </p:grpSp>
      </p:grpSp>
      <p:grpSp>
        <p:nvGrpSpPr>
          <p:cNvPr id="49" name="组合 48">
            <a:extLst>
              <a:ext uri="{FF2B5EF4-FFF2-40B4-BE49-F238E27FC236}">
                <a16:creationId xmlns:a16="http://schemas.microsoft.com/office/drawing/2014/main" id="{A66D5002-0AA3-EC3E-C528-483B2599AB3E}"/>
              </a:ext>
            </a:extLst>
          </p:cNvPr>
          <p:cNvGrpSpPr/>
          <p:nvPr/>
        </p:nvGrpSpPr>
        <p:grpSpPr>
          <a:xfrm>
            <a:off x="5209164" y="5496925"/>
            <a:ext cx="528175" cy="638691"/>
            <a:chOff x="4457622" y="5349726"/>
            <a:chExt cx="715635" cy="865374"/>
          </a:xfrm>
        </p:grpSpPr>
        <p:grpSp>
          <p:nvGrpSpPr>
            <p:cNvPr id="50" name="组合 49">
              <a:extLst>
                <a:ext uri="{FF2B5EF4-FFF2-40B4-BE49-F238E27FC236}">
                  <a16:creationId xmlns:a16="http://schemas.microsoft.com/office/drawing/2014/main" id="{E99EF1A0-8D38-B2BF-DA12-BDDEFB94704B}"/>
                </a:ext>
              </a:extLst>
            </p:cNvPr>
            <p:cNvGrpSpPr/>
            <p:nvPr/>
          </p:nvGrpSpPr>
          <p:grpSpPr>
            <a:xfrm>
              <a:off x="4457622" y="5349726"/>
              <a:ext cx="585210" cy="865374"/>
              <a:chOff x="6940729" y="5536364"/>
              <a:chExt cx="403290" cy="596361"/>
            </a:xfrm>
          </p:grpSpPr>
          <p:sp>
            <p:nvSpPr>
              <p:cNvPr id="52" name="平行四边形 51">
                <a:extLst>
                  <a:ext uri="{FF2B5EF4-FFF2-40B4-BE49-F238E27FC236}">
                    <a16:creationId xmlns:a16="http://schemas.microsoft.com/office/drawing/2014/main" id="{228EFCE4-B0F0-710D-81EB-1CFE53E95013}"/>
                  </a:ext>
                </a:extLst>
              </p:cNvPr>
              <p:cNvSpPr/>
              <p:nvPr/>
            </p:nvSpPr>
            <p:spPr>
              <a:xfrm rot="16200000" flipH="1">
                <a:off x="7067553" y="5852343"/>
                <a:ext cx="347066" cy="201028"/>
              </a:xfrm>
              <a:prstGeom prst="parallelogram">
                <a:avLst>
                  <a:gd name="adj" fmla="val 55673"/>
                </a:avLst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53" name="流程图: 决策 1551">
                <a:extLst>
                  <a:ext uri="{FF2B5EF4-FFF2-40B4-BE49-F238E27FC236}">
                    <a16:creationId xmlns:a16="http://schemas.microsoft.com/office/drawing/2014/main" id="{22F738A9-E08C-2DC6-3A52-D09AC8BEE293}"/>
                  </a:ext>
                </a:extLst>
              </p:cNvPr>
              <p:cNvSpPr/>
              <p:nvPr/>
            </p:nvSpPr>
            <p:spPr>
              <a:xfrm>
                <a:off x="6940729" y="5674746"/>
                <a:ext cx="402935" cy="228912"/>
              </a:xfrm>
              <a:prstGeom prst="flowChartDecision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54" name="直接连接符 1552">
                <a:extLst>
                  <a:ext uri="{FF2B5EF4-FFF2-40B4-BE49-F238E27FC236}">
                    <a16:creationId xmlns:a16="http://schemas.microsoft.com/office/drawing/2014/main" id="{2B3628CA-7CF9-6DF4-3A92-1EF5DE0D1059}"/>
                  </a:ext>
                </a:extLst>
              </p:cNvPr>
              <p:cNvCxnSpPr>
                <a:cxnSpLocks/>
                <a:stCxn id="53" idx="2"/>
              </p:cNvCxnSpPr>
              <p:nvPr/>
            </p:nvCxnSpPr>
            <p:spPr>
              <a:xfrm>
                <a:off x="7142197" y="5903658"/>
                <a:ext cx="0" cy="229067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5" name="直接连接符 1553">
                <a:extLst>
                  <a:ext uri="{FF2B5EF4-FFF2-40B4-BE49-F238E27FC236}">
                    <a16:creationId xmlns:a16="http://schemas.microsoft.com/office/drawing/2014/main" id="{41237458-2785-6C2F-C0AD-E0BFBD7765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664" y="5786645"/>
                <a:ext cx="0" cy="229173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56" name="平行四边形 55">
                <a:extLst>
                  <a:ext uri="{FF2B5EF4-FFF2-40B4-BE49-F238E27FC236}">
                    <a16:creationId xmlns:a16="http://schemas.microsoft.com/office/drawing/2014/main" id="{91A10AAE-C670-4294-8092-1BE4C660E2C5}"/>
                  </a:ext>
                </a:extLst>
              </p:cNvPr>
              <p:cNvSpPr/>
              <p:nvPr/>
            </p:nvSpPr>
            <p:spPr>
              <a:xfrm rot="16200000">
                <a:off x="6879891" y="5865708"/>
                <a:ext cx="325438" cy="195922"/>
              </a:xfrm>
              <a:prstGeom prst="parallelogram">
                <a:avLst>
                  <a:gd name="adj" fmla="val 56263"/>
                </a:avLst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直接连接符 1555">
                <a:extLst>
                  <a:ext uri="{FF2B5EF4-FFF2-40B4-BE49-F238E27FC236}">
                    <a16:creationId xmlns:a16="http://schemas.microsoft.com/office/drawing/2014/main" id="{81AFC5CB-C5BA-99B0-0E6F-5FEAE8F3DA1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1400" y="5786645"/>
                <a:ext cx="0" cy="231546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8" name="直接连接符 1556">
                <a:extLst>
                  <a:ext uri="{FF2B5EF4-FFF2-40B4-BE49-F238E27FC236}">
                    <a16:creationId xmlns:a16="http://schemas.microsoft.com/office/drawing/2014/main" id="{6C538DE9-F913-4505-FD33-6778C5B3B76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7039" y="6010738"/>
                <a:ext cx="196980" cy="116907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59" name="直接连接符 1557">
                <a:extLst>
                  <a:ext uri="{FF2B5EF4-FFF2-40B4-BE49-F238E27FC236}">
                    <a16:creationId xmlns:a16="http://schemas.microsoft.com/office/drawing/2014/main" id="{F1FAD0AC-7B3F-B648-5BE2-6302014D2C3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44204" y="6014782"/>
                <a:ext cx="195215" cy="111606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60" name="直接箭头连接符 1558">
                <a:extLst>
                  <a:ext uri="{FF2B5EF4-FFF2-40B4-BE49-F238E27FC236}">
                    <a16:creationId xmlns:a16="http://schemas.microsoft.com/office/drawing/2014/main" id="{B7BBF2A9-6F50-2720-8EDD-C973BFE0199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0607" y="5536364"/>
                <a:ext cx="0" cy="291689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70AD47"/>
                </a:solidFill>
                <a:prstDash val="solid"/>
                <a:miter lim="800000"/>
                <a:tailEnd type="triangle"/>
              </a:ln>
              <a:effectLst>
                <a:glow rad="38100">
                  <a:srgbClr val="FFC000">
                    <a:satMod val="175000"/>
                    <a:alpha val="40000"/>
                  </a:srgbClr>
                </a:glow>
              </a:effectLst>
            </p:spPr>
          </p:cxnSp>
        </p:grp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517FDA36-8174-66B6-D524-F656E75F6778}"/>
                </a:ext>
              </a:extLst>
            </p:cNvPr>
            <p:cNvSpPr/>
            <p:nvPr/>
          </p:nvSpPr>
          <p:spPr>
            <a:xfrm>
              <a:off x="4614635" y="5733965"/>
              <a:ext cx="558623" cy="458713"/>
            </a:xfrm>
            <a:prstGeom prst="rect">
              <a:avLst/>
            </a:prstGeom>
            <a:noFill/>
            <a:scene3d>
              <a:camera prst="orthographicFront">
                <a:rot lat="900000" lon="17699975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06</a:t>
              </a:r>
              <a:endParaRPr kumimoji="0" lang="zh-CN" altLang="en-US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61" name="组合 60">
            <a:extLst>
              <a:ext uri="{FF2B5EF4-FFF2-40B4-BE49-F238E27FC236}">
                <a16:creationId xmlns:a16="http://schemas.microsoft.com/office/drawing/2014/main" id="{BB5E2EB6-69E2-F5BA-20C0-5DC1A342B571}"/>
              </a:ext>
            </a:extLst>
          </p:cNvPr>
          <p:cNvGrpSpPr/>
          <p:nvPr/>
        </p:nvGrpSpPr>
        <p:grpSpPr>
          <a:xfrm>
            <a:off x="5094935" y="5543444"/>
            <a:ext cx="429703" cy="560948"/>
            <a:chOff x="4302848" y="5412761"/>
            <a:chExt cx="582212" cy="760039"/>
          </a:xfrm>
        </p:grpSpPr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7E255F53-4587-266B-89B4-543F43CAC758}"/>
                </a:ext>
              </a:extLst>
            </p:cNvPr>
            <p:cNvSpPr/>
            <p:nvPr/>
          </p:nvSpPr>
          <p:spPr>
            <a:xfrm>
              <a:off x="4302848" y="5714087"/>
              <a:ext cx="582212" cy="458713"/>
            </a:xfrm>
            <a:prstGeom prst="rect">
              <a:avLst/>
            </a:prstGeom>
            <a:noFill/>
            <a:scene3d>
              <a:camera prst="orthographicFront">
                <a:rot lat="1194141" lon="3617894" rev="134698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35</a:t>
              </a:r>
              <a:endParaRPr kumimoji="0" lang="zh-CN" altLang="en-US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63" name="直接箭头连接符 1547">
              <a:extLst>
                <a:ext uri="{FF2B5EF4-FFF2-40B4-BE49-F238E27FC236}">
                  <a16:creationId xmlns:a16="http://schemas.microsoft.com/office/drawing/2014/main" id="{0FB56910-B2B1-57DD-841C-BE43E25042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35051" y="5412759"/>
              <a:ext cx="4695" cy="344994"/>
            </a:xfrm>
            <a:prstGeom prst="straightConnector1">
              <a:avLst/>
            </a:prstGeom>
            <a:noFill/>
            <a:ln w="28575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>
              <a:glow rad="38100">
                <a:srgbClr val="FFC000">
                  <a:satMod val="175000"/>
                  <a:alpha val="40000"/>
                </a:srgbClr>
              </a:glow>
            </a:effectLst>
          </p:spPr>
        </p:cxnSp>
      </p:grp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3A5C99F5-777F-C219-95E0-C6ADA06A1EA7}"/>
              </a:ext>
            </a:extLst>
          </p:cNvPr>
          <p:cNvGrpSpPr/>
          <p:nvPr/>
        </p:nvGrpSpPr>
        <p:grpSpPr>
          <a:xfrm>
            <a:off x="5101331" y="5031540"/>
            <a:ext cx="636388" cy="638691"/>
            <a:chOff x="4311518" y="4719168"/>
            <a:chExt cx="862254" cy="865374"/>
          </a:xfrm>
        </p:grpSpPr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4C10C4DA-BF85-77B1-EEA2-AC7F42C0F91A}"/>
                </a:ext>
              </a:extLst>
            </p:cNvPr>
            <p:cNvGrpSpPr/>
            <p:nvPr/>
          </p:nvGrpSpPr>
          <p:grpSpPr>
            <a:xfrm>
              <a:off x="4461871" y="4719168"/>
              <a:ext cx="585210" cy="865374"/>
              <a:chOff x="6940729" y="5536364"/>
              <a:chExt cx="403290" cy="596361"/>
            </a:xfrm>
          </p:grpSpPr>
          <p:sp>
            <p:nvSpPr>
              <p:cNvPr id="69" name="平行四边形 68">
                <a:extLst>
                  <a:ext uri="{FF2B5EF4-FFF2-40B4-BE49-F238E27FC236}">
                    <a16:creationId xmlns:a16="http://schemas.microsoft.com/office/drawing/2014/main" id="{9EFE7375-4D69-93F6-B8DB-17FEC87D3DA2}"/>
                  </a:ext>
                </a:extLst>
              </p:cNvPr>
              <p:cNvSpPr/>
              <p:nvPr/>
            </p:nvSpPr>
            <p:spPr>
              <a:xfrm rot="16200000" flipH="1">
                <a:off x="7067553" y="5852343"/>
                <a:ext cx="347066" cy="201028"/>
              </a:xfrm>
              <a:prstGeom prst="parallelogram">
                <a:avLst>
                  <a:gd name="adj" fmla="val 55673"/>
                </a:avLst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70" name="流程图: 决策 1538">
                <a:extLst>
                  <a:ext uri="{FF2B5EF4-FFF2-40B4-BE49-F238E27FC236}">
                    <a16:creationId xmlns:a16="http://schemas.microsoft.com/office/drawing/2014/main" id="{199D100C-55E0-C2C7-876B-DD3BA7A942D5}"/>
                  </a:ext>
                </a:extLst>
              </p:cNvPr>
              <p:cNvSpPr/>
              <p:nvPr/>
            </p:nvSpPr>
            <p:spPr>
              <a:xfrm>
                <a:off x="6940729" y="5674746"/>
                <a:ext cx="402935" cy="228912"/>
              </a:xfrm>
              <a:prstGeom prst="flowChartDecision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1" name="直接连接符 1539">
                <a:extLst>
                  <a:ext uri="{FF2B5EF4-FFF2-40B4-BE49-F238E27FC236}">
                    <a16:creationId xmlns:a16="http://schemas.microsoft.com/office/drawing/2014/main" id="{7D586E10-BC8A-23D7-E63F-EE7E4B95DDFB}"/>
                  </a:ext>
                </a:extLst>
              </p:cNvPr>
              <p:cNvCxnSpPr>
                <a:cxnSpLocks/>
                <a:stCxn id="70" idx="2"/>
              </p:cNvCxnSpPr>
              <p:nvPr/>
            </p:nvCxnSpPr>
            <p:spPr>
              <a:xfrm>
                <a:off x="7142197" y="5903658"/>
                <a:ext cx="0" cy="229067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2" name="直接连接符 1540">
                <a:extLst>
                  <a:ext uri="{FF2B5EF4-FFF2-40B4-BE49-F238E27FC236}">
                    <a16:creationId xmlns:a16="http://schemas.microsoft.com/office/drawing/2014/main" id="{0675F4AA-8AC7-DD70-1959-0E9674C1650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664" y="5786645"/>
                <a:ext cx="0" cy="229173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73" name="平行四边形 72">
                <a:extLst>
                  <a:ext uri="{FF2B5EF4-FFF2-40B4-BE49-F238E27FC236}">
                    <a16:creationId xmlns:a16="http://schemas.microsoft.com/office/drawing/2014/main" id="{44F994D5-2385-D538-3319-AE397D0943FD}"/>
                  </a:ext>
                </a:extLst>
              </p:cNvPr>
              <p:cNvSpPr/>
              <p:nvPr/>
            </p:nvSpPr>
            <p:spPr>
              <a:xfrm rot="16200000">
                <a:off x="6879891" y="5865708"/>
                <a:ext cx="325438" cy="195922"/>
              </a:xfrm>
              <a:prstGeom prst="parallelogram">
                <a:avLst>
                  <a:gd name="adj" fmla="val 56263"/>
                </a:avLst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74" name="直接连接符 1542">
                <a:extLst>
                  <a:ext uri="{FF2B5EF4-FFF2-40B4-BE49-F238E27FC236}">
                    <a16:creationId xmlns:a16="http://schemas.microsoft.com/office/drawing/2014/main" id="{F189BB1D-C202-4241-104A-1385B0CAF4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1400" y="5786645"/>
                <a:ext cx="0" cy="231546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5" name="直接连接符 1543">
                <a:extLst>
                  <a:ext uri="{FF2B5EF4-FFF2-40B4-BE49-F238E27FC236}">
                    <a16:creationId xmlns:a16="http://schemas.microsoft.com/office/drawing/2014/main" id="{3BB1DBF8-16B7-9ACC-A7DA-35A8D15460A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7039" y="6010738"/>
                <a:ext cx="196980" cy="116907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6" name="直接连接符 1544">
                <a:extLst>
                  <a:ext uri="{FF2B5EF4-FFF2-40B4-BE49-F238E27FC236}">
                    <a16:creationId xmlns:a16="http://schemas.microsoft.com/office/drawing/2014/main" id="{F61A25CA-7AA0-D121-E05E-FF272DEABC2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44204" y="6014782"/>
                <a:ext cx="195215" cy="111606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77" name="直接箭头连接符 1545">
                <a:extLst>
                  <a:ext uri="{FF2B5EF4-FFF2-40B4-BE49-F238E27FC236}">
                    <a16:creationId xmlns:a16="http://schemas.microsoft.com/office/drawing/2014/main" id="{1797F2E7-CD6C-B1C1-070A-0532EFB17A1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83831" y="5536364"/>
                <a:ext cx="0" cy="291689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70AD47"/>
                </a:solidFill>
                <a:prstDash val="solid"/>
                <a:miter lim="800000"/>
                <a:tailEnd type="triangle"/>
              </a:ln>
              <a:effectLst>
                <a:glow rad="38100">
                  <a:srgbClr val="FFC000">
                    <a:satMod val="175000"/>
                    <a:alpha val="40000"/>
                  </a:srgbClr>
                </a:glow>
              </a:effectLst>
            </p:spPr>
          </p:cxnSp>
        </p:grpSp>
        <p:sp>
          <p:nvSpPr>
            <p:cNvPr id="66" name="矩形 65">
              <a:extLst>
                <a:ext uri="{FF2B5EF4-FFF2-40B4-BE49-F238E27FC236}">
                  <a16:creationId xmlns:a16="http://schemas.microsoft.com/office/drawing/2014/main" id="{1B7A76F3-20C2-BC6D-EC1A-E07935F19B91}"/>
                </a:ext>
              </a:extLst>
            </p:cNvPr>
            <p:cNvSpPr/>
            <p:nvPr/>
          </p:nvSpPr>
          <p:spPr>
            <a:xfrm>
              <a:off x="4615147" y="5095320"/>
              <a:ext cx="558622" cy="458713"/>
            </a:xfrm>
            <a:prstGeom prst="rect">
              <a:avLst/>
            </a:prstGeom>
            <a:noFill/>
            <a:scene3d>
              <a:camera prst="orthographicFront">
                <a:rot lat="900000" lon="17699975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09</a:t>
              </a:r>
              <a:endParaRPr kumimoji="0" lang="zh-CN" altLang="en-US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DAF35431-7C1E-52DF-7A1D-8A5D5C8E1F44}"/>
                </a:ext>
              </a:extLst>
            </p:cNvPr>
            <p:cNvSpPr/>
            <p:nvPr/>
          </p:nvSpPr>
          <p:spPr>
            <a:xfrm>
              <a:off x="4311517" y="5073544"/>
              <a:ext cx="582211" cy="458713"/>
            </a:xfrm>
            <a:prstGeom prst="rect">
              <a:avLst/>
            </a:prstGeom>
            <a:noFill/>
            <a:scene3d>
              <a:camera prst="orthographicFront">
                <a:rot lat="1194141" lon="3617894" rev="134698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18</a:t>
              </a:r>
              <a:endParaRPr kumimoji="0" lang="zh-CN" altLang="en-US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68" name="直接箭头连接符 1536">
              <a:extLst>
                <a:ext uri="{FF2B5EF4-FFF2-40B4-BE49-F238E27FC236}">
                  <a16:creationId xmlns:a16="http://schemas.microsoft.com/office/drawing/2014/main" id="{666B5573-FDB3-509A-7E48-DBD324B5652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2479" y="4820122"/>
              <a:ext cx="4249" cy="310673"/>
            </a:xfrm>
            <a:prstGeom prst="straightConnector1">
              <a:avLst/>
            </a:prstGeom>
            <a:noFill/>
            <a:ln w="28575" cap="flat" cmpd="sng" algn="ctr">
              <a:solidFill>
                <a:srgbClr val="70AD47"/>
              </a:solidFill>
              <a:prstDash val="solid"/>
              <a:miter lim="800000"/>
              <a:tailEnd type="triangle"/>
            </a:ln>
            <a:effectLst>
              <a:glow rad="38100">
                <a:srgbClr val="FFC000">
                  <a:satMod val="175000"/>
                  <a:alpha val="40000"/>
                </a:srgbClr>
              </a:glow>
            </a:effectLst>
          </p:spPr>
        </p:cxnSp>
      </p:grpSp>
      <p:grpSp>
        <p:nvGrpSpPr>
          <p:cNvPr id="78" name="组合 77">
            <a:extLst>
              <a:ext uri="{FF2B5EF4-FFF2-40B4-BE49-F238E27FC236}">
                <a16:creationId xmlns:a16="http://schemas.microsoft.com/office/drawing/2014/main" id="{DFE9E242-2D1B-E2B0-5CF5-FAF1484E1ABF}"/>
              </a:ext>
            </a:extLst>
          </p:cNvPr>
          <p:cNvGrpSpPr/>
          <p:nvPr/>
        </p:nvGrpSpPr>
        <p:grpSpPr>
          <a:xfrm>
            <a:off x="5112942" y="4545291"/>
            <a:ext cx="540582" cy="667718"/>
            <a:chOff x="4327246" y="4060340"/>
            <a:chExt cx="732445" cy="904704"/>
          </a:xfrm>
        </p:grpSpPr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B9946043-0A69-BCCC-0684-010E91D3D2EA}"/>
                </a:ext>
              </a:extLst>
            </p:cNvPr>
            <p:cNvGrpSpPr/>
            <p:nvPr/>
          </p:nvGrpSpPr>
          <p:grpSpPr>
            <a:xfrm>
              <a:off x="4474481" y="4060340"/>
              <a:ext cx="585210" cy="904704"/>
              <a:chOff x="6940729" y="5509260"/>
              <a:chExt cx="403290" cy="623465"/>
            </a:xfrm>
          </p:grpSpPr>
          <p:sp>
            <p:nvSpPr>
              <p:cNvPr id="81" name="平行四边形 80">
                <a:extLst>
                  <a:ext uri="{FF2B5EF4-FFF2-40B4-BE49-F238E27FC236}">
                    <a16:creationId xmlns:a16="http://schemas.microsoft.com/office/drawing/2014/main" id="{312D2DA2-F30F-BE5C-161E-097FDC874DD7}"/>
                  </a:ext>
                </a:extLst>
              </p:cNvPr>
              <p:cNvSpPr/>
              <p:nvPr/>
            </p:nvSpPr>
            <p:spPr>
              <a:xfrm rot="16200000" flipH="1">
                <a:off x="7067553" y="5852343"/>
                <a:ext cx="347066" cy="201028"/>
              </a:xfrm>
              <a:prstGeom prst="parallelogram">
                <a:avLst>
                  <a:gd name="adj" fmla="val 55673"/>
                </a:avLst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82" name="流程图: 决策 1525">
                <a:extLst>
                  <a:ext uri="{FF2B5EF4-FFF2-40B4-BE49-F238E27FC236}">
                    <a16:creationId xmlns:a16="http://schemas.microsoft.com/office/drawing/2014/main" id="{ABF1071F-DD3A-1EC1-68F3-2C265DE0E020}"/>
                  </a:ext>
                </a:extLst>
              </p:cNvPr>
              <p:cNvSpPr/>
              <p:nvPr/>
            </p:nvSpPr>
            <p:spPr>
              <a:xfrm>
                <a:off x="6940729" y="5674746"/>
                <a:ext cx="402935" cy="228912"/>
              </a:xfrm>
              <a:prstGeom prst="flowChartDecision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3" name="直接连接符 1526">
                <a:extLst>
                  <a:ext uri="{FF2B5EF4-FFF2-40B4-BE49-F238E27FC236}">
                    <a16:creationId xmlns:a16="http://schemas.microsoft.com/office/drawing/2014/main" id="{098448A9-9E0D-4295-0D4B-72F32FD9AA43}"/>
                  </a:ext>
                </a:extLst>
              </p:cNvPr>
              <p:cNvCxnSpPr>
                <a:cxnSpLocks/>
                <a:stCxn id="82" idx="2"/>
              </p:cNvCxnSpPr>
              <p:nvPr/>
            </p:nvCxnSpPr>
            <p:spPr>
              <a:xfrm>
                <a:off x="7142197" y="5903658"/>
                <a:ext cx="0" cy="229067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4" name="直接连接符 1527">
                <a:extLst>
                  <a:ext uri="{FF2B5EF4-FFF2-40B4-BE49-F238E27FC236}">
                    <a16:creationId xmlns:a16="http://schemas.microsoft.com/office/drawing/2014/main" id="{17292819-C352-C3C3-3608-1D6F0CBEC90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664" y="5786645"/>
                <a:ext cx="0" cy="229173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85" name="平行四边形 84">
                <a:extLst>
                  <a:ext uri="{FF2B5EF4-FFF2-40B4-BE49-F238E27FC236}">
                    <a16:creationId xmlns:a16="http://schemas.microsoft.com/office/drawing/2014/main" id="{95040734-0008-97C2-BEC1-DDA592CEFE5F}"/>
                  </a:ext>
                </a:extLst>
              </p:cNvPr>
              <p:cNvSpPr/>
              <p:nvPr/>
            </p:nvSpPr>
            <p:spPr>
              <a:xfrm rot="16200000">
                <a:off x="6879891" y="5865708"/>
                <a:ext cx="325438" cy="195922"/>
              </a:xfrm>
              <a:prstGeom prst="parallelogram">
                <a:avLst>
                  <a:gd name="adj" fmla="val 56263"/>
                </a:avLst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86" name="直接连接符 1529">
                <a:extLst>
                  <a:ext uri="{FF2B5EF4-FFF2-40B4-BE49-F238E27FC236}">
                    <a16:creationId xmlns:a16="http://schemas.microsoft.com/office/drawing/2014/main" id="{03BD84D1-A0BB-E108-F990-F8380DDD40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1400" y="5786645"/>
                <a:ext cx="0" cy="231546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7" name="直接连接符 1530">
                <a:extLst>
                  <a:ext uri="{FF2B5EF4-FFF2-40B4-BE49-F238E27FC236}">
                    <a16:creationId xmlns:a16="http://schemas.microsoft.com/office/drawing/2014/main" id="{8EB29810-A8A5-053A-1BF3-0A9B69CF94C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7039" y="6010738"/>
                <a:ext cx="196980" cy="116907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8" name="直接连接符 1531">
                <a:extLst>
                  <a:ext uri="{FF2B5EF4-FFF2-40B4-BE49-F238E27FC236}">
                    <a16:creationId xmlns:a16="http://schemas.microsoft.com/office/drawing/2014/main" id="{989A8419-6226-84CD-8012-62348717F4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44204" y="6014782"/>
                <a:ext cx="195215" cy="111606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89" name="直接箭头连接符 1532">
                <a:extLst>
                  <a:ext uri="{FF2B5EF4-FFF2-40B4-BE49-F238E27FC236}">
                    <a16:creationId xmlns:a16="http://schemas.microsoft.com/office/drawing/2014/main" id="{6F5DD463-3AB6-CD17-EB39-1CEFEBACFF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38035" y="5509260"/>
                <a:ext cx="0" cy="291689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70AD47"/>
                </a:solidFill>
                <a:prstDash val="solid"/>
                <a:miter lim="800000"/>
                <a:tailEnd type="triangle"/>
              </a:ln>
              <a:effectLst>
                <a:glow rad="38100">
                  <a:srgbClr val="FFC000">
                    <a:satMod val="175000"/>
                    <a:alpha val="40000"/>
                  </a:srgbClr>
                </a:glow>
              </a:effectLst>
            </p:spPr>
          </p:cxnSp>
        </p:grpSp>
        <p:sp>
          <p:nvSpPr>
            <p:cNvPr id="80" name="矩形 79">
              <a:extLst>
                <a:ext uri="{FF2B5EF4-FFF2-40B4-BE49-F238E27FC236}">
                  <a16:creationId xmlns:a16="http://schemas.microsoft.com/office/drawing/2014/main" id="{6B0EB159-4679-DF6C-4870-0EBF08F9C5B8}"/>
                </a:ext>
              </a:extLst>
            </p:cNvPr>
            <p:cNvSpPr/>
            <p:nvPr/>
          </p:nvSpPr>
          <p:spPr>
            <a:xfrm>
              <a:off x="4327246" y="4441478"/>
              <a:ext cx="582212" cy="458714"/>
            </a:xfrm>
            <a:prstGeom prst="rect">
              <a:avLst/>
            </a:prstGeom>
            <a:noFill/>
            <a:scene3d>
              <a:camera prst="orthographicFront">
                <a:rot lat="1194141" lon="3617894" rev="134698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18</a:t>
              </a:r>
              <a:endParaRPr kumimoji="0" lang="zh-CN" altLang="en-US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cxnSp>
        <p:nvCxnSpPr>
          <p:cNvPr id="90" name="直接箭头连接符 1106">
            <a:extLst>
              <a:ext uri="{FF2B5EF4-FFF2-40B4-BE49-F238E27FC236}">
                <a16:creationId xmlns:a16="http://schemas.microsoft.com/office/drawing/2014/main" id="{7BC83587-7707-0E01-90D8-04E7ACD574C8}"/>
              </a:ext>
            </a:extLst>
          </p:cNvPr>
          <p:cNvCxnSpPr>
            <a:cxnSpLocks/>
          </p:cNvCxnSpPr>
          <p:nvPr/>
        </p:nvCxnSpPr>
        <p:spPr>
          <a:xfrm>
            <a:off x="7506687" y="1980951"/>
            <a:ext cx="1699756" cy="961129"/>
          </a:xfrm>
          <a:prstGeom prst="straightConnector1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  <a:miter lim="800000"/>
            <a:headEnd type="triangle"/>
            <a:tailEnd type="triangle"/>
          </a:ln>
          <a:effectLst/>
        </p:spPr>
      </p:cxnSp>
      <p:grpSp>
        <p:nvGrpSpPr>
          <p:cNvPr id="91" name="组合 90">
            <a:extLst>
              <a:ext uri="{FF2B5EF4-FFF2-40B4-BE49-F238E27FC236}">
                <a16:creationId xmlns:a16="http://schemas.microsoft.com/office/drawing/2014/main" id="{60884B0E-D8BF-41F6-29FE-D5C328E7A1AF}"/>
              </a:ext>
            </a:extLst>
          </p:cNvPr>
          <p:cNvGrpSpPr/>
          <p:nvPr/>
        </p:nvGrpSpPr>
        <p:grpSpPr>
          <a:xfrm>
            <a:off x="2649690" y="2433257"/>
            <a:ext cx="6653348" cy="2899634"/>
            <a:chOff x="7858162" y="1897025"/>
            <a:chExt cx="8480514" cy="3658370"/>
          </a:xfrm>
          <a:scene3d>
            <a:camera prst="isometricTopUp"/>
            <a:lightRig rig="threePt" dir="t"/>
          </a:scene3d>
        </p:grpSpPr>
        <p:grpSp>
          <p:nvGrpSpPr>
            <p:cNvPr id="92" name="组合 91">
              <a:extLst>
                <a:ext uri="{FF2B5EF4-FFF2-40B4-BE49-F238E27FC236}">
                  <a16:creationId xmlns:a16="http://schemas.microsoft.com/office/drawing/2014/main" id="{7D238866-D49E-E0C2-1EC5-7360DE528F02}"/>
                </a:ext>
              </a:extLst>
            </p:cNvPr>
            <p:cNvGrpSpPr/>
            <p:nvPr/>
          </p:nvGrpSpPr>
          <p:grpSpPr>
            <a:xfrm>
              <a:off x="8191625" y="1897025"/>
              <a:ext cx="8147051" cy="3271761"/>
              <a:chOff x="3059151" y="1626540"/>
              <a:chExt cx="8147051" cy="3271761"/>
            </a:xfrm>
          </p:grpSpPr>
          <p:pic>
            <p:nvPicPr>
              <p:cNvPr id="109" name="图片 108">
                <a:extLst>
                  <a:ext uri="{FF2B5EF4-FFF2-40B4-BE49-F238E27FC236}">
                    <a16:creationId xmlns:a16="http://schemas.microsoft.com/office/drawing/2014/main" id="{40EFB0F2-120C-B0FC-A0D1-EF7B6AA4D1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797122" y="1626540"/>
                <a:ext cx="3409080" cy="3271761"/>
              </a:xfrm>
              <a:prstGeom prst="rect">
                <a:avLst/>
              </a:prstGeom>
            </p:spPr>
          </p:pic>
          <p:pic>
            <p:nvPicPr>
              <p:cNvPr id="110" name="图片 109">
                <a:extLst>
                  <a:ext uri="{FF2B5EF4-FFF2-40B4-BE49-F238E27FC236}">
                    <a16:creationId xmlns:a16="http://schemas.microsoft.com/office/drawing/2014/main" id="{2CF38F99-3B6C-BD61-E521-2D1718169D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415264" y="1626540"/>
                <a:ext cx="3409080" cy="3271761"/>
              </a:xfrm>
              <a:prstGeom prst="rect">
                <a:avLst/>
              </a:prstGeom>
            </p:spPr>
          </p:pic>
          <p:pic>
            <p:nvPicPr>
              <p:cNvPr id="111" name="图片 110">
                <a:extLst>
                  <a:ext uri="{FF2B5EF4-FFF2-40B4-BE49-F238E27FC236}">
                    <a16:creationId xmlns:a16="http://schemas.microsoft.com/office/drawing/2014/main" id="{33F224E2-578C-918C-39EC-E14E42AB11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059151" y="1626540"/>
                <a:ext cx="3409080" cy="3271761"/>
              </a:xfrm>
              <a:prstGeom prst="rect">
                <a:avLst/>
              </a:prstGeom>
            </p:spPr>
          </p:pic>
        </p:grpSp>
        <p:sp>
          <p:nvSpPr>
            <p:cNvPr id="93" name="矩形 92">
              <a:extLst>
                <a:ext uri="{FF2B5EF4-FFF2-40B4-BE49-F238E27FC236}">
                  <a16:creationId xmlns:a16="http://schemas.microsoft.com/office/drawing/2014/main" id="{861A19D4-7729-A7B8-CF17-0488E57B353A}"/>
                </a:ext>
              </a:extLst>
            </p:cNvPr>
            <p:cNvSpPr/>
            <p:nvPr/>
          </p:nvSpPr>
          <p:spPr>
            <a:xfrm>
              <a:off x="8895798" y="2573777"/>
              <a:ext cx="660979" cy="640079"/>
            </a:xfrm>
            <a:prstGeom prst="rect">
              <a:avLst/>
            </a:prstGeom>
            <a:solidFill>
              <a:srgbClr val="C5E0B4">
                <a:alpha val="76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4" name="矩形 93">
              <a:extLst>
                <a:ext uri="{FF2B5EF4-FFF2-40B4-BE49-F238E27FC236}">
                  <a16:creationId xmlns:a16="http://schemas.microsoft.com/office/drawing/2014/main" id="{CBFC319C-FA46-994F-F82E-44968B58C4F0}"/>
                </a:ext>
              </a:extLst>
            </p:cNvPr>
            <p:cNvSpPr/>
            <p:nvPr/>
          </p:nvSpPr>
          <p:spPr>
            <a:xfrm>
              <a:off x="8895798" y="3871281"/>
              <a:ext cx="660979" cy="640079"/>
            </a:xfrm>
            <a:prstGeom prst="rect">
              <a:avLst/>
            </a:prstGeom>
            <a:solidFill>
              <a:srgbClr val="C5E0B4">
                <a:alpha val="76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65D2102A-F78C-D20E-6998-ADD8D28551EF}"/>
                </a:ext>
              </a:extLst>
            </p:cNvPr>
            <p:cNvSpPr/>
            <p:nvPr/>
          </p:nvSpPr>
          <p:spPr>
            <a:xfrm>
              <a:off x="10234834" y="2573777"/>
              <a:ext cx="660979" cy="640079"/>
            </a:xfrm>
            <a:prstGeom prst="rect">
              <a:avLst/>
            </a:prstGeom>
            <a:solidFill>
              <a:srgbClr val="C5E0B4">
                <a:alpha val="76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6" name="矩形 95">
              <a:extLst>
                <a:ext uri="{FF2B5EF4-FFF2-40B4-BE49-F238E27FC236}">
                  <a16:creationId xmlns:a16="http://schemas.microsoft.com/office/drawing/2014/main" id="{DC051570-9247-F54E-6AE5-5D286C1078B9}"/>
                </a:ext>
              </a:extLst>
            </p:cNvPr>
            <p:cNvSpPr/>
            <p:nvPr/>
          </p:nvSpPr>
          <p:spPr>
            <a:xfrm>
              <a:off x="10234834" y="3871281"/>
              <a:ext cx="660979" cy="640079"/>
            </a:xfrm>
            <a:prstGeom prst="rect">
              <a:avLst/>
            </a:prstGeom>
            <a:solidFill>
              <a:srgbClr val="C5E0B4">
                <a:alpha val="76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7" name="箭头: 右 1505">
              <a:extLst>
                <a:ext uri="{FF2B5EF4-FFF2-40B4-BE49-F238E27FC236}">
                  <a16:creationId xmlns:a16="http://schemas.microsoft.com/office/drawing/2014/main" id="{56A0627A-BD3D-8CCF-18A2-E59815DD0A7C}"/>
                </a:ext>
              </a:extLst>
            </p:cNvPr>
            <p:cNvSpPr/>
            <p:nvPr/>
          </p:nvSpPr>
          <p:spPr>
            <a:xfrm>
              <a:off x="7894194" y="4096989"/>
              <a:ext cx="3373047" cy="266219"/>
            </a:xfrm>
            <a:prstGeom prst="rightArrow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softEdge rad="31750"/>
            </a:effectLst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8" name="箭头: 右 1506">
              <a:extLst>
                <a:ext uri="{FF2B5EF4-FFF2-40B4-BE49-F238E27FC236}">
                  <a16:creationId xmlns:a16="http://schemas.microsoft.com/office/drawing/2014/main" id="{9D065CAD-DEBB-243E-D147-E6218A767B56}"/>
                </a:ext>
              </a:extLst>
            </p:cNvPr>
            <p:cNvSpPr/>
            <p:nvPr/>
          </p:nvSpPr>
          <p:spPr>
            <a:xfrm>
              <a:off x="7858162" y="2742335"/>
              <a:ext cx="3409079" cy="259638"/>
            </a:xfrm>
            <a:prstGeom prst="rightArrow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softEdge rad="31750"/>
            </a:effectLst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99" name="箭头: 右 1507">
              <a:extLst>
                <a:ext uri="{FF2B5EF4-FFF2-40B4-BE49-F238E27FC236}">
                  <a16:creationId xmlns:a16="http://schemas.microsoft.com/office/drawing/2014/main" id="{7E676D4E-C12A-D5ED-88B3-82E6F5E4AEE5}"/>
                </a:ext>
              </a:extLst>
            </p:cNvPr>
            <p:cNvSpPr/>
            <p:nvPr/>
          </p:nvSpPr>
          <p:spPr>
            <a:xfrm rot="5400000">
              <a:off x="7709518" y="3309736"/>
              <a:ext cx="3072582" cy="247161"/>
            </a:xfrm>
            <a:prstGeom prst="rightArrow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softEdge rad="31750"/>
            </a:effectLst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0" name="箭头: 右 1508">
              <a:extLst>
                <a:ext uri="{FF2B5EF4-FFF2-40B4-BE49-F238E27FC236}">
                  <a16:creationId xmlns:a16="http://schemas.microsoft.com/office/drawing/2014/main" id="{5F3C9833-8DCA-14AD-3F72-FF41D882141B}"/>
                </a:ext>
              </a:extLst>
            </p:cNvPr>
            <p:cNvSpPr/>
            <p:nvPr/>
          </p:nvSpPr>
          <p:spPr>
            <a:xfrm rot="5400000">
              <a:off x="9021407" y="3314062"/>
              <a:ext cx="3072580" cy="238511"/>
            </a:xfrm>
            <a:prstGeom prst="rightArrow">
              <a:avLst/>
            </a:prstGeom>
            <a:solidFill>
              <a:srgbClr val="70AD47"/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softEdge rad="31750"/>
            </a:effectLst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4A344A98-B7AB-6DF9-9484-61152CE4B774}"/>
                </a:ext>
              </a:extLst>
            </p:cNvPr>
            <p:cNvSpPr/>
            <p:nvPr/>
          </p:nvSpPr>
          <p:spPr>
            <a:xfrm>
              <a:off x="12934745" y="3213856"/>
              <a:ext cx="660979" cy="640079"/>
            </a:xfrm>
            <a:prstGeom prst="rect">
              <a:avLst/>
            </a:prstGeom>
            <a:solidFill>
              <a:srgbClr val="E8800F">
                <a:alpha val="63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815BF150-3BAF-711B-A8D5-018936E15BCD}"/>
                </a:ext>
              </a:extLst>
            </p:cNvPr>
            <p:cNvSpPr/>
            <p:nvPr/>
          </p:nvSpPr>
          <p:spPr>
            <a:xfrm>
              <a:off x="14283019" y="3213856"/>
              <a:ext cx="660979" cy="640079"/>
            </a:xfrm>
            <a:prstGeom prst="rect">
              <a:avLst/>
            </a:prstGeom>
            <a:solidFill>
              <a:srgbClr val="E8800F">
                <a:alpha val="63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E16673BE-20EE-CD9E-1261-D32406181D08}"/>
                </a:ext>
              </a:extLst>
            </p:cNvPr>
            <p:cNvSpPr/>
            <p:nvPr/>
          </p:nvSpPr>
          <p:spPr>
            <a:xfrm>
              <a:off x="14288537" y="4506661"/>
              <a:ext cx="660979" cy="640079"/>
            </a:xfrm>
            <a:prstGeom prst="rect">
              <a:avLst/>
            </a:prstGeom>
            <a:solidFill>
              <a:srgbClr val="E8800F">
                <a:alpha val="63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35847D5F-069A-B75B-E921-C73DDB5FBE04}"/>
                </a:ext>
              </a:extLst>
            </p:cNvPr>
            <p:cNvSpPr/>
            <p:nvPr/>
          </p:nvSpPr>
          <p:spPr>
            <a:xfrm>
              <a:off x="12929596" y="4521379"/>
              <a:ext cx="660979" cy="640079"/>
            </a:xfrm>
            <a:prstGeom prst="rect">
              <a:avLst/>
            </a:prstGeom>
            <a:solidFill>
              <a:srgbClr val="E8800F">
                <a:alpha val="63000"/>
              </a:srgbClr>
            </a:solidFill>
            <a:ln w="28575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5" name="箭头: 右 1513">
              <a:extLst>
                <a:ext uri="{FF2B5EF4-FFF2-40B4-BE49-F238E27FC236}">
                  <a16:creationId xmlns:a16="http://schemas.microsoft.com/office/drawing/2014/main" id="{F9047B39-43A0-5B76-CEE6-C9121BAFC8D9}"/>
                </a:ext>
              </a:extLst>
            </p:cNvPr>
            <p:cNvSpPr/>
            <p:nvPr/>
          </p:nvSpPr>
          <p:spPr>
            <a:xfrm>
              <a:off x="12510010" y="3435188"/>
              <a:ext cx="2805436" cy="252557"/>
            </a:xfrm>
            <a:prstGeom prst="rightArrow">
              <a:avLst/>
            </a:prstGeom>
            <a:solidFill>
              <a:srgbClr val="E97F0B">
                <a:alpha val="66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softEdge rad="31750"/>
            </a:effectLst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6" name="箭头: 右 1514">
              <a:extLst>
                <a:ext uri="{FF2B5EF4-FFF2-40B4-BE49-F238E27FC236}">
                  <a16:creationId xmlns:a16="http://schemas.microsoft.com/office/drawing/2014/main" id="{ECE2B84C-934B-CDE2-D0E5-4FC306A151C8}"/>
                </a:ext>
              </a:extLst>
            </p:cNvPr>
            <p:cNvSpPr/>
            <p:nvPr/>
          </p:nvSpPr>
          <p:spPr>
            <a:xfrm>
              <a:off x="12510010" y="4719807"/>
              <a:ext cx="2805436" cy="252557"/>
            </a:xfrm>
            <a:prstGeom prst="rightArrow">
              <a:avLst/>
            </a:prstGeom>
            <a:solidFill>
              <a:srgbClr val="E97F0B">
                <a:alpha val="66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softEdge rad="31750"/>
            </a:effectLst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7" name="箭头: 右 1515">
              <a:extLst>
                <a:ext uri="{FF2B5EF4-FFF2-40B4-BE49-F238E27FC236}">
                  <a16:creationId xmlns:a16="http://schemas.microsoft.com/office/drawing/2014/main" id="{0936672A-54CB-5C13-B563-55306DA0A631}"/>
                </a:ext>
              </a:extLst>
            </p:cNvPr>
            <p:cNvSpPr/>
            <p:nvPr/>
          </p:nvSpPr>
          <p:spPr>
            <a:xfrm rot="5400000">
              <a:off x="11444511" y="3593100"/>
              <a:ext cx="3658370" cy="266220"/>
            </a:xfrm>
            <a:prstGeom prst="rightArrow">
              <a:avLst/>
            </a:prstGeom>
            <a:solidFill>
              <a:srgbClr val="E8800F">
                <a:alpha val="66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softEdge rad="31750"/>
            </a:effectLst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08" name="箭头: 右 1516">
              <a:extLst>
                <a:ext uri="{FF2B5EF4-FFF2-40B4-BE49-F238E27FC236}">
                  <a16:creationId xmlns:a16="http://schemas.microsoft.com/office/drawing/2014/main" id="{08F59B00-4EF4-E0AF-A53C-0DEF8DC3245C}"/>
                </a:ext>
              </a:extLst>
            </p:cNvPr>
            <p:cNvSpPr/>
            <p:nvPr/>
          </p:nvSpPr>
          <p:spPr>
            <a:xfrm rot="5400000">
              <a:off x="12808954" y="3593100"/>
              <a:ext cx="3658370" cy="266220"/>
            </a:xfrm>
            <a:prstGeom prst="rightArrow">
              <a:avLst/>
            </a:prstGeom>
            <a:solidFill>
              <a:srgbClr val="E8800F">
                <a:alpha val="66000"/>
              </a:srgbClr>
            </a:solidFill>
            <a:ln w="12700" cap="flat" cmpd="sng" algn="ctr">
              <a:solidFill>
                <a:srgbClr val="70AD47">
                  <a:lumMod val="75000"/>
                </a:srgbClr>
              </a:solidFill>
              <a:prstDash val="solid"/>
              <a:miter lim="800000"/>
            </a:ln>
            <a:effectLst>
              <a:softEdge rad="31750"/>
            </a:effectLst>
            <a:sp3d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12" name="矩形 111">
            <a:extLst>
              <a:ext uri="{FF2B5EF4-FFF2-40B4-BE49-F238E27FC236}">
                <a16:creationId xmlns:a16="http://schemas.microsoft.com/office/drawing/2014/main" id="{21399D2A-31E6-6696-6432-03095B1512CA}"/>
              </a:ext>
            </a:extLst>
          </p:cNvPr>
          <p:cNvSpPr/>
          <p:nvPr/>
        </p:nvSpPr>
        <p:spPr>
          <a:xfrm>
            <a:off x="7421490" y="1366854"/>
            <a:ext cx="2518502" cy="461665"/>
          </a:xfrm>
          <a:prstGeom prst="rect">
            <a:avLst/>
          </a:prstGeom>
          <a:solidFill>
            <a:sysClr val="window" lastClr="FFFFFF">
              <a:alpha val="53000"/>
            </a:sysClr>
          </a:solidFill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 w="0"/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13" name="矩形 112">
            <a:extLst>
              <a:ext uri="{FF2B5EF4-FFF2-40B4-BE49-F238E27FC236}">
                <a16:creationId xmlns:a16="http://schemas.microsoft.com/office/drawing/2014/main" id="{C1EF102C-3555-0BAB-24EE-24629E3C01F7}"/>
              </a:ext>
            </a:extLst>
          </p:cNvPr>
          <p:cNvSpPr/>
          <p:nvPr/>
        </p:nvSpPr>
        <p:spPr>
          <a:xfrm>
            <a:off x="4401881" y="1396860"/>
            <a:ext cx="1288471" cy="646331"/>
          </a:xfrm>
          <a:prstGeom prst="rect">
            <a:avLst/>
          </a:prstGeom>
          <a:noFill/>
          <a:ln w="28575">
            <a:solidFill>
              <a:srgbClr val="C55A11"/>
            </a:solidFill>
            <a:prstDash val="dash"/>
          </a:ln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Query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srgbClr val="ED7D31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&lt;20,21&gt;</a:t>
            </a:r>
            <a:endParaRPr kumimoji="0" lang="zh-CN" altLang="en-US" b="0" i="0" u="none" strike="noStrike" kern="0" cap="none" spc="0" normalizeH="0" baseline="0" noProof="0" dirty="0">
              <a:ln w="0"/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114" name="直接连接符 1110">
            <a:extLst>
              <a:ext uri="{FF2B5EF4-FFF2-40B4-BE49-F238E27FC236}">
                <a16:creationId xmlns:a16="http://schemas.microsoft.com/office/drawing/2014/main" id="{3FB797B4-782C-E882-7671-3DE7969269B7}"/>
              </a:ext>
            </a:extLst>
          </p:cNvPr>
          <p:cNvCxnSpPr>
            <a:cxnSpLocks/>
          </p:cNvCxnSpPr>
          <p:nvPr/>
        </p:nvCxnSpPr>
        <p:spPr>
          <a:xfrm>
            <a:off x="4885808" y="3360094"/>
            <a:ext cx="1266525" cy="726831"/>
          </a:xfrm>
          <a:prstGeom prst="line">
            <a:avLst/>
          </a:prstGeom>
          <a:noFill/>
          <a:ln w="38100" cap="flat" cmpd="sng" algn="ctr">
            <a:solidFill>
              <a:srgbClr val="EAA863"/>
            </a:solidFill>
            <a:prstDash val="solid"/>
            <a:miter lim="800000"/>
          </a:ln>
          <a:effectLst/>
        </p:spPr>
      </p:cxnSp>
      <p:cxnSp>
        <p:nvCxnSpPr>
          <p:cNvPr id="115" name="直接连接符 1111">
            <a:extLst>
              <a:ext uri="{FF2B5EF4-FFF2-40B4-BE49-F238E27FC236}">
                <a16:creationId xmlns:a16="http://schemas.microsoft.com/office/drawing/2014/main" id="{7A43397B-2F3B-6520-B947-C98B29886FDC}"/>
              </a:ext>
            </a:extLst>
          </p:cNvPr>
          <p:cNvCxnSpPr>
            <a:cxnSpLocks/>
          </p:cNvCxnSpPr>
          <p:nvPr/>
        </p:nvCxnSpPr>
        <p:spPr>
          <a:xfrm>
            <a:off x="4887936" y="2047666"/>
            <a:ext cx="0" cy="1308863"/>
          </a:xfrm>
          <a:prstGeom prst="line">
            <a:avLst/>
          </a:prstGeom>
          <a:noFill/>
          <a:ln w="38100" cap="flat" cmpd="sng" algn="ctr">
            <a:solidFill>
              <a:srgbClr val="EAA863"/>
            </a:solidFill>
            <a:prstDash val="solid"/>
            <a:miter lim="800000"/>
          </a:ln>
          <a:effectLst/>
        </p:spPr>
      </p:cxnSp>
      <p:cxnSp>
        <p:nvCxnSpPr>
          <p:cNvPr id="116" name="直接连接符 1112">
            <a:extLst>
              <a:ext uri="{FF2B5EF4-FFF2-40B4-BE49-F238E27FC236}">
                <a16:creationId xmlns:a16="http://schemas.microsoft.com/office/drawing/2014/main" id="{5FE4C2E3-8AF4-9811-F4D2-D4E1D643A400}"/>
              </a:ext>
            </a:extLst>
          </p:cNvPr>
          <p:cNvCxnSpPr>
            <a:cxnSpLocks/>
          </p:cNvCxnSpPr>
          <p:nvPr/>
        </p:nvCxnSpPr>
        <p:spPr>
          <a:xfrm>
            <a:off x="4791526" y="2047646"/>
            <a:ext cx="192821" cy="0"/>
          </a:xfrm>
          <a:prstGeom prst="line">
            <a:avLst/>
          </a:prstGeom>
          <a:noFill/>
          <a:ln w="38100" cap="flat" cmpd="sng" algn="ctr">
            <a:solidFill>
              <a:srgbClr val="EAA863"/>
            </a:solidFill>
            <a:prstDash val="solid"/>
            <a:miter lim="800000"/>
          </a:ln>
          <a:effectLst/>
        </p:spPr>
      </p:cxnSp>
      <p:cxnSp>
        <p:nvCxnSpPr>
          <p:cNvPr id="117" name="直接连接符 1113">
            <a:extLst>
              <a:ext uri="{FF2B5EF4-FFF2-40B4-BE49-F238E27FC236}">
                <a16:creationId xmlns:a16="http://schemas.microsoft.com/office/drawing/2014/main" id="{60941F91-940A-3730-8E3E-087B08098D1D}"/>
              </a:ext>
            </a:extLst>
          </p:cNvPr>
          <p:cNvCxnSpPr>
            <a:cxnSpLocks/>
          </p:cNvCxnSpPr>
          <p:nvPr/>
        </p:nvCxnSpPr>
        <p:spPr>
          <a:xfrm>
            <a:off x="5111567" y="2044363"/>
            <a:ext cx="192821" cy="0"/>
          </a:xfrm>
          <a:prstGeom prst="line">
            <a:avLst/>
          </a:prstGeom>
          <a:noFill/>
          <a:ln w="38100" cap="flat" cmpd="sng" algn="ctr">
            <a:solidFill>
              <a:srgbClr val="EAA863"/>
            </a:solidFill>
            <a:prstDash val="solid"/>
            <a:miter lim="800000"/>
          </a:ln>
          <a:effectLst/>
        </p:spPr>
      </p:cxnSp>
      <p:sp>
        <p:nvSpPr>
          <p:cNvPr id="119" name="矩形 118">
            <a:extLst>
              <a:ext uri="{FF2B5EF4-FFF2-40B4-BE49-F238E27FC236}">
                <a16:creationId xmlns:a16="http://schemas.microsoft.com/office/drawing/2014/main" id="{2CC02660-1931-A76C-0724-8A01CCB15731}"/>
              </a:ext>
            </a:extLst>
          </p:cNvPr>
          <p:cNvSpPr/>
          <p:nvPr/>
        </p:nvSpPr>
        <p:spPr>
          <a:xfrm>
            <a:off x="4408533" y="2191567"/>
            <a:ext cx="66481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 w="0"/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</a:t>
            </a:r>
            <a:endParaRPr kumimoji="0" lang="zh-CN" altLang="en-US" sz="2000" b="0" i="0" u="none" strike="noStrike" kern="0" cap="none" spc="0" normalizeH="0" baseline="0" noProof="0" dirty="0">
              <a:ln w="0"/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20" name="矩形 119">
            <a:extLst>
              <a:ext uri="{FF2B5EF4-FFF2-40B4-BE49-F238E27FC236}">
                <a16:creationId xmlns:a16="http://schemas.microsoft.com/office/drawing/2014/main" id="{03B6AF7D-060C-8371-D11F-1BD6A66650C0}"/>
              </a:ext>
            </a:extLst>
          </p:cNvPr>
          <p:cNvSpPr/>
          <p:nvPr/>
        </p:nvSpPr>
        <p:spPr>
          <a:xfrm>
            <a:off x="4770295" y="2018957"/>
            <a:ext cx="664813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 w="0"/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v</a:t>
            </a:r>
            <a:endParaRPr kumimoji="0" lang="zh-CN" altLang="en-US" sz="2000" b="0" i="0" u="none" strike="noStrike" kern="0" cap="none" spc="0" normalizeH="0" baseline="0" noProof="0" dirty="0">
              <a:ln w="0"/>
              <a:solidFill>
                <a:srgbClr val="C0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6AE22AD3-073B-E98F-50A9-532BF25CEDAA}"/>
              </a:ext>
            </a:extLst>
          </p:cNvPr>
          <p:cNvGrpSpPr/>
          <p:nvPr/>
        </p:nvGrpSpPr>
        <p:grpSpPr>
          <a:xfrm>
            <a:off x="6175454" y="3004488"/>
            <a:ext cx="709119" cy="661159"/>
            <a:chOff x="5374531" y="2705051"/>
            <a:chExt cx="960798" cy="895817"/>
          </a:xfrm>
        </p:grpSpPr>
        <p:grpSp>
          <p:nvGrpSpPr>
            <p:cNvPr id="122" name="组合 121">
              <a:extLst>
                <a:ext uri="{FF2B5EF4-FFF2-40B4-BE49-F238E27FC236}">
                  <a16:creationId xmlns:a16="http://schemas.microsoft.com/office/drawing/2014/main" id="{B02DC413-F83A-7710-F47E-9EC971121AD8}"/>
                </a:ext>
              </a:extLst>
            </p:cNvPr>
            <p:cNvGrpSpPr/>
            <p:nvPr/>
          </p:nvGrpSpPr>
          <p:grpSpPr>
            <a:xfrm>
              <a:off x="5390710" y="2847484"/>
              <a:ext cx="944619" cy="753384"/>
              <a:chOff x="5686353" y="3258546"/>
              <a:chExt cx="944619" cy="753384"/>
            </a:xfrm>
          </p:grpSpPr>
          <p:sp>
            <p:nvSpPr>
              <p:cNvPr id="142" name="平行四边形 141">
                <a:extLst>
                  <a:ext uri="{FF2B5EF4-FFF2-40B4-BE49-F238E27FC236}">
                    <a16:creationId xmlns:a16="http://schemas.microsoft.com/office/drawing/2014/main" id="{781BAB00-C416-DE2F-E2CB-378629191B5D}"/>
                  </a:ext>
                </a:extLst>
              </p:cNvPr>
              <p:cNvSpPr/>
              <p:nvPr/>
            </p:nvSpPr>
            <p:spPr>
              <a:xfrm rot="16200000" flipH="1">
                <a:off x="6145158" y="3513407"/>
                <a:ext cx="490669" cy="471278"/>
              </a:xfrm>
              <a:prstGeom prst="parallelogram">
                <a:avLst>
                  <a:gd name="adj" fmla="val 55673"/>
                </a:avLst>
              </a:prstGeom>
              <a:solidFill>
                <a:srgbClr val="EBA964">
                  <a:alpha val="91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43" name="流程图: 决策 1495">
                <a:extLst>
                  <a:ext uri="{FF2B5EF4-FFF2-40B4-BE49-F238E27FC236}">
                    <a16:creationId xmlns:a16="http://schemas.microsoft.com/office/drawing/2014/main" id="{30D0F046-254E-C8EA-89A0-5359B290DB89}"/>
                  </a:ext>
                </a:extLst>
              </p:cNvPr>
              <p:cNvSpPr/>
              <p:nvPr/>
            </p:nvSpPr>
            <p:spPr>
              <a:xfrm>
                <a:off x="5686353" y="3258546"/>
                <a:ext cx="944619" cy="536650"/>
              </a:xfrm>
              <a:prstGeom prst="flowChartDecision">
                <a:avLst/>
              </a:prstGeom>
              <a:solidFill>
                <a:srgbClr val="EAA863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44" name="直接连接符 1496">
                <a:extLst>
                  <a:ext uri="{FF2B5EF4-FFF2-40B4-BE49-F238E27FC236}">
                    <a16:creationId xmlns:a16="http://schemas.microsoft.com/office/drawing/2014/main" id="{C4524258-F8D6-16FA-A0AC-4966FD9928B7}"/>
                  </a:ext>
                </a:extLst>
              </p:cNvPr>
              <p:cNvCxnSpPr>
                <a:cxnSpLocks/>
                <a:stCxn id="143" idx="2"/>
              </p:cNvCxnSpPr>
              <p:nvPr/>
            </p:nvCxnSpPr>
            <p:spPr>
              <a:xfrm>
                <a:off x="6158663" y="379519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5" name="直接连接符 1497">
                <a:extLst>
                  <a:ext uri="{FF2B5EF4-FFF2-40B4-BE49-F238E27FC236}">
                    <a16:creationId xmlns:a16="http://schemas.microsoft.com/office/drawing/2014/main" id="{DA552ADC-2BB6-AB78-E5E4-AA5B81B41B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0972" y="352087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46" name="平行四边形 145">
                <a:extLst>
                  <a:ext uri="{FF2B5EF4-FFF2-40B4-BE49-F238E27FC236}">
                    <a16:creationId xmlns:a16="http://schemas.microsoft.com/office/drawing/2014/main" id="{CBF24570-1179-AEE3-8190-59451019901D}"/>
                  </a:ext>
                </a:extLst>
              </p:cNvPr>
              <p:cNvSpPr/>
              <p:nvPr/>
            </p:nvSpPr>
            <p:spPr>
              <a:xfrm rot="16200000">
                <a:off x="5691317" y="3540774"/>
                <a:ext cx="467764" cy="459308"/>
              </a:xfrm>
              <a:prstGeom prst="parallelogram">
                <a:avLst>
                  <a:gd name="adj" fmla="val 56263"/>
                </a:avLst>
              </a:prstGeom>
              <a:solidFill>
                <a:srgbClr val="EBA964">
                  <a:alpha val="91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47" name="直接连接符 1499">
                <a:extLst>
                  <a:ext uri="{FF2B5EF4-FFF2-40B4-BE49-F238E27FC236}">
                    <a16:creationId xmlns:a16="http://schemas.microsoft.com/office/drawing/2014/main" id="{3564A86F-CA81-6F44-6622-33A4A7924B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7925" y="352087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23" name="组合 122">
              <a:extLst>
                <a:ext uri="{FF2B5EF4-FFF2-40B4-BE49-F238E27FC236}">
                  <a16:creationId xmlns:a16="http://schemas.microsoft.com/office/drawing/2014/main" id="{80D643AA-2F7E-826F-360F-6B1CBE1C97C2}"/>
                </a:ext>
              </a:extLst>
            </p:cNvPr>
            <p:cNvGrpSpPr/>
            <p:nvPr/>
          </p:nvGrpSpPr>
          <p:grpSpPr>
            <a:xfrm>
              <a:off x="5395966" y="2917148"/>
              <a:ext cx="403290" cy="325732"/>
              <a:chOff x="4785215" y="2779346"/>
              <a:chExt cx="403290" cy="325732"/>
            </a:xfrm>
            <a:effectLst>
              <a:glow rad="63500">
                <a:srgbClr val="FFC000">
                  <a:satMod val="175000"/>
                  <a:alpha val="40000"/>
                </a:srgbClr>
              </a:glow>
            </a:effectLst>
          </p:grpSpPr>
          <p:sp>
            <p:nvSpPr>
              <p:cNvPr id="134" name="平行四边形 133">
                <a:extLst>
                  <a:ext uri="{FF2B5EF4-FFF2-40B4-BE49-F238E27FC236}">
                    <a16:creationId xmlns:a16="http://schemas.microsoft.com/office/drawing/2014/main" id="{13D794FF-52A5-07F8-D150-6654EE07B134}"/>
                  </a:ext>
                </a:extLst>
              </p:cNvPr>
              <p:cNvSpPr/>
              <p:nvPr/>
            </p:nvSpPr>
            <p:spPr>
              <a:xfrm rot="16200000" flipH="1">
                <a:off x="4980922" y="2888059"/>
                <a:ext cx="209299" cy="201028"/>
              </a:xfrm>
              <a:prstGeom prst="parallelogram">
                <a:avLst>
                  <a:gd name="adj" fmla="val 55673"/>
                </a:avLst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35" name="流程图: 决策 1487">
                <a:extLst>
                  <a:ext uri="{FF2B5EF4-FFF2-40B4-BE49-F238E27FC236}">
                    <a16:creationId xmlns:a16="http://schemas.microsoft.com/office/drawing/2014/main" id="{9C28A8A2-EFF4-CDB4-F74D-58470D6C0B75}"/>
                  </a:ext>
                </a:extLst>
              </p:cNvPr>
              <p:cNvSpPr/>
              <p:nvPr/>
            </p:nvSpPr>
            <p:spPr>
              <a:xfrm>
                <a:off x="4785215" y="2779346"/>
                <a:ext cx="402935" cy="228912"/>
              </a:xfrm>
              <a:prstGeom prst="flowChartDecision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36" name="直接连接符 1488">
                <a:extLst>
                  <a:ext uri="{FF2B5EF4-FFF2-40B4-BE49-F238E27FC236}">
                    <a16:creationId xmlns:a16="http://schemas.microsoft.com/office/drawing/2014/main" id="{5009F711-B975-7611-0937-A6D7872EB877}"/>
                  </a:ext>
                </a:extLst>
              </p:cNvPr>
              <p:cNvCxnSpPr>
                <a:cxnSpLocks/>
                <a:stCxn id="135" idx="2"/>
              </p:cNvCxnSpPr>
              <p:nvPr/>
            </p:nvCxnSpPr>
            <p:spPr>
              <a:xfrm>
                <a:off x="4986683" y="3008258"/>
                <a:ext cx="0" cy="92450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7" name="直接连接符 1489">
                <a:extLst>
                  <a:ext uri="{FF2B5EF4-FFF2-40B4-BE49-F238E27FC236}">
                    <a16:creationId xmlns:a16="http://schemas.microsoft.com/office/drawing/2014/main" id="{A6DC1D69-ACD2-F2E0-468F-A5F9F2DB62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8150" y="2891245"/>
                <a:ext cx="0" cy="92450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38" name="平行四边形 137">
                <a:extLst>
                  <a:ext uri="{FF2B5EF4-FFF2-40B4-BE49-F238E27FC236}">
                    <a16:creationId xmlns:a16="http://schemas.microsoft.com/office/drawing/2014/main" id="{4073FAB8-3E70-1E2D-9F61-C0E66472E3FB}"/>
                  </a:ext>
                </a:extLst>
              </p:cNvPr>
              <p:cNvSpPr/>
              <p:nvPr/>
            </p:nvSpPr>
            <p:spPr>
              <a:xfrm rot="16200000">
                <a:off x="4787332" y="2907353"/>
                <a:ext cx="199528" cy="195922"/>
              </a:xfrm>
              <a:prstGeom prst="parallelogram">
                <a:avLst>
                  <a:gd name="adj" fmla="val 56263"/>
                </a:avLst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39" name="直接连接符 1491">
                <a:extLst>
                  <a:ext uri="{FF2B5EF4-FFF2-40B4-BE49-F238E27FC236}">
                    <a16:creationId xmlns:a16="http://schemas.microsoft.com/office/drawing/2014/main" id="{3CEC2ECF-753A-6855-3F5C-D8587D08F5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5886" y="2891245"/>
                <a:ext cx="0" cy="92450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0" name="直接连接符 1492">
                <a:extLst>
                  <a:ext uri="{FF2B5EF4-FFF2-40B4-BE49-F238E27FC236}">
                    <a16:creationId xmlns:a16="http://schemas.microsoft.com/office/drawing/2014/main" id="{BE03E222-5C0F-383C-30A0-B424F9CFCEE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1525" y="2978687"/>
                <a:ext cx="196980" cy="116907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41" name="直接连接符 1493">
                <a:extLst>
                  <a:ext uri="{FF2B5EF4-FFF2-40B4-BE49-F238E27FC236}">
                    <a16:creationId xmlns:a16="http://schemas.microsoft.com/office/drawing/2014/main" id="{30C92091-AA4F-5052-BC70-6F2774F5AF7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88690" y="2982454"/>
                <a:ext cx="195215" cy="111606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124" name="组合 123">
              <a:extLst>
                <a:ext uri="{FF2B5EF4-FFF2-40B4-BE49-F238E27FC236}">
                  <a16:creationId xmlns:a16="http://schemas.microsoft.com/office/drawing/2014/main" id="{615EFF9B-DF7B-1D21-9EC3-776119E4C84B}"/>
                </a:ext>
              </a:extLst>
            </p:cNvPr>
            <p:cNvGrpSpPr/>
            <p:nvPr/>
          </p:nvGrpSpPr>
          <p:grpSpPr>
            <a:xfrm>
              <a:off x="5396099" y="2825229"/>
              <a:ext cx="403290" cy="325732"/>
              <a:chOff x="4785215" y="2779346"/>
              <a:chExt cx="403290" cy="325732"/>
            </a:xfrm>
            <a:solidFill>
              <a:srgbClr val="ED7D31">
                <a:lumMod val="60000"/>
                <a:lumOff val="40000"/>
              </a:srgbClr>
            </a:solidFill>
            <a:effectLst>
              <a:glow rad="63500">
                <a:srgbClr val="FFC000">
                  <a:satMod val="175000"/>
                  <a:alpha val="40000"/>
                </a:srgbClr>
              </a:glow>
            </a:effectLst>
          </p:grpSpPr>
          <p:sp>
            <p:nvSpPr>
              <p:cNvPr id="126" name="平行四边形 125">
                <a:extLst>
                  <a:ext uri="{FF2B5EF4-FFF2-40B4-BE49-F238E27FC236}">
                    <a16:creationId xmlns:a16="http://schemas.microsoft.com/office/drawing/2014/main" id="{7E86FA03-3004-8512-CD43-B05578CAF2C5}"/>
                  </a:ext>
                </a:extLst>
              </p:cNvPr>
              <p:cNvSpPr/>
              <p:nvPr/>
            </p:nvSpPr>
            <p:spPr>
              <a:xfrm rot="16200000" flipH="1">
                <a:off x="4980922" y="2888059"/>
                <a:ext cx="209299" cy="201028"/>
              </a:xfrm>
              <a:prstGeom prst="parallelogram">
                <a:avLst>
                  <a:gd name="adj" fmla="val 5567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27" name="流程图: 决策 1479">
                <a:extLst>
                  <a:ext uri="{FF2B5EF4-FFF2-40B4-BE49-F238E27FC236}">
                    <a16:creationId xmlns:a16="http://schemas.microsoft.com/office/drawing/2014/main" id="{D98AFC71-FDF9-8A9D-2422-3A7F0D63524A}"/>
                  </a:ext>
                </a:extLst>
              </p:cNvPr>
              <p:cNvSpPr/>
              <p:nvPr/>
            </p:nvSpPr>
            <p:spPr>
              <a:xfrm>
                <a:off x="4785215" y="2779346"/>
                <a:ext cx="402935" cy="228912"/>
              </a:xfrm>
              <a:prstGeom prst="flowChartDecision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28" name="直接连接符 1480">
                <a:extLst>
                  <a:ext uri="{FF2B5EF4-FFF2-40B4-BE49-F238E27FC236}">
                    <a16:creationId xmlns:a16="http://schemas.microsoft.com/office/drawing/2014/main" id="{1473C74A-CF54-E760-26D7-D26D10764F16}"/>
                  </a:ext>
                </a:extLst>
              </p:cNvPr>
              <p:cNvCxnSpPr>
                <a:cxnSpLocks/>
                <a:stCxn id="127" idx="2"/>
              </p:cNvCxnSpPr>
              <p:nvPr/>
            </p:nvCxnSpPr>
            <p:spPr>
              <a:xfrm>
                <a:off x="4986683" y="3008258"/>
                <a:ext cx="0" cy="9245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29" name="直接连接符 1481">
                <a:extLst>
                  <a:ext uri="{FF2B5EF4-FFF2-40B4-BE49-F238E27FC236}">
                    <a16:creationId xmlns:a16="http://schemas.microsoft.com/office/drawing/2014/main" id="{CD345DB2-B91A-1934-6F37-5EC80A80A8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8150" y="2891245"/>
                <a:ext cx="0" cy="9245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30" name="平行四边形 129">
                <a:extLst>
                  <a:ext uri="{FF2B5EF4-FFF2-40B4-BE49-F238E27FC236}">
                    <a16:creationId xmlns:a16="http://schemas.microsoft.com/office/drawing/2014/main" id="{7E5A33F6-F47D-F74C-F0F9-364F3B4AC94B}"/>
                  </a:ext>
                </a:extLst>
              </p:cNvPr>
              <p:cNvSpPr/>
              <p:nvPr/>
            </p:nvSpPr>
            <p:spPr>
              <a:xfrm rot="16200000">
                <a:off x="4787332" y="2907353"/>
                <a:ext cx="199528" cy="195922"/>
              </a:xfrm>
              <a:prstGeom prst="parallelogram">
                <a:avLst>
                  <a:gd name="adj" fmla="val 5626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31" name="直接连接符 1483">
                <a:extLst>
                  <a:ext uri="{FF2B5EF4-FFF2-40B4-BE49-F238E27FC236}">
                    <a16:creationId xmlns:a16="http://schemas.microsoft.com/office/drawing/2014/main" id="{BCA08D46-F75A-3F3C-9F21-63CE2AB4FA0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5886" y="2891245"/>
                <a:ext cx="0" cy="9245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2" name="直接连接符 1484">
                <a:extLst>
                  <a:ext uri="{FF2B5EF4-FFF2-40B4-BE49-F238E27FC236}">
                    <a16:creationId xmlns:a16="http://schemas.microsoft.com/office/drawing/2014/main" id="{7AA74D05-F08A-EBAC-18EE-EB21AAF9B1A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1525" y="2978687"/>
                <a:ext cx="196980" cy="116907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33" name="直接连接符 1485">
                <a:extLst>
                  <a:ext uri="{FF2B5EF4-FFF2-40B4-BE49-F238E27FC236}">
                    <a16:creationId xmlns:a16="http://schemas.microsoft.com/office/drawing/2014/main" id="{695EAE7D-CF50-9520-3020-8DBF14913BF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88690" y="2982454"/>
                <a:ext cx="195215" cy="111606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A84FC48D-AE08-EB54-3482-39D6F8F9B81B}"/>
                </a:ext>
              </a:extLst>
            </p:cNvPr>
            <p:cNvSpPr/>
            <p:nvPr/>
          </p:nvSpPr>
          <p:spPr>
            <a:xfrm>
              <a:off x="5374531" y="2705050"/>
              <a:ext cx="423962" cy="500415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2</a:t>
              </a:r>
              <a:endParaRPr kumimoji="0" lang="zh-CN" altLang="en-US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48" name="矩形 147">
            <a:extLst>
              <a:ext uri="{FF2B5EF4-FFF2-40B4-BE49-F238E27FC236}">
                <a16:creationId xmlns:a16="http://schemas.microsoft.com/office/drawing/2014/main" id="{F474F3D8-4513-F3B5-D1E9-8F14651C78B0}"/>
              </a:ext>
            </a:extLst>
          </p:cNvPr>
          <p:cNvSpPr/>
          <p:nvPr/>
        </p:nvSpPr>
        <p:spPr>
          <a:xfrm>
            <a:off x="6271647" y="5493474"/>
            <a:ext cx="1706269" cy="34073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 w="0"/>
              <a:solidFill>
                <a:srgbClr val="ED7D31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49" name="组合 148">
            <a:extLst>
              <a:ext uri="{FF2B5EF4-FFF2-40B4-BE49-F238E27FC236}">
                <a16:creationId xmlns:a16="http://schemas.microsoft.com/office/drawing/2014/main" id="{3CF8D60B-EA1E-E496-9968-DFB4C2CE406A}"/>
              </a:ext>
            </a:extLst>
          </p:cNvPr>
          <p:cNvGrpSpPr/>
          <p:nvPr/>
        </p:nvGrpSpPr>
        <p:grpSpPr>
          <a:xfrm>
            <a:off x="6901800" y="3505548"/>
            <a:ext cx="697178" cy="556037"/>
            <a:chOff x="5686348" y="3258545"/>
            <a:chExt cx="944618" cy="753385"/>
          </a:xfrm>
        </p:grpSpPr>
        <p:sp>
          <p:nvSpPr>
            <p:cNvPr id="150" name="平行四边形 149">
              <a:extLst>
                <a:ext uri="{FF2B5EF4-FFF2-40B4-BE49-F238E27FC236}">
                  <a16:creationId xmlns:a16="http://schemas.microsoft.com/office/drawing/2014/main" id="{5054E99D-E094-7503-CEF2-2A219BF18573}"/>
                </a:ext>
              </a:extLst>
            </p:cNvPr>
            <p:cNvSpPr/>
            <p:nvPr/>
          </p:nvSpPr>
          <p:spPr>
            <a:xfrm rot="16200000" flipH="1">
              <a:off x="6145158" y="3513407"/>
              <a:ext cx="490669" cy="471278"/>
            </a:xfrm>
            <a:prstGeom prst="parallelogram">
              <a:avLst>
                <a:gd name="adj" fmla="val 55673"/>
              </a:avLst>
            </a:prstGeom>
            <a:solidFill>
              <a:srgbClr val="EBA964">
                <a:alpha val="91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1" name="流程图: 决策 1469">
              <a:extLst>
                <a:ext uri="{FF2B5EF4-FFF2-40B4-BE49-F238E27FC236}">
                  <a16:creationId xmlns:a16="http://schemas.microsoft.com/office/drawing/2014/main" id="{4FD084C8-7355-1642-8C8D-036D49CD352C}"/>
                </a:ext>
              </a:extLst>
            </p:cNvPr>
            <p:cNvSpPr/>
            <p:nvPr/>
          </p:nvSpPr>
          <p:spPr>
            <a:xfrm>
              <a:off x="5686353" y="3258546"/>
              <a:ext cx="944619" cy="536650"/>
            </a:xfrm>
            <a:prstGeom prst="flowChartDecision">
              <a:avLst/>
            </a:prstGeom>
            <a:solidFill>
              <a:srgbClr val="EAA863"/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52" name="直接连接符 1470">
              <a:extLst>
                <a:ext uri="{FF2B5EF4-FFF2-40B4-BE49-F238E27FC236}">
                  <a16:creationId xmlns:a16="http://schemas.microsoft.com/office/drawing/2014/main" id="{898689F2-5B8E-109A-C75C-A754BE95C444}"/>
                </a:ext>
              </a:extLst>
            </p:cNvPr>
            <p:cNvCxnSpPr>
              <a:cxnSpLocks/>
              <a:stCxn id="151" idx="2"/>
            </p:cNvCxnSpPr>
            <p:nvPr/>
          </p:nvCxnSpPr>
          <p:spPr>
            <a:xfrm>
              <a:off x="6158663" y="3795196"/>
              <a:ext cx="0" cy="216734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3" name="直接连接符 1471">
              <a:extLst>
                <a:ext uri="{FF2B5EF4-FFF2-40B4-BE49-F238E27FC236}">
                  <a16:creationId xmlns:a16="http://schemas.microsoft.com/office/drawing/2014/main" id="{D03E2C03-F6C8-5C50-DFC4-3E32B3094FE1}"/>
                </a:ext>
              </a:extLst>
            </p:cNvPr>
            <p:cNvCxnSpPr>
              <a:cxnSpLocks/>
            </p:cNvCxnSpPr>
            <p:nvPr/>
          </p:nvCxnSpPr>
          <p:spPr>
            <a:xfrm>
              <a:off x="6630972" y="3520876"/>
              <a:ext cx="0" cy="216734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54" name="平行四边形 153">
              <a:extLst>
                <a:ext uri="{FF2B5EF4-FFF2-40B4-BE49-F238E27FC236}">
                  <a16:creationId xmlns:a16="http://schemas.microsoft.com/office/drawing/2014/main" id="{C0EDECF4-297B-47A3-AA9D-0FE923B2D835}"/>
                </a:ext>
              </a:extLst>
            </p:cNvPr>
            <p:cNvSpPr/>
            <p:nvPr/>
          </p:nvSpPr>
          <p:spPr>
            <a:xfrm rot="16200000">
              <a:off x="5691317" y="3540774"/>
              <a:ext cx="467764" cy="459308"/>
            </a:xfrm>
            <a:prstGeom prst="parallelogram">
              <a:avLst>
                <a:gd name="adj" fmla="val 56263"/>
              </a:avLst>
            </a:prstGeom>
            <a:solidFill>
              <a:srgbClr val="EBA964">
                <a:alpha val="91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55" name="直接连接符 1473">
              <a:extLst>
                <a:ext uri="{FF2B5EF4-FFF2-40B4-BE49-F238E27FC236}">
                  <a16:creationId xmlns:a16="http://schemas.microsoft.com/office/drawing/2014/main" id="{CEB07E89-E94C-D203-2038-F0EC65D58E55}"/>
                </a:ext>
              </a:extLst>
            </p:cNvPr>
            <p:cNvCxnSpPr>
              <a:cxnSpLocks/>
            </p:cNvCxnSpPr>
            <p:nvPr/>
          </p:nvCxnSpPr>
          <p:spPr>
            <a:xfrm>
              <a:off x="5687925" y="3520876"/>
              <a:ext cx="0" cy="216734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grpSp>
        <p:nvGrpSpPr>
          <p:cNvPr id="156" name="组合 155">
            <a:extLst>
              <a:ext uri="{FF2B5EF4-FFF2-40B4-BE49-F238E27FC236}">
                <a16:creationId xmlns:a16="http://schemas.microsoft.com/office/drawing/2014/main" id="{F1F6B73F-A9AD-2535-0218-0EB6F00B5E9D}"/>
              </a:ext>
            </a:extLst>
          </p:cNvPr>
          <p:cNvGrpSpPr/>
          <p:nvPr/>
        </p:nvGrpSpPr>
        <p:grpSpPr>
          <a:xfrm>
            <a:off x="6904018" y="3551831"/>
            <a:ext cx="297646" cy="240407"/>
            <a:chOff x="4785219" y="2779341"/>
            <a:chExt cx="403286" cy="325731"/>
          </a:xfrm>
          <a:effectLst>
            <a:glow rad="63500">
              <a:srgbClr val="FFC000">
                <a:satMod val="175000"/>
                <a:alpha val="40000"/>
              </a:srgbClr>
            </a:glow>
          </a:effectLst>
        </p:grpSpPr>
        <p:sp>
          <p:nvSpPr>
            <p:cNvPr id="157" name="平行四边形 156">
              <a:extLst>
                <a:ext uri="{FF2B5EF4-FFF2-40B4-BE49-F238E27FC236}">
                  <a16:creationId xmlns:a16="http://schemas.microsoft.com/office/drawing/2014/main" id="{42FA07F4-C623-A8F8-7261-D0F150D96878}"/>
                </a:ext>
              </a:extLst>
            </p:cNvPr>
            <p:cNvSpPr/>
            <p:nvPr/>
          </p:nvSpPr>
          <p:spPr>
            <a:xfrm rot="16200000" flipH="1">
              <a:off x="4980922" y="2888059"/>
              <a:ext cx="209299" cy="201028"/>
            </a:xfrm>
            <a:prstGeom prst="parallelogram">
              <a:avLst>
                <a:gd name="adj" fmla="val 55673"/>
              </a:avLst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58" name="流程图: 决策 1461">
              <a:extLst>
                <a:ext uri="{FF2B5EF4-FFF2-40B4-BE49-F238E27FC236}">
                  <a16:creationId xmlns:a16="http://schemas.microsoft.com/office/drawing/2014/main" id="{BCFDA9D8-448C-9627-A29B-6CAAE2CE210C}"/>
                </a:ext>
              </a:extLst>
            </p:cNvPr>
            <p:cNvSpPr/>
            <p:nvPr/>
          </p:nvSpPr>
          <p:spPr>
            <a:xfrm>
              <a:off x="4785215" y="2779346"/>
              <a:ext cx="402935" cy="228912"/>
            </a:xfrm>
            <a:prstGeom prst="flowChartDecision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59" name="直接连接符 1462">
              <a:extLst>
                <a:ext uri="{FF2B5EF4-FFF2-40B4-BE49-F238E27FC236}">
                  <a16:creationId xmlns:a16="http://schemas.microsoft.com/office/drawing/2014/main" id="{76A323B4-1F38-A1F7-97BA-D65AE00989D6}"/>
                </a:ext>
              </a:extLst>
            </p:cNvPr>
            <p:cNvCxnSpPr>
              <a:cxnSpLocks/>
              <a:stCxn id="158" idx="2"/>
            </p:cNvCxnSpPr>
            <p:nvPr/>
          </p:nvCxnSpPr>
          <p:spPr>
            <a:xfrm>
              <a:off x="4986683" y="3008258"/>
              <a:ext cx="0" cy="92450"/>
            </a:xfrm>
            <a:prstGeom prst="line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0" name="直接连接符 1463">
              <a:extLst>
                <a:ext uri="{FF2B5EF4-FFF2-40B4-BE49-F238E27FC236}">
                  <a16:creationId xmlns:a16="http://schemas.microsoft.com/office/drawing/2014/main" id="{58C600BC-092D-6E00-F429-D82FAC78D47A}"/>
                </a:ext>
              </a:extLst>
            </p:cNvPr>
            <p:cNvCxnSpPr>
              <a:cxnSpLocks/>
            </p:cNvCxnSpPr>
            <p:nvPr/>
          </p:nvCxnSpPr>
          <p:spPr>
            <a:xfrm>
              <a:off x="5188150" y="2891245"/>
              <a:ext cx="0" cy="92450"/>
            </a:xfrm>
            <a:prstGeom prst="line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61" name="平行四边形 160">
              <a:extLst>
                <a:ext uri="{FF2B5EF4-FFF2-40B4-BE49-F238E27FC236}">
                  <a16:creationId xmlns:a16="http://schemas.microsoft.com/office/drawing/2014/main" id="{FBE156BA-7041-98D1-D9C7-BDB92D411EC6}"/>
                </a:ext>
              </a:extLst>
            </p:cNvPr>
            <p:cNvSpPr/>
            <p:nvPr/>
          </p:nvSpPr>
          <p:spPr>
            <a:xfrm rot="16200000">
              <a:off x="4787332" y="2907353"/>
              <a:ext cx="199528" cy="195922"/>
            </a:xfrm>
            <a:prstGeom prst="parallelogram">
              <a:avLst>
                <a:gd name="adj" fmla="val 56263"/>
              </a:avLst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62" name="直接连接符 1465">
              <a:extLst>
                <a:ext uri="{FF2B5EF4-FFF2-40B4-BE49-F238E27FC236}">
                  <a16:creationId xmlns:a16="http://schemas.microsoft.com/office/drawing/2014/main" id="{DB1BF9B2-CF9A-70E4-DA7D-6F739F22A7FE}"/>
                </a:ext>
              </a:extLst>
            </p:cNvPr>
            <p:cNvCxnSpPr>
              <a:cxnSpLocks/>
            </p:cNvCxnSpPr>
            <p:nvPr/>
          </p:nvCxnSpPr>
          <p:spPr>
            <a:xfrm>
              <a:off x="4785886" y="2891245"/>
              <a:ext cx="0" cy="92450"/>
            </a:xfrm>
            <a:prstGeom prst="line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3" name="直接连接符 1466">
              <a:extLst>
                <a:ext uri="{FF2B5EF4-FFF2-40B4-BE49-F238E27FC236}">
                  <a16:creationId xmlns:a16="http://schemas.microsoft.com/office/drawing/2014/main" id="{F2D7836F-42E2-DB4E-9BB9-A9F65B02C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1525" y="2978687"/>
              <a:ext cx="196980" cy="116907"/>
            </a:xfrm>
            <a:prstGeom prst="line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4" name="直接连接符 1467">
              <a:extLst>
                <a:ext uri="{FF2B5EF4-FFF2-40B4-BE49-F238E27FC236}">
                  <a16:creationId xmlns:a16="http://schemas.microsoft.com/office/drawing/2014/main" id="{8D5DAF1C-B63F-6985-5A75-3F188F1169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788690" y="2982454"/>
              <a:ext cx="195215" cy="111606"/>
            </a:xfrm>
            <a:prstGeom prst="line">
              <a:avLst/>
            </a:prstGeom>
            <a:solidFill>
              <a:srgbClr val="ED7D31">
                <a:lumMod val="40000"/>
                <a:lumOff val="60000"/>
              </a:srgbClr>
            </a:solidFill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165" name="矩形 164">
            <a:extLst>
              <a:ext uri="{FF2B5EF4-FFF2-40B4-BE49-F238E27FC236}">
                <a16:creationId xmlns:a16="http://schemas.microsoft.com/office/drawing/2014/main" id="{BA91996A-46DF-42BC-1F04-B9968B00FAD8}"/>
              </a:ext>
            </a:extLst>
          </p:cNvPr>
          <p:cNvSpPr/>
          <p:nvPr/>
        </p:nvSpPr>
        <p:spPr>
          <a:xfrm>
            <a:off x="6885910" y="3460848"/>
            <a:ext cx="312906" cy="369332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b="0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6" name="矩形 165">
            <a:extLst>
              <a:ext uri="{FF2B5EF4-FFF2-40B4-BE49-F238E27FC236}">
                <a16:creationId xmlns:a16="http://schemas.microsoft.com/office/drawing/2014/main" id="{957D89FE-3365-D180-D166-B7A7A29664F2}"/>
              </a:ext>
            </a:extLst>
          </p:cNvPr>
          <p:cNvSpPr/>
          <p:nvPr/>
        </p:nvSpPr>
        <p:spPr>
          <a:xfrm>
            <a:off x="7192253" y="3543510"/>
            <a:ext cx="136340" cy="386163"/>
          </a:xfrm>
          <a:prstGeom prst="rect">
            <a:avLst/>
          </a:prstGeom>
          <a:solidFill>
            <a:sysClr val="window" lastClr="FFFFFF">
              <a:alpha val="82000"/>
            </a:sysClr>
          </a:solidFill>
          <a:effectLst>
            <a:softEdge rad="127000"/>
          </a:effectLst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1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167" name="箭头: 右 1124">
            <a:extLst>
              <a:ext uri="{FF2B5EF4-FFF2-40B4-BE49-F238E27FC236}">
                <a16:creationId xmlns:a16="http://schemas.microsoft.com/office/drawing/2014/main" id="{0424A29B-59F3-2D24-A3FF-7E3618CE40D8}"/>
              </a:ext>
            </a:extLst>
          </p:cNvPr>
          <p:cNvSpPr/>
          <p:nvPr/>
        </p:nvSpPr>
        <p:spPr>
          <a:xfrm flipH="1" flipV="1">
            <a:off x="8838173" y="2592664"/>
            <a:ext cx="657944" cy="150469"/>
          </a:xfrm>
          <a:prstGeom prst="rightArrow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  <a:scene3d>
            <a:camera prst="orthographicFront">
              <a:rot lat="1634660" lon="2938814" rev="3468401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68" name="组合 167">
            <a:extLst>
              <a:ext uri="{FF2B5EF4-FFF2-40B4-BE49-F238E27FC236}">
                <a16:creationId xmlns:a16="http://schemas.microsoft.com/office/drawing/2014/main" id="{06EFBF84-8C12-60E3-ACEA-6C49206F8EA5}"/>
              </a:ext>
            </a:extLst>
          </p:cNvPr>
          <p:cNvGrpSpPr/>
          <p:nvPr/>
        </p:nvGrpSpPr>
        <p:grpSpPr>
          <a:xfrm>
            <a:off x="8385740" y="2642358"/>
            <a:ext cx="697178" cy="556037"/>
            <a:chOff x="5686348" y="3258545"/>
            <a:chExt cx="944618" cy="753385"/>
          </a:xfrm>
          <a:solidFill>
            <a:srgbClr val="4472C4">
              <a:lumMod val="60000"/>
              <a:lumOff val="40000"/>
            </a:srgbClr>
          </a:solidFill>
        </p:grpSpPr>
        <p:sp>
          <p:nvSpPr>
            <p:cNvPr id="169" name="平行四边形 168">
              <a:extLst>
                <a:ext uri="{FF2B5EF4-FFF2-40B4-BE49-F238E27FC236}">
                  <a16:creationId xmlns:a16="http://schemas.microsoft.com/office/drawing/2014/main" id="{9EB176D7-1F7F-FC03-EBF2-4A0C73DE2722}"/>
                </a:ext>
              </a:extLst>
            </p:cNvPr>
            <p:cNvSpPr/>
            <p:nvPr/>
          </p:nvSpPr>
          <p:spPr>
            <a:xfrm rot="16200000" flipH="1">
              <a:off x="6145158" y="3513407"/>
              <a:ext cx="490669" cy="471278"/>
            </a:xfrm>
            <a:prstGeom prst="parallelogram">
              <a:avLst>
                <a:gd name="adj" fmla="val 55673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0" name="流程图: 决策 1455">
              <a:extLst>
                <a:ext uri="{FF2B5EF4-FFF2-40B4-BE49-F238E27FC236}">
                  <a16:creationId xmlns:a16="http://schemas.microsoft.com/office/drawing/2014/main" id="{42ABAD67-9170-FCBE-AA11-CF8CDB5CD2FE}"/>
                </a:ext>
              </a:extLst>
            </p:cNvPr>
            <p:cNvSpPr/>
            <p:nvPr/>
          </p:nvSpPr>
          <p:spPr>
            <a:xfrm>
              <a:off x="5686353" y="3258546"/>
              <a:ext cx="944619" cy="536650"/>
            </a:xfrm>
            <a:prstGeom prst="flowChartDecision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171" name="直接连接符 1456">
              <a:extLst>
                <a:ext uri="{FF2B5EF4-FFF2-40B4-BE49-F238E27FC236}">
                  <a16:creationId xmlns:a16="http://schemas.microsoft.com/office/drawing/2014/main" id="{44C29394-4A9F-8142-6290-E1E104795A3D}"/>
                </a:ext>
              </a:extLst>
            </p:cNvPr>
            <p:cNvCxnSpPr>
              <a:cxnSpLocks/>
              <a:stCxn id="170" idx="2"/>
            </p:cNvCxnSpPr>
            <p:nvPr/>
          </p:nvCxnSpPr>
          <p:spPr>
            <a:xfrm>
              <a:off x="6158663" y="3795196"/>
              <a:ext cx="0" cy="216734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2" name="直接连接符 1457">
              <a:extLst>
                <a:ext uri="{FF2B5EF4-FFF2-40B4-BE49-F238E27FC236}">
                  <a16:creationId xmlns:a16="http://schemas.microsoft.com/office/drawing/2014/main" id="{5495B6DF-9591-AE15-BBA4-D686A5B55FE7}"/>
                </a:ext>
              </a:extLst>
            </p:cNvPr>
            <p:cNvCxnSpPr>
              <a:cxnSpLocks/>
            </p:cNvCxnSpPr>
            <p:nvPr/>
          </p:nvCxnSpPr>
          <p:spPr>
            <a:xfrm>
              <a:off x="6630972" y="3520876"/>
              <a:ext cx="0" cy="216734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73" name="直接连接符 1459">
              <a:extLst>
                <a:ext uri="{FF2B5EF4-FFF2-40B4-BE49-F238E27FC236}">
                  <a16:creationId xmlns:a16="http://schemas.microsoft.com/office/drawing/2014/main" id="{E028D061-67F8-E2B7-EA81-AF9081D86117}"/>
                </a:ext>
              </a:extLst>
            </p:cNvPr>
            <p:cNvCxnSpPr>
              <a:cxnSpLocks/>
            </p:cNvCxnSpPr>
            <p:nvPr/>
          </p:nvCxnSpPr>
          <p:spPr>
            <a:xfrm>
              <a:off x="5687925" y="3520876"/>
              <a:ext cx="0" cy="216734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174" name="平行四边形 173">
              <a:extLst>
                <a:ext uri="{FF2B5EF4-FFF2-40B4-BE49-F238E27FC236}">
                  <a16:creationId xmlns:a16="http://schemas.microsoft.com/office/drawing/2014/main" id="{8DC9C508-DA3F-C535-7218-3824396C7803}"/>
                </a:ext>
              </a:extLst>
            </p:cNvPr>
            <p:cNvSpPr/>
            <p:nvPr/>
          </p:nvSpPr>
          <p:spPr>
            <a:xfrm rot="16200000">
              <a:off x="5691317" y="3540774"/>
              <a:ext cx="467764" cy="459308"/>
            </a:xfrm>
            <a:prstGeom prst="parallelogram">
              <a:avLst>
                <a:gd name="adj" fmla="val 56263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175" name="矩形 174">
            <a:extLst>
              <a:ext uri="{FF2B5EF4-FFF2-40B4-BE49-F238E27FC236}">
                <a16:creationId xmlns:a16="http://schemas.microsoft.com/office/drawing/2014/main" id="{7A098666-5FCE-FFF8-ED98-514304BF5743}"/>
              </a:ext>
            </a:extLst>
          </p:cNvPr>
          <p:cNvSpPr/>
          <p:nvPr/>
        </p:nvSpPr>
        <p:spPr>
          <a:xfrm>
            <a:off x="9347768" y="2272706"/>
            <a:ext cx="664813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PTR</a:t>
            </a:r>
            <a:endParaRPr kumimoji="0" lang="zh-CN" altLang="en-US" b="0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176" name="组合 175">
            <a:extLst>
              <a:ext uri="{FF2B5EF4-FFF2-40B4-BE49-F238E27FC236}">
                <a16:creationId xmlns:a16="http://schemas.microsoft.com/office/drawing/2014/main" id="{D60A0A8B-EDDC-6882-2C09-45EE5B7E28B8}"/>
              </a:ext>
            </a:extLst>
          </p:cNvPr>
          <p:cNvGrpSpPr/>
          <p:nvPr/>
        </p:nvGrpSpPr>
        <p:grpSpPr>
          <a:xfrm>
            <a:off x="8217778" y="3038728"/>
            <a:ext cx="1599857" cy="1924111"/>
            <a:chOff x="8112326" y="2762050"/>
            <a:chExt cx="2167677" cy="2607012"/>
          </a:xfrm>
        </p:grpSpPr>
        <p:grpSp>
          <p:nvGrpSpPr>
            <p:cNvPr id="177" name="组合 176">
              <a:extLst>
                <a:ext uri="{FF2B5EF4-FFF2-40B4-BE49-F238E27FC236}">
                  <a16:creationId xmlns:a16="http://schemas.microsoft.com/office/drawing/2014/main" id="{09EB605D-91D0-BDD5-BA96-7C97CBD0B89F}"/>
                </a:ext>
              </a:extLst>
            </p:cNvPr>
            <p:cNvGrpSpPr/>
            <p:nvPr/>
          </p:nvGrpSpPr>
          <p:grpSpPr>
            <a:xfrm>
              <a:off x="8545077" y="4018941"/>
              <a:ext cx="585210" cy="1006368"/>
              <a:chOff x="8317957" y="2406369"/>
              <a:chExt cx="585210" cy="1006368"/>
            </a:xfrm>
          </p:grpSpPr>
          <p:grpSp>
            <p:nvGrpSpPr>
              <p:cNvPr id="206" name="组合 205">
                <a:extLst>
                  <a:ext uri="{FF2B5EF4-FFF2-40B4-BE49-F238E27FC236}">
                    <a16:creationId xmlns:a16="http://schemas.microsoft.com/office/drawing/2014/main" id="{B16AA49D-9D5C-C266-2CEC-3CD67A7A41C2}"/>
                  </a:ext>
                </a:extLst>
              </p:cNvPr>
              <p:cNvGrpSpPr/>
              <p:nvPr/>
            </p:nvGrpSpPr>
            <p:grpSpPr>
              <a:xfrm>
                <a:off x="8317957" y="2517862"/>
                <a:ext cx="585210" cy="894875"/>
                <a:chOff x="6940729" y="5516036"/>
                <a:chExt cx="403290" cy="616692"/>
              </a:xfrm>
              <a:solidFill>
                <a:srgbClr val="4472C4">
                  <a:lumMod val="20000"/>
                  <a:lumOff val="80000"/>
                </a:srgbClr>
              </a:solidFill>
            </p:grpSpPr>
            <p:sp>
              <p:nvSpPr>
                <p:cNvPr id="208" name="平行四边形 207">
                  <a:extLst>
                    <a:ext uri="{FF2B5EF4-FFF2-40B4-BE49-F238E27FC236}">
                      <a16:creationId xmlns:a16="http://schemas.microsoft.com/office/drawing/2014/main" id="{31D0E66E-C423-54EB-204A-A9B8E2F770E6}"/>
                    </a:ext>
                  </a:extLst>
                </p:cNvPr>
                <p:cNvSpPr/>
                <p:nvPr/>
              </p:nvSpPr>
              <p:spPr>
                <a:xfrm rot="16200000" flipH="1">
                  <a:off x="7067553" y="5852343"/>
                  <a:ext cx="347066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9" name="流程图: 决策 1446">
                  <a:extLst>
                    <a:ext uri="{FF2B5EF4-FFF2-40B4-BE49-F238E27FC236}">
                      <a16:creationId xmlns:a16="http://schemas.microsoft.com/office/drawing/2014/main" id="{C2AAEFA5-5CC1-DF5F-CB51-9E0924218EB0}"/>
                    </a:ext>
                  </a:extLst>
                </p:cNvPr>
                <p:cNvSpPr/>
                <p:nvPr/>
              </p:nvSpPr>
              <p:spPr>
                <a:xfrm>
                  <a:off x="6940729" y="5674748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10" name="直接连接符 1447">
                  <a:extLst>
                    <a:ext uri="{FF2B5EF4-FFF2-40B4-BE49-F238E27FC236}">
                      <a16:creationId xmlns:a16="http://schemas.microsoft.com/office/drawing/2014/main" id="{46FE1BFA-10EC-4796-0D06-AAC7A8666C65}"/>
                    </a:ext>
                  </a:extLst>
                </p:cNvPr>
                <p:cNvCxnSpPr>
                  <a:cxnSpLocks/>
                  <a:stCxn id="209" idx="2"/>
                </p:cNvCxnSpPr>
                <p:nvPr/>
              </p:nvCxnSpPr>
              <p:spPr>
                <a:xfrm>
                  <a:off x="7142197" y="5903661"/>
                  <a:ext cx="0" cy="22906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11" name="直接连接符 1448">
                  <a:extLst>
                    <a:ext uri="{FF2B5EF4-FFF2-40B4-BE49-F238E27FC236}">
                      <a16:creationId xmlns:a16="http://schemas.microsoft.com/office/drawing/2014/main" id="{A43420D2-D0F8-13A8-176B-D43FA36DF4B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3664" y="5786645"/>
                  <a:ext cx="0" cy="229173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12" name="平行四边形 211">
                  <a:extLst>
                    <a:ext uri="{FF2B5EF4-FFF2-40B4-BE49-F238E27FC236}">
                      <a16:creationId xmlns:a16="http://schemas.microsoft.com/office/drawing/2014/main" id="{E3B6CF3D-6DF2-6B6D-A335-CAB27FB32106}"/>
                    </a:ext>
                  </a:extLst>
                </p:cNvPr>
                <p:cNvSpPr/>
                <p:nvPr/>
              </p:nvSpPr>
              <p:spPr>
                <a:xfrm rot="16200000">
                  <a:off x="6879891" y="5865708"/>
                  <a:ext cx="32543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13" name="直接连接符 1450">
                  <a:extLst>
                    <a:ext uri="{FF2B5EF4-FFF2-40B4-BE49-F238E27FC236}">
                      <a16:creationId xmlns:a16="http://schemas.microsoft.com/office/drawing/2014/main" id="{8AB19721-1718-9A40-61C4-9A736A2CB4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1400" y="5786645"/>
                  <a:ext cx="0" cy="23154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14" name="直接连接符 1451">
                  <a:extLst>
                    <a:ext uri="{FF2B5EF4-FFF2-40B4-BE49-F238E27FC236}">
                      <a16:creationId xmlns:a16="http://schemas.microsoft.com/office/drawing/2014/main" id="{126E244F-8852-DE5F-CB24-6353EAB4740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47039" y="6010738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15" name="直接连接符 1452">
                  <a:extLst>
                    <a:ext uri="{FF2B5EF4-FFF2-40B4-BE49-F238E27FC236}">
                      <a16:creationId xmlns:a16="http://schemas.microsoft.com/office/drawing/2014/main" id="{2B90A55A-182D-35C5-65CA-83089FD515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44204" y="6014782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16" name="直接箭头连接符 1453">
                  <a:extLst>
                    <a:ext uri="{FF2B5EF4-FFF2-40B4-BE49-F238E27FC236}">
                      <a16:creationId xmlns:a16="http://schemas.microsoft.com/office/drawing/2014/main" id="{821D9F8A-A2CC-4FBB-3F89-96284F9D3F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90607" y="5516036"/>
                  <a:ext cx="0" cy="291689"/>
                </a:xfrm>
                <a:prstGeom prst="straightConnector1">
                  <a:avLst/>
                </a:prstGeom>
                <a:grpFill/>
                <a:ln w="28575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p:cxnSp>
            <p:nvCxnSpPr>
              <p:cNvPr id="207" name="直接箭头连接符 1444">
                <a:extLst>
                  <a:ext uri="{FF2B5EF4-FFF2-40B4-BE49-F238E27FC236}">
                    <a16:creationId xmlns:a16="http://schemas.microsoft.com/office/drawing/2014/main" id="{398F2C7F-BEBA-FF99-53E4-E4C347318C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9891" y="2406369"/>
                <a:ext cx="0" cy="498705"/>
              </a:xfrm>
              <a:prstGeom prst="straightConnector1">
                <a:avLst/>
              </a:prstGeom>
              <a:solidFill>
                <a:srgbClr val="4472C4">
                  <a:lumMod val="20000"/>
                  <a:lumOff val="80000"/>
                </a:srgbClr>
              </a:solidFill>
              <a:ln w="28575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178" name="箭头: 上 1413">
              <a:extLst>
                <a:ext uri="{FF2B5EF4-FFF2-40B4-BE49-F238E27FC236}">
                  <a16:creationId xmlns:a16="http://schemas.microsoft.com/office/drawing/2014/main" id="{37A1DE34-F7D9-B0B3-2CC0-43DC2A76BFE8}"/>
                </a:ext>
              </a:extLst>
            </p:cNvPr>
            <p:cNvSpPr/>
            <p:nvPr/>
          </p:nvSpPr>
          <p:spPr>
            <a:xfrm>
              <a:off x="9110175" y="4656073"/>
              <a:ext cx="253260" cy="621698"/>
            </a:xfrm>
            <a:prstGeom prst="upArrow">
              <a:avLst/>
            </a:prstGeom>
            <a:solidFill>
              <a:srgbClr val="4472C4">
                <a:lumMod val="75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  <a:scene3d>
              <a:camera prst="orthographicFront">
                <a:rot lat="20446793" lon="17995590" rev="3549465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79" name="矩形 178">
              <a:extLst>
                <a:ext uri="{FF2B5EF4-FFF2-40B4-BE49-F238E27FC236}">
                  <a16:creationId xmlns:a16="http://schemas.microsoft.com/office/drawing/2014/main" id="{BE78A6FA-1C3B-400F-BAA6-5A91D952575F}"/>
                </a:ext>
              </a:extLst>
            </p:cNvPr>
            <p:cNvSpPr/>
            <p:nvPr/>
          </p:nvSpPr>
          <p:spPr>
            <a:xfrm>
              <a:off x="8781901" y="4472805"/>
              <a:ext cx="423962" cy="542116"/>
            </a:xfrm>
            <a:prstGeom prst="rect">
              <a:avLst/>
            </a:prstGeom>
            <a:noFill/>
            <a:scene3d>
              <a:camera prst="orthographicFront">
                <a:rot lat="900000" lon="17699975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v</a:t>
              </a:r>
            </a:p>
          </p:txBody>
        </p:sp>
        <p:sp>
          <p:nvSpPr>
            <p:cNvPr id="180" name="箭头: 右 1415">
              <a:extLst>
                <a:ext uri="{FF2B5EF4-FFF2-40B4-BE49-F238E27FC236}">
                  <a16:creationId xmlns:a16="http://schemas.microsoft.com/office/drawing/2014/main" id="{956144DB-6E0D-590E-2217-F8B130D221C8}"/>
                </a:ext>
              </a:extLst>
            </p:cNvPr>
            <p:cNvSpPr/>
            <p:nvPr/>
          </p:nvSpPr>
          <p:spPr>
            <a:xfrm>
              <a:off x="8112322" y="4885628"/>
              <a:ext cx="696087" cy="159192"/>
            </a:xfrm>
            <a:prstGeom prst="rightArrow">
              <a:avLst/>
            </a:prstGeom>
            <a:solidFill>
              <a:srgbClr val="4472C4">
                <a:lumMod val="75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/>
            <a:scene3d>
              <a:camera prst="orthographicFront">
                <a:rot lat="1634660" lon="2938814" rev="3468401"/>
              </a:camera>
              <a:lightRig rig="threePt" dir="t"/>
            </a:scene3d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181" name="组合 180">
              <a:extLst>
                <a:ext uri="{FF2B5EF4-FFF2-40B4-BE49-F238E27FC236}">
                  <a16:creationId xmlns:a16="http://schemas.microsoft.com/office/drawing/2014/main" id="{3E5D1DAC-54CA-55E8-9CE9-FA93DCDFDA99}"/>
                </a:ext>
              </a:extLst>
            </p:cNvPr>
            <p:cNvGrpSpPr/>
            <p:nvPr/>
          </p:nvGrpSpPr>
          <p:grpSpPr>
            <a:xfrm>
              <a:off x="8543558" y="3360812"/>
              <a:ext cx="585210" cy="1006367"/>
              <a:chOff x="8317957" y="2406369"/>
              <a:chExt cx="585210" cy="1006367"/>
            </a:xfrm>
          </p:grpSpPr>
          <p:grpSp>
            <p:nvGrpSpPr>
              <p:cNvPr id="195" name="组合 194">
                <a:extLst>
                  <a:ext uri="{FF2B5EF4-FFF2-40B4-BE49-F238E27FC236}">
                    <a16:creationId xmlns:a16="http://schemas.microsoft.com/office/drawing/2014/main" id="{4707E499-1ACD-8E7E-EA9C-610DC10F04A9}"/>
                  </a:ext>
                </a:extLst>
              </p:cNvPr>
              <p:cNvGrpSpPr/>
              <p:nvPr/>
            </p:nvGrpSpPr>
            <p:grpSpPr>
              <a:xfrm>
                <a:off x="8317957" y="2517865"/>
                <a:ext cx="585210" cy="894871"/>
                <a:chOff x="6940729" y="5516036"/>
                <a:chExt cx="403290" cy="616689"/>
              </a:xfrm>
              <a:solidFill>
                <a:srgbClr val="4472C4">
                  <a:lumMod val="20000"/>
                  <a:lumOff val="80000"/>
                </a:srgbClr>
              </a:solidFill>
            </p:grpSpPr>
            <p:sp>
              <p:nvSpPr>
                <p:cNvPr id="197" name="平行四边形 196">
                  <a:extLst>
                    <a:ext uri="{FF2B5EF4-FFF2-40B4-BE49-F238E27FC236}">
                      <a16:creationId xmlns:a16="http://schemas.microsoft.com/office/drawing/2014/main" id="{A97F46D1-DE78-93B0-AA30-FCFC14A14D15}"/>
                    </a:ext>
                  </a:extLst>
                </p:cNvPr>
                <p:cNvSpPr/>
                <p:nvPr/>
              </p:nvSpPr>
              <p:spPr>
                <a:xfrm rot="16200000" flipH="1">
                  <a:off x="7067553" y="5852343"/>
                  <a:ext cx="347066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8" name="流程图: 决策 1435">
                  <a:extLst>
                    <a:ext uri="{FF2B5EF4-FFF2-40B4-BE49-F238E27FC236}">
                      <a16:creationId xmlns:a16="http://schemas.microsoft.com/office/drawing/2014/main" id="{182C86EE-1EB2-9327-29C2-DE9E55F0CF72}"/>
                    </a:ext>
                  </a:extLst>
                </p:cNvPr>
                <p:cNvSpPr/>
                <p:nvPr/>
              </p:nvSpPr>
              <p:spPr>
                <a:xfrm>
                  <a:off x="6940729" y="56747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99" name="直接连接符 1436">
                  <a:extLst>
                    <a:ext uri="{FF2B5EF4-FFF2-40B4-BE49-F238E27FC236}">
                      <a16:creationId xmlns:a16="http://schemas.microsoft.com/office/drawing/2014/main" id="{CE43AB9A-EBBB-F39D-0215-D8BD4FAEB5AF}"/>
                    </a:ext>
                  </a:extLst>
                </p:cNvPr>
                <p:cNvCxnSpPr>
                  <a:cxnSpLocks/>
                  <a:stCxn id="198" idx="2"/>
                </p:cNvCxnSpPr>
                <p:nvPr/>
              </p:nvCxnSpPr>
              <p:spPr>
                <a:xfrm>
                  <a:off x="7142197" y="5903658"/>
                  <a:ext cx="0" cy="22906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0" name="直接连接符 1437">
                  <a:extLst>
                    <a:ext uri="{FF2B5EF4-FFF2-40B4-BE49-F238E27FC236}">
                      <a16:creationId xmlns:a16="http://schemas.microsoft.com/office/drawing/2014/main" id="{D5FD9407-482E-7264-C96D-09A46CB7D5D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3664" y="5786645"/>
                  <a:ext cx="0" cy="229173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01" name="平行四边形 200">
                  <a:extLst>
                    <a:ext uri="{FF2B5EF4-FFF2-40B4-BE49-F238E27FC236}">
                      <a16:creationId xmlns:a16="http://schemas.microsoft.com/office/drawing/2014/main" id="{14D564C0-41C7-BB5C-B8B8-9AF25C26F820}"/>
                    </a:ext>
                  </a:extLst>
                </p:cNvPr>
                <p:cNvSpPr/>
                <p:nvPr/>
              </p:nvSpPr>
              <p:spPr>
                <a:xfrm rot="16200000">
                  <a:off x="6879891" y="5865708"/>
                  <a:ext cx="32543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02" name="直接连接符 1439">
                  <a:extLst>
                    <a:ext uri="{FF2B5EF4-FFF2-40B4-BE49-F238E27FC236}">
                      <a16:creationId xmlns:a16="http://schemas.microsoft.com/office/drawing/2014/main" id="{70C6D8FC-311D-3F0F-5BA9-6EFD7F19A53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1400" y="5786645"/>
                  <a:ext cx="0" cy="23154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3" name="直接连接符 1440">
                  <a:extLst>
                    <a:ext uri="{FF2B5EF4-FFF2-40B4-BE49-F238E27FC236}">
                      <a16:creationId xmlns:a16="http://schemas.microsoft.com/office/drawing/2014/main" id="{82F04F45-6A7B-56FD-F281-EF44CAC247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47039" y="6010738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4" name="直接连接符 1441">
                  <a:extLst>
                    <a:ext uri="{FF2B5EF4-FFF2-40B4-BE49-F238E27FC236}">
                      <a16:creationId xmlns:a16="http://schemas.microsoft.com/office/drawing/2014/main" id="{D9292963-1C23-BD5C-7E59-13D3F62E56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44204" y="6014782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05" name="直接箭头连接符 1442">
                  <a:extLst>
                    <a:ext uri="{FF2B5EF4-FFF2-40B4-BE49-F238E27FC236}">
                      <a16:creationId xmlns:a16="http://schemas.microsoft.com/office/drawing/2014/main" id="{60E66500-E15A-C7A8-5ED8-FE2874D8203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90607" y="5516036"/>
                  <a:ext cx="0" cy="291689"/>
                </a:xfrm>
                <a:prstGeom prst="straightConnector1">
                  <a:avLst/>
                </a:prstGeom>
                <a:grpFill/>
                <a:ln w="28575" cap="flat" cmpd="sng" algn="ctr">
                  <a:solidFill>
                    <a:srgbClr val="4472C4">
                      <a:lumMod val="75000"/>
                    </a:srgbClr>
                  </a:solidFill>
                  <a:prstDash val="solid"/>
                  <a:miter lim="800000"/>
                  <a:tailEnd type="triangle"/>
                </a:ln>
                <a:effectLst/>
              </p:spPr>
            </p:cxnSp>
          </p:grpSp>
          <p:cxnSp>
            <p:nvCxnSpPr>
              <p:cNvPr id="196" name="直接箭头连接符 1433">
                <a:extLst>
                  <a:ext uri="{FF2B5EF4-FFF2-40B4-BE49-F238E27FC236}">
                    <a16:creationId xmlns:a16="http://schemas.microsoft.com/office/drawing/2014/main" id="{E391E0B7-1785-018D-CD7D-4255760CE4F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79891" y="2406369"/>
                <a:ext cx="0" cy="498705"/>
              </a:xfrm>
              <a:prstGeom prst="straightConnector1">
                <a:avLst/>
              </a:prstGeom>
              <a:solidFill>
                <a:srgbClr val="4472C4">
                  <a:lumMod val="20000"/>
                  <a:lumOff val="80000"/>
                </a:srgbClr>
              </a:solidFill>
              <a:ln w="28575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grpSp>
          <p:nvGrpSpPr>
            <p:cNvPr id="182" name="组合 181">
              <a:extLst>
                <a:ext uri="{FF2B5EF4-FFF2-40B4-BE49-F238E27FC236}">
                  <a16:creationId xmlns:a16="http://schemas.microsoft.com/office/drawing/2014/main" id="{B7BC560B-2D06-6A40-6409-664A4E0D9126}"/>
                </a:ext>
              </a:extLst>
            </p:cNvPr>
            <p:cNvGrpSpPr/>
            <p:nvPr/>
          </p:nvGrpSpPr>
          <p:grpSpPr>
            <a:xfrm>
              <a:off x="8537479" y="3040898"/>
              <a:ext cx="585210" cy="664569"/>
              <a:chOff x="6940729" y="5674746"/>
              <a:chExt cx="403290" cy="457979"/>
            </a:xfrm>
            <a:solidFill>
              <a:srgbClr val="4472C4">
                <a:lumMod val="20000"/>
                <a:lumOff val="80000"/>
              </a:srgbClr>
            </a:solidFill>
          </p:grpSpPr>
          <p:sp>
            <p:nvSpPr>
              <p:cNvPr id="186" name="平行四边形 185">
                <a:extLst>
                  <a:ext uri="{FF2B5EF4-FFF2-40B4-BE49-F238E27FC236}">
                    <a16:creationId xmlns:a16="http://schemas.microsoft.com/office/drawing/2014/main" id="{656081E2-48CF-2C10-3884-394FB8CF09DB}"/>
                  </a:ext>
                </a:extLst>
              </p:cNvPr>
              <p:cNvSpPr/>
              <p:nvPr/>
            </p:nvSpPr>
            <p:spPr>
              <a:xfrm rot="16200000" flipH="1">
                <a:off x="7067553" y="5852343"/>
                <a:ext cx="347066" cy="201028"/>
              </a:xfrm>
              <a:prstGeom prst="parallelogram">
                <a:avLst>
                  <a:gd name="adj" fmla="val 5567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187" name="流程图: 决策 1424">
                <a:extLst>
                  <a:ext uri="{FF2B5EF4-FFF2-40B4-BE49-F238E27FC236}">
                    <a16:creationId xmlns:a16="http://schemas.microsoft.com/office/drawing/2014/main" id="{13A2FBB8-AD1D-209E-A904-690CDFD7E391}"/>
                  </a:ext>
                </a:extLst>
              </p:cNvPr>
              <p:cNvSpPr/>
              <p:nvPr/>
            </p:nvSpPr>
            <p:spPr>
              <a:xfrm>
                <a:off x="6940729" y="5674746"/>
                <a:ext cx="402935" cy="228912"/>
              </a:xfrm>
              <a:prstGeom prst="flowChartDecision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88" name="直接连接符 1425">
                <a:extLst>
                  <a:ext uri="{FF2B5EF4-FFF2-40B4-BE49-F238E27FC236}">
                    <a16:creationId xmlns:a16="http://schemas.microsoft.com/office/drawing/2014/main" id="{C5EECCC3-B16A-7D35-6EB4-C2144A906013}"/>
                  </a:ext>
                </a:extLst>
              </p:cNvPr>
              <p:cNvCxnSpPr>
                <a:cxnSpLocks/>
                <a:stCxn id="187" idx="2"/>
              </p:cNvCxnSpPr>
              <p:nvPr/>
            </p:nvCxnSpPr>
            <p:spPr>
              <a:xfrm>
                <a:off x="7142197" y="5903658"/>
                <a:ext cx="0" cy="229067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89" name="直接连接符 1426">
                <a:extLst>
                  <a:ext uri="{FF2B5EF4-FFF2-40B4-BE49-F238E27FC236}">
                    <a16:creationId xmlns:a16="http://schemas.microsoft.com/office/drawing/2014/main" id="{B7319503-58AD-E4BF-FEA3-F834C47D1CE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664" y="5786645"/>
                <a:ext cx="0" cy="229173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190" name="平行四边形 189">
                <a:extLst>
                  <a:ext uri="{FF2B5EF4-FFF2-40B4-BE49-F238E27FC236}">
                    <a16:creationId xmlns:a16="http://schemas.microsoft.com/office/drawing/2014/main" id="{6C2E3DDF-0DFE-70E9-1CE0-EE02E9653D02}"/>
                  </a:ext>
                </a:extLst>
              </p:cNvPr>
              <p:cNvSpPr/>
              <p:nvPr/>
            </p:nvSpPr>
            <p:spPr>
              <a:xfrm rot="16200000">
                <a:off x="6879891" y="5865708"/>
                <a:ext cx="325438" cy="195922"/>
              </a:xfrm>
              <a:prstGeom prst="parallelogram">
                <a:avLst>
                  <a:gd name="adj" fmla="val 5626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191" name="直接连接符 1428">
                <a:extLst>
                  <a:ext uri="{FF2B5EF4-FFF2-40B4-BE49-F238E27FC236}">
                    <a16:creationId xmlns:a16="http://schemas.microsoft.com/office/drawing/2014/main" id="{4CD2095F-A9E4-B3C7-7CA1-34B3D2E7A5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1400" y="5786645"/>
                <a:ext cx="0" cy="231546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2" name="直接连接符 1429">
                <a:extLst>
                  <a:ext uri="{FF2B5EF4-FFF2-40B4-BE49-F238E27FC236}">
                    <a16:creationId xmlns:a16="http://schemas.microsoft.com/office/drawing/2014/main" id="{35CC7EC4-D476-014A-0C7F-9D9D6A9C088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7039" y="6010738"/>
                <a:ext cx="196980" cy="116907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3" name="直接连接符 1430">
                <a:extLst>
                  <a:ext uri="{FF2B5EF4-FFF2-40B4-BE49-F238E27FC236}">
                    <a16:creationId xmlns:a16="http://schemas.microsoft.com/office/drawing/2014/main" id="{0FF54CA3-EF97-5106-3ACC-89E90469DF8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44204" y="6014782"/>
                <a:ext cx="195215" cy="111606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194" name="直接箭头连接符 1431">
                <a:extLst>
                  <a:ext uri="{FF2B5EF4-FFF2-40B4-BE49-F238E27FC236}">
                    <a16:creationId xmlns:a16="http://schemas.microsoft.com/office/drawing/2014/main" id="{8F669122-C339-D2C1-D569-0863136328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90607" y="5683313"/>
                <a:ext cx="0" cy="124412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4472C4">
                    <a:lumMod val="75000"/>
                  </a:srgbClr>
                </a:solidFill>
                <a:prstDash val="solid"/>
                <a:miter lim="800000"/>
                <a:tailEnd type="triangle"/>
              </a:ln>
              <a:effectLst/>
            </p:spPr>
          </p:cxnSp>
        </p:grpSp>
        <p:sp>
          <p:nvSpPr>
            <p:cNvPr id="183" name="矩形 182">
              <a:extLst>
                <a:ext uri="{FF2B5EF4-FFF2-40B4-BE49-F238E27FC236}">
                  <a16:creationId xmlns:a16="http://schemas.microsoft.com/office/drawing/2014/main" id="{BF96AC8D-095B-28A2-F29E-115522776401}"/>
                </a:ext>
              </a:extLst>
            </p:cNvPr>
            <p:cNvSpPr/>
            <p:nvPr/>
          </p:nvSpPr>
          <p:spPr>
            <a:xfrm>
              <a:off x="8959523" y="4868648"/>
              <a:ext cx="1320472" cy="50041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v</a:t>
              </a:r>
              <a:endParaRPr kumimoji="0" lang="zh-CN" altLang="en-US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184" name="矩形 183">
              <a:extLst>
                <a:ext uri="{FF2B5EF4-FFF2-40B4-BE49-F238E27FC236}">
                  <a16:creationId xmlns:a16="http://schemas.microsoft.com/office/drawing/2014/main" id="{DEE1B044-CF34-B19F-8A0A-FBC3232B97BB}"/>
                </a:ext>
              </a:extLst>
            </p:cNvPr>
            <p:cNvSpPr/>
            <p:nvPr/>
          </p:nvSpPr>
          <p:spPr>
            <a:xfrm>
              <a:off x="8968120" y="2762050"/>
              <a:ext cx="1066189" cy="500415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CNT</a:t>
              </a:r>
            </a:p>
          </p:txBody>
        </p:sp>
        <p:sp>
          <p:nvSpPr>
            <p:cNvPr id="185" name="矩形 184">
              <a:extLst>
                <a:ext uri="{FF2B5EF4-FFF2-40B4-BE49-F238E27FC236}">
                  <a16:creationId xmlns:a16="http://schemas.microsoft.com/office/drawing/2014/main" id="{811E8C8E-2F88-29AD-6859-6DE78F1174B9}"/>
                </a:ext>
              </a:extLst>
            </p:cNvPr>
            <p:cNvSpPr/>
            <p:nvPr/>
          </p:nvSpPr>
          <p:spPr>
            <a:xfrm>
              <a:off x="8258774" y="4449117"/>
              <a:ext cx="814160" cy="542116"/>
            </a:xfrm>
            <a:prstGeom prst="rect">
              <a:avLst/>
            </a:prstGeom>
            <a:noFill/>
            <a:scene3d>
              <a:camera prst="orthographicFront">
                <a:rot lat="1194141" lon="3617894" rev="134698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u</a:t>
              </a:r>
              <a:endParaRPr kumimoji="0" lang="zh-CN" altLang="en-US" sz="20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217" name="组合 216">
            <a:extLst>
              <a:ext uri="{FF2B5EF4-FFF2-40B4-BE49-F238E27FC236}">
                <a16:creationId xmlns:a16="http://schemas.microsoft.com/office/drawing/2014/main" id="{C0C09FA8-BA64-579F-71A0-28DC319EAFC9}"/>
              </a:ext>
            </a:extLst>
          </p:cNvPr>
          <p:cNvGrpSpPr/>
          <p:nvPr/>
        </p:nvGrpSpPr>
        <p:grpSpPr>
          <a:xfrm>
            <a:off x="8384208" y="2542476"/>
            <a:ext cx="368767" cy="418779"/>
            <a:chOff x="6940722" y="5674740"/>
            <a:chExt cx="403286" cy="457980"/>
          </a:xfrm>
          <a:solidFill>
            <a:sysClr val="window" lastClr="FFFFFF">
              <a:lumMod val="85000"/>
            </a:sysClr>
          </a:solidFill>
        </p:grpSpPr>
        <p:sp>
          <p:nvSpPr>
            <p:cNvPr id="218" name="平行四边形 217">
              <a:extLst>
                <a:ext uri="{FF2B5EF4-FFF2-40B4-BE49-F238E27FC236}">
                  <a16:creationId xmlns:a16="http://schemas.microsoft.com/office/drawing/2014/main" id="{E7B6A434-101E-C5C8-0A6E-6C1035DCFEEC}"/>
                </a:ext>
              </a:extLst>
            </p:cNvPr>
            <p:cNvSpPr/>
            <p:nvPr/>
          </p:nvSpPr>
          <p:spPr>
            <a:xfrm rot="16200000" flipH="1">
              <a:off x="7067553" y="5852343"/>
              <a:ext cx="347066" cy="201028"/>
            </a:xfrm>
            <a:prstGeom prst="parallelogram">
              <a:avLst>
                <a:gd name="adj" fmla="val 55673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sp>
          <p:nvSpPr>
            <p:cNvPr id="219" name="流程图: 决策 1405">
              <a:extLst>
                <a:ext uri="{FF2B5EF4-FFF2-40B4-BE49-F238E27FC236}">
                  <a16:creationId xmlns:a16="http://schemas.microsoft.com/office/drawing/2014/main" id="{595565E7-5A63-CA64-0326-D53BE91391F9}"/>
                </a:ext>
              </a:extLst>
            </p:cNvPr>
            <p:cNvSpPr/>
            <p:nvPr/>
          </p:nvSpPr>
          <p:spPr>
            <a:xfrm>
              <a:off x="6940729" y="5674746"/>
              <a:ext cx="402935" cy="228912"/>
            </a:xfrm>
            <a:prstGeom prst="flowChartDecision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220" name="直接连接符 1406">
              <a:extLst>
                <a:ext uri="{FF2B5EF4-FFF2-40B4-BE49-F238E27FC236}">
                  <a16:creationId xmlns:a16="http://schemas.microsoft.com/office/drawing/2014/main" id="{6E8788C4-B169-72D3-5E94-7497EAE0A846}"/>
                </a:ext>
              </a:extLst>
            </p:cNvPr>
            <p:cNvCxnSpPr>
              <a:cxnSpLocks/>
              <a:stCxn id="219" idx="2"/>
            </p:cNvCxnSpPr>
            <p:nvPr/>
          </p:nvCxnSpPr>
          <p:spPr>
            <a:xfrm>
              <a:off x="7142197" y="5903658"/>
              <a:ext cx="0" cy="22906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21" name="直接连接符 1407">
              <a:extLst>
                <a:ext uri="{FF2B5EF4-FFF2-40B4-BE49-F238E27FC236}">
                  <a16:creationId xmlns:a16="http://schemas.microsoft.com/office/drawing/2014/main" id="{F1356B30-2207-2B73-2AE4-2691BBDB45DF}"/>
                </a:ext>
              </a:extLst>
            </p:cNvPr>
            <p:cNvCxnSpPr>
              <a:cxnSpLocks/>
            </p:cNvCxnSpPr>
            <p:nvPr/>
          </p:nvCxnSpPr>
          <p:spPr>
            <a:xfrm>
              <a:off x="7343664" y="5786645"/>
              <a:ext cx="0" cy="229173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222" name="平行四边形 221">
              <a:extLst>
                <a:ext uri="{FF2B5EF4-FFF2-40B4-BE49-F238E27FC236}">
                  <a16:creationId xmlns:a16="http://schemas.microsoft.com/office/drawing/2014/main" id="{0C17EA99-F149-C566-1BC3-C6C248593A06}"/>
                </a:ext>
              </a:extLst>
            </p:cNvPr>
            <p:cNvSpPr/>
            <p:nvPr/>
          </p:nvSpPr>
          <p:spPr>
            <a:xfrm rot="16200000">
              <a:off x="6879891" y="5865708"/>
              <a:ext cx="325438" cy="195922"/>
            </a:xfrm>
            <a:prstGeom prst="parallelogram">
              <a:avLst>
                <a:gd name="adj" fmla="val 56263"/>
              </a:avLst>
            </a:prstGeom>
            <a:grp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223" name="直接连接符 1409">
              <a:extLst>
                <a:ext uri="{FF2B5EF4-FFF2-40B4-BE49-F238E27FC236}">
                  <a16:creationId xmlns:a16="http://schemas.microsoft.com/office/drawing/2014/main" id="{93EF6A51-6CB0-7944-D33D-A164B1AE6157}"/>
                </a:ext>
              </a:extLst>
            </p:cNvPr>
            <p:cNvCxnSpPr>
              <a:cxnSpLocks/>
            </p:cNvCxnSpPr>
            <p:nvPr/>
          </p:nvCxnSpPr>
          <p:spPr>
            <a:xfrm>
              <a:off x="6941400" y="5786645"/>
              <a:ext cx="0" cy="231546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24" name="直接连接符 1410">
              <a:extLst>
                <a:ext uri="{FF2B5EF4-FFF2-40B4-BE49-F238E27FC236}">
                  <a16:creationId xmlns:a16="http://schemas.microsoft.com/office/drawing/2014/main" id="{3E149ED1-28FF-4702-0AA1-B08376B4060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47039" y="6010738"/>
              <a:ext cx="196980" cy="116907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225" name="直接连接符 1411">
              <a:extLst>
                <a:ext uri="{FF2B5EF4-FFF2-40B4-BE49-F238E27FC236}">
                  <a16:creationId xmlns:a16="http://schemas.microsoft.com/office/drawing/2014/main" id="{F41C4980-1965-E01F-4752-11124C9D6A1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944204" y="6014782"/>
              <a:ext cx="195215" cy="111606"/>
            </a:xfrm>
            <a:prstGeom prst="line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</p:grpSp>
      <p:sp>
        <p:nvSpPr>
          <p:cNvPr id="226" name="箭头: 上 1129">
            <a:extLst>
              <a:ext uri="{FF2B5EF4-FFF2-40B4-BE49-F238E27FC236}">
                <a16:creationId xmlns:a16="http://schemas.microsoft.com/office/drawing/2014/main" id="{97AB7CE5-8B5A-779F-3549-397B1CB3627B}"/>
              </a:ext>
            </a:extLst>
          </p:cNvPr>
          <p:cNvSpPr/>
          <p:nvPr/>
        </p:nvSpPr>
        <p:spPr>
          <a:xfrm>
            <a:off x="8683223" y="2713343"/>
            <a:ext cx="186919" cy="458845"/>
          </a:xfrm>
          <a:prstGeom prst="upArrow">
            <a:avLst/>
          </a:prstGeom>
          <a:solidFill>
            <a:srgbClr val="4472C4">
              <a:lumMod val="75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/>
          <a:scene3d>
            <a:camera prst="orthographicFront">
              <a:rot lat="20446793" lon="17995590" rev="3549465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27" name="直接连接符 1130">
            <a:extLst>
              <a:ext uri="{FF2B5EF4-FFF2-40B4-BE49-F238E27FC236}">
                <a16:creationId xmlns:a16="http://schemas.microsoft.com/office/drawing/2014/main" id="{9AF4C26B-598D-6810-741B-C440B45EE090}"/>
              </a:ext>
            </a:extLst>
          </p:cNvPr>
          <p:cNvCxnSpPr>
            <a:cxnSpLocks/>
          </p:cNvCxnSpPr>
          <p:nvPr/>
        </p:nvCxnSpPr>
        <p:spPr>
          <a:xfrm flipH="1">
            <a:off x="9075055" y="2820973"/>
            <a:ext cx="311783" cy="175888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28" name="矩形 227">
            <a:extLst>
              <a:ext uri="{FF2B5EF4-FFF2-40B4-BE49-F238E27FC236}">
                <a16:creationId xmlns:a16="http://schemas.microsoft.com/office/drawing/2014/main" id="{CA9F8A25-8210-DCF9-B005-EB716A9CE406}"/>
              </a:ext>
            </a:extLst>
          </p:cNvPr>
          <p:cNvSpPr/>
          <p:nvPr/>
        </p:nvSpPr>
        <p:spPr>
          <a:xfrm>
            <a:off x="8177214" y="1508491"/>
            <a:ext cx="492443" cy="1647246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vert="eaVert"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Ceiling matrix</a:t>
            </a:r>
            <a:endParaRPr kumimoji="0" lang="zh-CN" altLang="en-US" sz="2000" b="0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29" name="直接连接符 1132">
            <a:extLst>
              <a:ext uri="{FF2B5EF4-FFF2-40B4-BE49-F238E27FC236}">
                <a16:creationId xmlns:a16="http://schemas.microsoft.com/office/drawing/2014/main" id="{48381690-BB91-4F7A-F48B-CA8E7649A29B}"/>
              </a:ext>
            </a:extLst>
          </p:cNvPr>
          <p:cNvCxnSpPr>
            <a:cxnSpLocks/>
          </p:cNvCxnSpPr>
          <p:nvPr/>
        </p:nvCxnSpPr>
        <p:spPr>
          <a:xfrm flipH="1">
            <a:off x="7362963" y="1856334"/>
            <a:ext cx="311783" cy="175888"/>
          </a:xfrm>
          <a:prstGeom prst="line">
            <a:avLst/>
          </a:prstGeom>
          <a:noFill/>
          <a:ln w="28575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</p:cxnSp>
      <p:sp>
        <p:nvSpPr>
          <p:cNvPr id="230" name="矩形 229">
            <a:extLst>
              <a:ext uri="{FF2B5EF4-FFF2-40B4-BE49-F238E27FC236}">
                <a16:creationId xmlns:a16="http://schemas.microsoft.com/office/drawing/2014/main" id="{C579537D-A07F-33D8-8EFB-9B452A37652F}"/>
              </a:ext>
            </a:extLst>
          </p:cNvPr>
          <p:cNvSpPr/>
          <p:nvPr/>
        </p:nvSpPr>
        <p:spPr>
          <a:xfrm>
            <a:off x="8004526" y="4627531"/>
            <a:ext cx="549027" cy="369332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</a:t>
            </a:r>
            <a:endParaRPr kumimoji="0" lang="zh-CN" altLang="en-US" b="0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231" name="组合 230">
            <a:extLst>
              <a:ext uri="{FF2B5EF4-FFF2-40B4-BE49-F238E27FC236}">
                <a16:creationId xmlns:a16="http://schemas.microsoft.com/office/drawing/2014/main" id="{3C486EAF-034F-4F96-EA65-9B5E67475C56}"/>
              </a:ext>
            </a:extLst>
          </p:cNvPr>
          <p:cNvGrpSpPr/>
          <p:nvPr/>
        </p:nvGrpSpPr>
        <p:grpSpPr>
          <a:xfrm>
            <a:off x="7649479" y="3616128"/>
            <a:ext cx="647770" cy="2027794"/>
            <a:chOff x="9907308" y="2626766"/>
            <a:chExt cx="877676" cy="2747494"/>
          </a:xfrm>
        </p:grpSpPr>
        <p:grpSp>
          <p:nvGrpSpPr>
            <p:cNvPr id="232" name="组合 231">
              <a:extLst>
                <a:ext uri="{FF2B5EF4-FFF2-40B4-BE49-F238E27FC236}">
                  <a16:creationId xmlns:a16="http://schemas.microsoft.com/office/drawing/2014/main" id="{DCC1F447-8FD3-4BD7-0CA7-E280A8087FB0}"/>
                </a:ext>
              </a:extLst>
            </p:cNvPr>
            <p:cNvGrpSpPr/>
            <p:nvPr/>
          </p:nvGrpSpPr>
          <p:grpSpPr>
            <a:xfrm>
              <a:off x="10051536" y="4489222"/>
              <a:ext cx="585210" cy="885038"/>
              <a:chOff x="6940729" y="5522812"/>
              <a:chExt cx="403290" cy="609913"/>
            </a:xfrm>
            <a:solidFill>
              <a:srgbClr val="ED7D31">
                <a:lumMod val="20000"/>
                <a:lumOff val="80000"/>
              </a:srgbClr>
            </a:solidFill>
          </p:grpSpPr>
          <p:sp>
            <p:nvSpPr>
              <p:cNvPr id="278" name="平行四边形 277">
                <a:extLst>
                  <a:ext uri="{FF2B5EF4-FFF2-40B4-BE49-F238E27FC236}">
                    <a16:creationId xmlns:a16="http://schemas.microsoft.com/office/drawing/2014/main" id="{8EB08378-45D8-1219-3E75-40CB92DF943D}"/>
                  </a:ext>
                </a:extLst>
              </p:cNvPr>
              <p:cNvSpPr/>
              <p:nvPr/>
            </p:nvSpPr>
            <p:spPr>
              <a:xfrm rot="16200000">
                <a:off x="6879891" y="5865708"/>
                <a:ext cx="325438" cy="195922"/>
              </a:xfrm>
              <a:prstGeom prst="parallelogram">
                <a:avLst>
                  <a:gd name="adj" fmla="val 5626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79" name="平行四边形 278">
                <a:extLst>
                  <a:ext uri="{FF2B5EF4-FFF2-40B4-BE49-F238E27FC236}">
                    <a16:creationId xmlns:a16="http://schemas.microsoft.com/office/drawing/2014/main" id="{4B2408F8-BD79-BEF8-7A1C-D616775BD1EE}"/>
                  </a:ext>
                </a:extLst>
              </p:cNvPr>
              <p:cNvSpPr/>
              <p:nvPr/>
            </p:nvSpPr>
            <p:spPr>
              <a:xfrm rot="16200000" flipH="1">
                <a:off x="7067553" y="5852343"/>
                <a:ext cx="347066" cy="201028"/>
              </a:xfrm>
              <a:prstGeom prst="parallelogram">
                <a:avLst>
                  <a:gd name="adj" fmla="val 5567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80" name="流程图: 决策 1397">
                <a:extLst>
                  <a:ext uri="{FF2B5EF4-FFF2-40B4-BE49-F238E27FC236}">
                    <a16:creationId xmlns:a16="http://schemas.microsoft.com/office/drawing/2014/main" id="{F48410E3-E363-2F2D-A8AE-A6D4C85C0EE0}"/>
                  </a:ext>
                </a:extLst>
              </p:cNvPr>
              <p:cNvSpPr/>
              <p:nvPr/>
            </p:nvSpPr>
            <p:spPr>
              <a:xfrm>
                <a:off x="6940729" y="5674746"/>
                <a:ext cx="402935" cy="228912"/>
              </a:xfrm>
              <a:prstGeom prst="flowChartDecision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81" name="直接连接符 1398">
                <a:extLst>
                  <a:ext uri="{FF2B5EF4-FFF2-40B4-BE49-F238E27FC236}">
                    <a16:creationId xmlns:a16="http://schemas.microsoft.com/office/drawing/2014/main" id="{61A3FCD9-6ACA-D715-5695-16C9511FC579}"/>
                  </a:ext>
                </a:extLst>
              </p:cNvPr>
              <p:cNvCxnSpPr>
                <a:cxnSpLocks/>
                <a:stCxn id="280" idx="2"/>
              </p:cNvCxnSpPr>
              <p:nvPr/>
            </p:nvCxnSpPr>
            <p:spPr>
              <a:xfrm>
                <a:off x="7142197" y="5903658"/>
                <a:ext cx="0" cy="229067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82" name="直接连接符 1399">
                <a:extLst>
                  <a:ext uri="{FF2B5EF4-FFF2-40B4-BE49-F238E27FC236}">
                    <a16:creationId xmlns:a16="http://schemas.microsoft.com/office/drawing/2014/main" id="{D824481B-63C9-D7BB-374E-1AD09272F4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43664" y="5786645"/>
                <a:ext cx="0" cy="229173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83" name="直接连接符 1400">
                <a:extLst>
                  <a:ext uri="{FF2B5EF4-FFF2-40B4-BE49-F238E27FC236}">
                    <a16:creationId xmlns:a16="http://schemas.microsoft.com/office/drawing/2014/main" id="{1111F678-F18C-75D8-7C9F-1C532E50BE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41400" y="5786645"/>
                <a:ext cx="0" cy="231546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84" name="直接连接符 1401">
                <a:extLst>
                  <a:ext uri="{FF2B5EF4-FFF2-40B4-BE49-F238E27FC236}">
                    <a16:creationId xmlns:a16="http://schemas.microsoft.com/office/drawing/2014/main" id="{74F86A0B-B4C1-08B5-3694-2335A21C1F8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147039" y="6010738"/>
                <a:ext cx="196980" cy="116907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85" name="直接连接符 1402">
                <a:extLst>
                  <a:ext uri="{FF2B5EF4-FFF2-40B4-BE49-F238E27FC236}">
                    <a16:creationId xmlns:a16="http://schemas.microsoft.com/office/drawing/2014/main" id="{763D2C1B-9272-4B03-5041-733A02A769C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944204" y="6014782"/>
                <a:ext cx="195215" cy="111606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286" name="直接箭头连接符 1403">
                <a:extLst>
                  <a:ext uri="{FF2B5EF4-FFF2-40B4-BE49-F238E27FC236}">
                    <a16:creationId xmlns:a16="http://schemas.microsoft.com/office/drawing/2014/main" id="{C90CFA2F-7210-24D9-BB08-FC803F4E79D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77057" y="5522812"/>
                <a:ext cx="0" cy="291689"/>
              </a:xfrm>
              <a:prstGeom prst="straightConnector1">
                <a:avLst/>
              </a:prstGeom>
              <a:grpFill/>
              <a:ln w="28575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tailEnd type="triangle"/>
              </a:ln>
              <a:effectLst>
                <a:glow rad="38100">
                  <a:srgbClr val="FFC000">
                    <a:satMod val="175000"/>
                    <a:alpha val="40000"/>
                  </a:srgbClr>
                </a:glow>
              </a:effectLst>
            </p:spPr>
          </p:cxnSp>
        </p:grpSp>
        <p:sp>
          <p:nvSpPr>
            <p:cNvPr id="233" name="矩形 232">
              <a:extLst>
                <a:ext uri="{FF2B5EF4-FFF2-40B4-BE49-F238E27FC236}">
                  <a16:creationId xmlns:a16="http://schemas.microsoft.com/office/drawing/2014/main" id="{7328743D-F5FA-5BED-8521-ED69D5F6B525}"/>
                </a:ext>
              </a:extLst>
            </p:cNvPr>
            <p:cNvSpPr/>
            <p:nvPr/>
          </p:nvSpPr>
          <p:spPr>
            <a:xfrm>
              <a:off x="10210426" y="4895972"/>
              <a:ext cx="558622" cy="458713"/>
            </a:xfrm>
            <a:prstGeom prst="rect">
              <a:avLst/>
            </a:prstGeom>
            <a:noFill/>
            <a:scene3d>
              <a:camera prst="orthographicFront">
                <a:rot lat="900000" lon="17699975" rev="0"/>
              </a:camera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19</a:t>
              </a:r>
              <a:endParaRPr kumimoji="0" lang="zh-CN" altLang="en-US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cxnSp>
          <p:nvCxnSpPr>
            <p:cNvPr id="234" name="直接箭头连接符 1351">
              <a:extLst>
                <a:ext uri="{FF2B5EF4-FFF2-40B4-BE49-F238E27FC236}">
                  <a16:creationId xmlns:a16="http://schemas.microsoft.com/office/drawing/2014/main" id="{D3D7C12D-2AFB-AED3-99E4-7528F0EFAEDF}"/>
                </a:ext>
              </a:extLst>
            </p:cNvPr>
            <p:cNvCxnSpPr>
              <a:cxnSpLocks/>
            </p:cNvCxnSpPr>
            <p:nvPr/>
          </p:nvCxnSpPr>
          <p:spPr>
            <a:xfrm>
              <a:off x="10421424" y="4464646"/>
              <a:ext cx="0" cy="423267"/>
            </a:xfrm>
            <a:prstGeom prst="straightConnector1">
              <a:avLst/>
            </a:prstGeom>
            <a:solidFill>
              <a:srgbClr val="ED7D31">
                <a:lumMod val="20000"/>
                <a:lumOff val="80000"/>
              </a:srgbClr>
            </a:solidFill>
            <a:ln w="28575" cap="flat" cmpd="sng" algn="ctr">
              <a:solidFill>
                <a:srgbClr val="ED7D31">
                  <a:lumMod val="75000"/>
                </a:srgbClr>
              </a:solidFill>
              <a:prstDash val="solid"/>
              <a:miter lim="800000"/>
              <a:tailEnd type="none"/>
            </a:ln>
            <a:effectLst>
              <a:glow rad="38100">
                <a:srgbClr val="FFC000">
                  <a:satMod val="175000"/>
                  <a:alpha val="40000"/>
                </a:srgbClr>
              </a:glow>
            </a:effectLst>
          </p:spPr>
        </p:cxnSp>
        <p:grpSp>
          <p:nvGrpSpPr>
            <p:cNvPr id="235" name="组合 234">
              <a:extLst>
                <a:ext uri="{FF2B5EF4-FFF2-40B4-BE49-F238E27FC236}">
                  <a16:creationId xmlns:a16="http://schemas.microsoft.com/office/drawing/2014/main" id="{2416D1B1-9F5F-50D7-B6AB-F772716157C9}"/>
                </a:ext>
              </a:extLst>
            </p:cNvPr>
            <p:cNvGrpSpPr/>
            <p:nvPr/>
          </p:nvGrpSpPr>
          <p:grpSpPr>
            <a:xfrm>
              <a:off x="9907308" y="3863590"/>
              <a:ext cx="862251" cy="880104"/>
              <a:chOff x="9907308" y="3863590"/>
              <a:chExt cx="862251" cy="880104"/>
            </a:xfrm>
          </p:grpSpPr>
          <p:grpSp>
            <p:nvGrpSpPr>
              <p:cNvPr id="265" name="组合 264">
                <a:extLst>
                  <a:ext uri="{FF2B5EF4-FFF2-40B4-BE49-F238E27FC236}">
                    <a16:creationId xmlns:a16="http://schemas.microsoft.com/office/drawing/2014/main" id="{4715BA34-29A7-2FBC-97F7-F82BD91B4567}"/>
                  </a:ext>
                </a:extLst>
              </p:cNvPr>
              <p:cNvGrpSpPr/>
              <p:nvPr/>
            </p:nvGrpSpPr>
            <p:grpSpPr>
              <a:xfrm>
                <a:off x="10055785" y="3878322"/>
                <a:ext cx="585210" cy="865372"/>
                <a:chOff x="6940729" y="5536364"/>
                <a:chExt cx="403290" cy="596361"/>
              </a:xfrm>
              <a:solidFill>
                <a:srgbClr val="ED7D31">
                  <a:lumMod val="20000"/>
                  <a:lumOff val="80000"/>
                </a:srgbClr>
              </a:solidFill>
            </p:grpSpPr>
            <p:sp>
              <p:nvSpPr>
                <p:cNvPr id="269" name="平行四边形 268">
                  <a:extLst>
                    <a:ext uri="{FF2B5EF4-FFF2-40B4-BE49-F238E27FC236}">
                      <a16:creationId xmlns:a16="http://schemas.microsoft.com/office/drawing/2014/main" id="{32C15300-474D-A69D-80AC-27BF51223324}"/>
                    </a:ext>
                  </a:extLst>
                </p:cNvPr>
                <p:cNvSpPr/>
                <p:nvPr/>
              </p:nvSpPr>
              <p:spPr>
                <a:xfrm rot="16200000" flipH="1">
                  <a:off x="7067553" y="5852343"/>
                  <a:ext cx="347066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70" name="流程图: 决策 1387">
                  <a:extLst>
                    <a:ext uri="{FF2B5EF4-FFF2-40B4-BE49-F238E27FC236}">
                      <a16:creationId xmlns:a16="http://schemas.microsoft.com/office/drawing/2014/main" id="{3D5D488E-62B3-27DB-B1B8-BEA07F88A1F4}"/>
                    </a:ext>
                  </a:extLst>
                </p:cNvPr>
                <p:cNvSpPr/>
                <p:nvPr/>
              </p:nvSpPr>
              <p:spPr>
                <a:xfrm>
                  <a:off x="6940729" y="56747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71" name="直接连接符 1388">
                  <a:extLst>
                    <a:ext uri="{FF2B5EF4-FFF2-40B4-BE49-F238E27FC236}">
                      <a16:creationId xmlns:a16="http://schemas.microsoft.com/office/drawing/2014/main" id="{0042D1BD-6683-E4DE-F9DD-F96E1B892CB3}"/>
                    </a:ext>
                  </a:extLst>
                </p:cNvPr>
                <p:cNvCxnSpPr>
                  <a:cxnSpLocks/>
                  <a:stCxn id="270" idx="2"/>
                </p:cNvCxnSpPr>
                <p:nvPr/>
              </p:nvCxnSpPr>
              <p:spPr>
                <a:xfrm>
                  <a:off x="7142197" y="5903658"/>
                  <a:ext cx="0" cy="22906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72" name="直接连接符 1389">
                  <a:extLst>
                    <a:ext uri="{FF2B5EF4-FFF2-40B4-BE49-F238E27FC236}">
                      <a16:creationId xmlns:a16="http://schemas.microsoft.com/office/drawing/2014/main" id="{F6C1CD42-8059-E79E-B303-D7ADFEC7AB4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3664" y="5786645"/>
                  <a:ext cx="0" cy="229173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73" name="平行四边形 272">
                  <a:extLst>
                    <a:ext uri="{FF2B5EF4-FFF2-40B4-BE49-F238E27FC236}">
                      <a16:creationId xmlns:a16="http://schemas.microsoft.com/office/drawing/2014/main" id="{A51C1058-99A3-84EB-1757-C45B04458878}"/>
                    </a:ext>
                  </a:extLst>
                </p:cNvPr>
                <p:cNvSpPr/>
                <p:nvPr/>
              </p:nvSpPr>
              <p:spPr>
                <a:xfrm rot="16200000">
                  <a:off x="6879891" y="5865708"/>
                  <a:ext cx="32543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74" name="直接连接符 1391">
                  <a:extLst>
                    <a:ext uri="{FF2B5EF4-FFF2-40B4-BE49-F238E27FC236}">
                      <a16:creationId xmlns:a16="http://schemas.microsoft.com/office/drawing/2014/main" id="{5159FF66-5B73-0CB6-3DFA-A8A9197167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1400" y="5786645"/>
                  <a:ext cx="0" cy="23154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75" name="直接连接符 1392">
                  <a:extLst>
                    <a:ext uri="{FF2B5EF4-FFF2-40B4-BE49-F238E27FC236}">
                      <a16:creationId xmlns:a16="http://schemas.microsoft.com/office/drawing/2014/main" id="{AF45E138-2952-4F71-2911-636F4C1BB5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47039" y="6010738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76" name="直接连接符 1393">
                  <a:extLst>
                    <a:ext uri="{FF2B5EF4-FFF2-40B4-BE49-F238E27FC236}">
                      <a16:creationId xmlns:a16="http://schemas.microsoft.com/office/drawing/2014/main" id="{A6393035-8124-4F49-51E1-51DE634FB84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44204" y="6014782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77" name="直接箭头连接符 1394">
                  <a:extLst>
                    <a:ext uri="{FF2B5EF4-FFF2-40B4-BE49-F238E27FC236}">
                      <a16:creationId xmlns:a16="http://schemas.microsoft.com/office/drawing/2014/main" id="{E93CFDC5-822C-FB92-8664-631C97A198D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77057" y="5536364"/>
                  <a:ext cx="0" cy="291689"/>
                </a:xfrm>
                <a:prstGeom prst="straightConnector1">
                  <a:avLst/>
                </a:prstGeom>
                <a:grpFill/>
                <a:ln w="28575" cap="flat" cmpd="sng" algn="ctr">
                  <a:solidFill>
                    <a:srgbClr val="ED7D31">
                      <a:lumMod val="75000"/>
                    </a:srgbClr>
                  </a:solidFill>
                  <a:prstDash val="solid"/>
                  <a:miter lim="800000"/>
                  <a:tailEnd type="triangle"/>
                </a:ln>
                <a:effectLst>
                  <a:glow rad="38100">
                    <a:srgbClr val="FFC000">
                      <a:satMod val="175000"/>
                      <a:alpha val="40000"/>
                    </a:srgbClr>
                  </a:glow>
                </a:effectLst>
              </p:spPr>
            </p:cxnSp>
          </p:grpSp>
          <p:sp>
            <p:nvSpPr>
              <p:cNvPr id="266" name="矩形 265">
                <a:extLst>
                  <a:ext uri="{FF2B5EF4-FFF2-40B4-BE49-F238E27FC236}">
                    <a16:creationId xmlns:a16="http://schemas.microsoft.com/office/drawing/2014/main" id="{1A34C3B7-FD5F-05F7-3F27-90445811A44C}"/>
                  </a:ext>
                </a:extLst>
              </p:cNvPr>
              <p:cNvSpPr/>
              <p:nvPr/>
            </p:nvSpPr>
            <p:spPr>
              <a:xfrm>
                <a:off x="10210937" y="4257330"/>
                <a:ext cx="558622" cy="458713"/>
              </a:xfrm>
              <a:prstGeom prst="rect">
                <a:avLst/>
              </a:prstGeom>
              <a:noFill/>
              <a:scene3d>
                <a:camera prst="orthographicFront">
                  <a:rot lat="900000" lon="17699975" rev="0"/>
                </a:camera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21</a:t>
                </a:r>
                <a:endParaRPr kumimoji="0" lang="zh-CN" altLang="en-US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67" name="矩形 266">
                <a:extLst>
                  <a:ext uri="{FF2B5EF4-FFF2-40B4-BE49-F238E27FC236}">
                    <a16:creationId xmlns:a16="http://schemas.microsoft.com/office/drawing/2014/main" id="{5195041F-9361-9655-38E3-BBBCF9659A20}"/>
                  </a:ext>
                </a:extLst>
              </p:cNvPr>
              <p:cNvSpPr/>
              <p:nvPr/>
            </p:nvSpPr>
            <p:spPr>
              <a:xfrm>
                <a:off x="9907308" y="4235551"/>
                <a:ext cx="582212" cy="458713"/>
              </a:xfrm>
              <a:prstGeom prst="rect">
                <a:avLst/>
              </a:prstGeom>
              <a:noFill/>
              <a:scene3d>
                <a:camera prst="orthographicFront">
                  <a:rot lat="1194141" lon="3617894" rev="134698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79</a:t>
                </a:r>
                <a:endParaRPr kumimoji="0" lang="zh-CN" altLang="en-US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68" name="直接箭头连接符 1385">
                <a:extLst>
                  <a:ext uri="{FF2B5EF4-FFF2-40B4-BE49-F238E27FC236}">
                    <a16:creationId xmlns:a16="http://schemas.microsoft.com/office/drawing/2014/main" id="{41F99955-5BC4-7F0B-52CB-2A407113812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06009" y="3863590"/>
                <a:ext cx="0" cy="423267"/>
              </a:xfrm>
              <a:prstGeom prst="straightConnector1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28575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tailEnd type="none"/>
              </a:ln>
              <a:effectLst>
                <a:glow rad="38100">
                  <a:srgbClr val="FFC000">
                    <a:satMod val="175000"/>
                    <a:alpha val="40000"/>
                  </a:srgbClr>
                </a:glow>
              </a:effectLst>
            </p:spPr>
          </p:cxnSp>
        </p:grpSp>
        <p:grpSp>
          <p:nvGrpSpPr>
            <p:cNvPr id="236" name="组合 235">
              <a:extLst>
                <a:ext uri="{FF2B5EF4-FFF2-40B4-BE49-F238E27FC236}">
                  <a16:creationId xmlns:a16="http://schemas.microsoft.com/office/drawing/2014/main" id="{BCD7615F-7A87-9F3B-DBDB-59D5162D1B43}"/>
                </a:ext>
              </a:extLst>
            </p:cNvPr>
            <p:cNvGrpSpPr/>
            <p:nvPr/>
          </p:nvGrpSpPr>
          <p:grpSpPr>
            <a:xfrm>
              <a:off x="9922084" y="3224428"/>
              <a:ext cx="856424" cy="899780"/>
              <a:chOff x="9922084" y="3224428"/>
              <a:chExt cx="856424" cy="899780"/>
            </a:xfrm>
          </p:grpSpPr>
          <p:grpSp>
            <p:nvGrpSpPr>
              <p:cNvPr id="252" name="组合 251">
                <a:extLst>
                  <a:ext uri="{FF2B5EF4-FFF2-40B4-BE49-F238E27FC236}">
                    <a16:creationId xmlns:a16="http://schemas.microsoft.com/office/drawing/2014/main" id="{94B03C3C-EC62-697E-97FA-556F4BC6E153}"/>
                  </a:ext>
                </a:extLst>
              </p:cNvPr>
              <p:cNvGrpSpPr/>
              <p:nvPr/>
            </p:nvGrpSpPr>
            <p:grpSpPr>
              <a:xfrm>
                <a:off x="10068400" y="3229337"/>
                <a:ext cx="585218" cy="894871"/>
                <a:chOff x="6940724" y="5516036"/>
                <a:chExt cx="403295" cy="616689"/>
              </a:xfrm>
              <a:solidFill>
                <a:srgbClr val="ED7D31">
                  <a:lumMod val="20000"/>
                  <a:lumOff val="80000"/>
                </a:srgbClr>
              </a:solidFill>
            </p:grpSpPr>
            <p:sp>
              <p:nvSpPr>
                <p:cNvPr id="256" name="平行四边形 255">
                  <a:extLst>
                    <a:ext uri="{FF2B5EF4-FFF2-40B4-BE49-F238E27FC236}">
                      <a16:creationId xmlns:a16="http://schemas.microsoft.com/office/drawing/2014/main" id="{557B6D64-3FF0-36DA-49ED-3B6D33A98ECA}"/>
                    </a:ext>
                  </a:extLst>
                </p:cNvPr>
                <p:cNvSpPr/>
                <p:nvPr/>
              </p:nvSpPr>
              <p:spPr>
                <a:xfrm rot="16200000" flipH="1">
                  <a:off x="7067553" y="5852343"/>
                  <a:ext cx="347066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7" name="流程图: 决策 1374">
                  <a:extLst>
                    <a:ext uri="{FF2B5EF4-FFF2-40B4-BE49-F238E27FC236}">
                      <a16:creationId xmlns:a16="http://schemas.microsoft.com/office/drawing/2014/main" id="{3909DD67-D1D4-0FF5-C0BF-D7195DBE966E}"/>
                    </a:ext>
                  </a:extLst>
                </p:cNvPr>
                <p:cNvSpPr/>
                <p:nvPr/>
              </p:nvSpPr>
              <p:spPr>
                <a:xfrm>
                  <a:off x="6940724" y="56747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58" name="直接连接符 1375">
                  <a:extLst>
                    <a:ext uri="{FF2B5EF4-FFF2-40B4-BE49-F238E27FC236}">
                      <a16:creationId xmlns:a16="http://schemas.microsoft.com/office/drawing/2014/main" id="{2111D2C6-B12D-E089-C5AA-B31A9AF9F73A}"/>
                    </a:ext>
                  </a:extLst>
                </p:cNvPr>
                <p:cNvCxnSpPr>
                  <a:cxnSpLocks/>
                  <a:stCxn id="257" idx="2"/>
                </p:cNvCxnSpPr>
                <p:nvPr/>
              </p:nvCxnSpPr>
              <p:spPr>
                <a:xfrm>
                  <a:off x="7142197" y="5903658"/>
                  <a:ext cx="0" cy="22906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59" name="直接连接符 1376">
                  <a:extLst>
                    <a:ext uri="{FF2B5EF4-FFF2-40B4-BE49-F238E27FC236}">
                      <a16:creationId xmlns:a16="http://schemas.microsoft.com/office/drawing/2014/main" id="{469A1A65-5A42-3D96-D177-C5E32FBDDB4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3664" y="5786645"/>
                  <a:ext cx="0" cy="229173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60" name="平行四边形 259">
                  <a:extLst>
                    <a:ext uri="{FF2B5EF4-FFF2-40B4-BE49-F238E27FC236}">
                      <a16:creationId xmlns:a16="http://schemas.microsoft.com/office/drawing/2014/main" id="{647485BA-8B35-0D30-4EE4-8543FE73E5C1}"/>
                    </a:ext>
                  </a:extLst>
                </p:cNvPr>
                <p:cNvSpPr/>
                <p:nvPr/>
              </p:nvSpPr>
              <p:spPr>
                <a:xfrm rot="16200000">
                  <a:off x="6879891" y="5865708"/>
                  <a:ext cx="32543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61" name="直接连接符 1378">
                  <a:extLst>
                    <a:ext uri="{FF2B5EF4-FFF2-40B4-BE49-F238E27FC236}">
                      <a16:creationId xmlns:a16="http://schemas.microsoft.com/office/drawing/2014/main" id="{1450BC54-A717-B66B-3151-716D4644049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1400" y="5786645"/>
                  <a:ext cx="0" cy="23154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62" name="直接连接符 1379">
                  <a:extLst>
                    <a:ext uri="{FF2B5EF4-FFF2-40B4-BE49-F238E27FC236}">
                      <a16:creationId xmlns:a16="http://schemas.microsoft.com/office/drawing/2014/main" id="{B8067ECC-5281-B470-F1E8-1234457EE6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47039" y="6010738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63" name="直接连接符 1380">
                  <a:extLst>
                    <a:ext uri="{FF2B5EF4-FFF2-40B4-BE49-F238E27FC236}">
                      <a16:creationId xmlns:a16="http://schemas.microsoft.com/office/drawing/2014/main" id="{E92BBF09-4F46-D6A2-3C91-7F3C4627553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44204" y="6014782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64" name="直接箭头连接符 1381">
                  <a:extLst>
                    <a:ext uri="{FF2B5EF4-FFF2-40B4-BE49-F238E27FC236}">
                      <a16:creationId xmlns:a16="http://schemas.microsoft.com/office/drawing/2014/main" id="{882EC78D-31B8-0742-029F-08D4BC7790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77057" y="5516036"/>
                  <a:ext cx="0" cy="291689"/>
                </a:xfrm>
                <a:prstGeom prst="straightConnector1">
                  <a:avLst/>
                </a:prstGeom>
                <a:grpFill/>
                <a:ln w="28575" cap="flat" cmpd="sng" algn="ctr">
                  <a:solidFill>
                    <a:srgbClr val="ED7D31">
                      <a:lumMod val="75000"/>
                    </a:srgbClr>
                  </a:solidFill>
                  <a:prstDash val="solid"/>
                  <a:miter lim="800000"/>
                  <a:tailEnd type="triangle"/>
                </a:ln>
                <a:effectLst>
                  <a:glow rad="38100">
                    <a:srgbClr val="FFC000">
                      <a:satMod val="175000"/>
                      <a:alpha val="40000"/>
                    </a:srgbClr>
                  </a:glow>
                </a:effectLst>
              </p:spPr>
            </p:cxnSp>
          </p:grpSp>
          <p:sp>
            <p:nvSpPr>
              <p:cNvPr id="253" name="矩形 252">
                <a:extLst>
                  <a:ext uri="{FF2B5EF4-FFF2-40B4-BE49-F238E27FC236}">
                    <a16:creationId xmlns:a16="http://schemas.microsoft.com/office/drawing/2014/main" id="{591FAEBA-C81E-5930-AFDA-29168A2C9ED3}"/>
                  </a:ext>
                </a:extLst>
              </p:cNvPr>
              <p:cNvSpPr/>
              <p:nvPr/>
            </p:nvSpPr>
            <p:spPr>
              <a:xfrm>
                <a:off x="10219886" y="3639838"/>
                <a:ext cx="558622" cy="458713"/>
              </a:xfrm>
              <a:prstGeom prst="rect">
                <a:avLst/>
              </a:prstGeom>
              <a:noFill/>
              <a:scene3d>
                <a:camera prst="orthographicFront">
                  <a:rot lat="900000" lon="17699975" rev="0"/>
                </a:camera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34</a:t>
                </a:r>
                <a:endParaRPr kumimoji="0" lang="zh-CN" altLang="en-US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54" name="矩形 253">
                <a:extLst>
                  <a:ext uri="{FF2B5EF4-FFF2-40B4-BE49-F238E27FC236}">
                    <a16:creationId xmlns:a16="http://schemas.microsoft.com/office/drawing/2014/main" id="{CA1C2294-B962-827F-599F-7BB0FE877325}"/>
                  </a:ext>
                </a:extLst>
              </p:cNvPr>
              <p:cNvSpPr/>
              <p:nvPr/>
            </p:nvSpPr>
            <p:spPr>
              <a:xfrm>
                <a:off x="9922084" y="3636875"/>
                <a:ext cx="582211" cy="458713"/>
              </a:xfrm>
              <a:prstGeom prst="rect">
                <a:avLst/>
              </a:prstGeom>
              <a:noFill/>
              <a:scene3d>
                <a:camera prst="orthographicFront">
                  <a:rot lat="1194141" lon="3617894" rev="134698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20</a:t>
                </a:r>
                <a:endParaRPr kumimoji="0" lang="zh-CN" altLang="en-US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55" name="直接箭头连接符 1372">
                <a:extLst>
                  <a:ext uri="{FF2B5EF4-FFF2-40B4-BE49-F238E27FC236}">
                    <a16:creationId xmlns:a16="http://schemas.microsoft.com/office/drawing/2014/main" id="{10AACAAE-1D58-5578-0BFF-F584A0500D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418631" y="3224428"/>
                <a:ext cx="0" cy="423267"/>
              </a:xfrm>
              <a:prstGeom prst="straightConnector1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28575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tailEnd type="none"/>
              </a:ln>
              <a:effectLst>
                <a:glow rad="38100">
                  <a:srgbClr val="FFC000">
                    <a:satMod val="175000"/>
                    <a:alpha val="40000"/>
                  </a:srgbClr>
                </a:glow>
              </a:effectLst>
            </p:spPr>
          </p:cxnSp>
        </p:grpSp>
        <p:grpSp>
          <p:nvGrpSpPr>
            <p:cNvPr id="237" name="组合 236">
              <a:extLst>
                <a:ext uri="{FF2B5EF4-FFF2-40B4-BE49-F238E27FC236}">
                  <a16:creationId xmlns:a16="http://schemas.microsoft.com/office/drawing/2014/main" id="{601B6DA3-BF2B-60F8-39E6-29FBE6CB43BE}"/>
                </a:ext>
              </a:extLst>
            </p:cNvPr>
            <p:cNvGrpSpPr/>
            <p:nvPr/>
          </p:nvGrpSpPr>
          <p:grpSpPr>
            <a:xfrm>
              <a:off x="9914058" y="2626767"/>
              <a:ext cx="870920" cy="882736"/>
              <a:chOff x="9914058" y="2626767"/>
              <a:chExt cx="870920" cy="882736"/>
            </a:xfrm>
          </p:grpSpPr>
          <p:grpSp>
            <p:nvGrpSpPr>
              <p:cNvPr id="239" name="组合 238">
                <a:extLst>
                  <a:ext uri="{FF2B5EF4-FFF2-40B4-BE49-F238E27FC236}">
                    <a16:creationId xmlns:a16="http://schemas.microsoft.com/office/drawing/2014/main" id="{7C5C09B6-D1E6-AD0A-2816-02B0D114A4A8}"/>
                  </a:ext>
                </a:extLst>
              </p:cNvPr>
              <p:cNvGrpSpPr/>
              <p:nvPr/>
            </p:nvGrpSpPr>
            <p:grpSpPr>
              <a:xfrm>
                <a:off x="10064886" y="2722104"/>
                <a:ext cx="585210" cy="787399"/>
                <a:chOff x="6940729" y="5590099"/>
                <a:chExt cx="403290" cy="542626"/>
              </a:xfrm>
              <a:solidFill>
                <a:srgbClr val="ED7D31">
                  <a:lumMod val="20000"/>
                  <a:lumOff val="80000"/>
                </a:srgbClr>
              </a:solidFill>
            </p:grpSpPr>
            <p:sp>
              <p:nvSpPr>
                <p:cNvPr id="243" name="平行四边形 242">
                  <a:extLst>
                    <a:ext uri="{FF2B5EF4-FFF2-40B4-BE49-F238E27FC236}">
                      <a16:creationId xmlns:a16="http://schemas.microsoft.com/office/drawing/2014/main" id="{82732759-8B2D-C117-3F26-88D1D1497E00}"/>
                    </a:ext>
                  </a:extLst>
                </p:cNvPr>
                <p:cNvSpPr/>
                <p:nvPr/>
              </p:nvSpPr>
              <p:spPr>
                <a:xfrm rot="16200000" flipH="1">
                  <a:off x="7067553" y="5852343"/>
                  <a:ext cx="347066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44" name="流程图: 决策 1361">
                  <a:extLst>
                    <a:ext uri="{FF2B5EF4-FFF2-40B4-BE49-F238E27FC236}">
                      <a16:creationId xmlns:a16="http://schemas.microsoft.com/office/drawing/2014/main" id="{770F6A90-B940-B634-C01F-AF99FE4F50D0}"/>
                    </a:ext>
                  </a:extLst>
                </p:cNvPr>
                <p:cNvSpPr/>
                <p:nvPr/>
              </p:nvSpPr>
              <p:spPr>
                <a:xfrm>
                  <a:off x="6940729" y="56747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5" name="直接连接符 1362">
                  <a:extLst>
                    <a:ext uri="{FF2B5EF4-FFF2-40B4-BE49-F238E27FC236}">
                      <a16:creationId xmlns:a16="http://schemas.microsoft.com/office/drawing/2014/main" id="{C9C372FC-4313-6A45-6652-55868F39A132}"/>
                    </a:ext>
                  </a:extLst>
                </p:cNvPr>
                <p:cNvCxnSpPr>
                  <a:cxnSpLocks/>
                  <a:stCxn id="244" idx="2"/>
                </p:cNvCxnSpPr>
                <p:nvPr/>
              </p:nvCxnSpPr>
              <p:spPr>
                <a:xfrm>
                  <a:off x="7142197" y="5903658"/>
                  <a:ext cx="0" cy="22906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46" name="直接连接符 1363">
                  <a:extLst>
                    <a:ext uri="{FF2B5EF4-FFF2-40B4-BE49-F238E27FC236}">
                      <a16:creationId xmlns:a16="http://schemas.microsoft.com/office/drawing/2014/main" id="{BCB9AD4F-E966-71BA-2B55-5CE4A68C744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343664" y="5786645"/>
                  <a:ext cx="0" cy="229173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247" name="平行四边形 246">
                  <a:extLst>
                    <a:ext uri="{FF2B5EF4-FFF2-40B4-BE49-F238E27FC236}">
                      <a16:creationId xmlns:a16="http://schemas.microsoft.com/office/drawing/2014/main" id="{5F3C5855-7EC0-B4D1-4E03-125184000264}"/>
                    </a:ext>
                  </a:extLst>
                </p:cNvPr>
                <p:cNvSpPr/>
                <p:nvPr/>
              </p:nvSpPr>
              <p:spPr>
                <a:xfrm rot="16200000">
                  <a:off x="6879891" y="5865708"/>
                  <a:ext cx="32543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248" name="直接连接符 1365">
                  <a:extLst>
                    <a:ext uri="{FF2B5EF4-FFF2-40B4-BE49-F238E27FC236}">
                      <a16:creationId xmlns:a16="http://schemas.microsoft.com/office/drawing/2014/main" id="{091EFF83-4A39-7883-4776-E91070D736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941400" y="5786645"/>
                  <a:ext cx="0" cy="23154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49" name="直接连接符 1366">
                  <a:extLst>
                    <a:ext uri="{FF2B5EF4-FFF2-40B4-BE49-F238E27FC236}">
                      <a16:creationId xmlns:a16="http://schemas.microsoft.com/office/drawing/2014/main" id="{DC52F427-ABA8-12C8-41A1-EC9E39F997B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147039" y="6010738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50" name="直接连接符 1367">
                  <a:extLst>
                    <a:ext uri="{FF2B5EF4-FFF2-40B4-BE49-F238E27FC236}">
                      <a16:creationId xmlns:a16="http://schemas.microsoft.com/office/drawing/2014/main" id="{81086CCB-D650-B63A-31F4-D6B3FB2B16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6944204" y="6014782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251" name="直接箭头连接符 1368">
                  <a:extLst>
                    <a:ext uri="{FF2B5EF4-FFF2-40B4-BE49-F238E27FC236}">
                      <a16:creationId xmlns:a16="http://schemas.microsoft.com/office/drawing/2014/main" id="{E288BB19-179F-A00C-25CF-07D509F57C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083831" y="5590099"/>
                  <a:ext cx="0" cy="210850"/>
                </a:xfrm>
                <a:prstGeom prst="straightConnector1">
                  <a:avLst/>
                </a:prstGeom>
                <a:grpFill/>
                <a:ln w="28575" cap="flat" cmpd="sng" algn="ctr">
                  <a:solidFill>
                    <a:srgbClr val="ED7D31">
                      <a:lumMod val="75000"/>
                    </a:srgbClr>
                  </a:solidFill>
                  <a:prstDash val="solid"/>
                  <a:miter lim="800000"/>
                  <a:tailEnd type="triangle"/>
                </a:ln>
                <a:effectLst>
                  <a:glow rad="38100">
                    <a:srgbClr val="FFC000">
                      <a:satMod val="175000"/>
                      <a:alpha val="40000"/>
                    </a:srgbClr>
                  </a:glow>
                </a:effectLst>
              </p:spPr>
            </p:cxnSp>
          </p:grpSp>
          <p:sp>
            <p:nvSpPr>
              <p:cNvPr id="240" name="矩形 239">
                <a:extLst>
                  <a:ext uri="{FF2B5EF4-FFF2-40B4-BE49-F238E27FC236}">
                    <a16:creationId xmlns:a16="http://schemas.microsoft.com/office/drawing/2014/main" id="{177CFA39-4541-2140-5B41-71BA3F08CCBA}"/>
                  </a:ext>
                </a:extLst>
              </p:cNvPr>
              <p:cNvSpPr/>
              <p:nvPr/>
            </p:nvSpPr>
            <p:spPr>
              <a:xfrm>
                <a:off x="9914058" y="3026758"/>
                <a:ext cx="582213" cy="458713"/>
              </a:xfrm>
              <a:prstGeom prst="rect">
                <a:avLst/>
              </a:prstGeom>
              <a:noFill/>
              <a:scene3d>
                <a:camera prst="orthographicFront">
                  <a:rot lat="1194141" lon="3617894" rev="134698"/>
                </a:camera>
                <a:lightRig rig="threePt" dir="t"/>
              </a:scene3d>
            </p:spPr>
            <p:txBody>
              <a:bodyPr wrap="squar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79</a:t>
                </a:r>
                <a:endParaRPr kumimoji="0" lang="zh-CN" altLang="en-US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241" name="矩形 240">
                <a:extLst>
                  <a:ext uri="{FF2B5EF4-FFF2-40B4-BE49-F238E27FC236}">
                    <a16:creationId xmlns:a16="http://schemas.microsoft.com/office/drawing/2014/main" id="{F92D0F3C-1671-0D4D-B0DE-7824583C5CDE}"/>
                  </a:ext>
                </a:extLst>
              </p:cNvPr>
              <p:cNvSpPr/>
              <p:nvPr/>
            </p:nvSpPr>
            <p:spPr>
              <a:xfrm>
                <a:off x="10226356" y="3011800"/>
                <a:ext cx="558622" cy="458713"/>
              </a:xfrm>
              <a:prstGeom prst="rect">
                <a:avLst/>
              </a:prstGeom>
              <a:noFill/>
              <a:scene3d>
                <a:camera prst="orthographicFront">
                  <a:rot lat="900000" lon="17699975" rev="0"/>
                </a:camera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600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34</a:t>
                </a:r>
                <a:endParaRPr kumimoji="0" lang="zh-CN" altLang="en-US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242" name="直接箭头连接符 1359">
                <a:extLst>
                  <a:ext uri="{FF2B5EF4-FFF2-40B4-BE49-F238E27FC236}">
                    <a16:creationId xmlns:a16="http://schemas.microsoft.com/office/drawing/2014/main" id="{69FAD3B7-22E0-7AC2-3F9C-C459743330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440599" y="2626767"/>
                <a:ext cx="0" cy="375694"/>
              </a:xfrm>
              <a:prstGeom prst="straightConnector1">
                <a:avLst/>
              </a:prstGeom>
              <a:solidFill>
                <a:srgbClr val="ED7D31">
                  <a:lumMod val="20000"/>
                  <a:lumOff val="80000"/>
                </a:srgbClr>
              </a:solidFill>
              <a:ln w="28575" cap="flat" cmpd="sng" algn="ctr">
                <a:solidFill>
                  <a:srgbClr val="ED7D31">
                    <a:lumMod val="75000"/>
                  </a:srgbClr>
                </a:solidFill>
                <a:prstDash val="solid"/>
                <a:miter lim="800000"/>
                <a:tailEnd type="none"/>
              </a:ln>
              <a:effectLst>
                <a:glow rad="38100">
                  <a:srgbClr val="FFC000">
                    <a:satMod val="175000"/>
                    <a:alpha val="40000"/>
                  </a:srgbClr>
                </a:glow>
              </a:effectLst>
            </p:spPr>
          </p:cxnSp>
        </p:grpSp>
        <p:sp>
          <p:nvSpPr>
            <p:cNvPr id="238" name="矩形 237">
              <a:extLst>
                <a:ext uri="{FF2B5EF4-FFF2-40B4-BE49-F238E27FC236}">
                  <a16:creationId xmlns:a16="http://schemas.microsoft.com/office/drawing/2014/main" id="{C962EC38-68AF-3469-FF0A-2D386567525B}"/>
                </a:ext>
              </a:extLst>
            </p:cNvPr>
            <p:cNvSpPr/>
            <p:nvPr/>
          </p:nvSpPr>
          <p:spPr>
            <a:xfrm>
              <a:off x="9922085" y="4890096"/>
              <a:ext cx="582212" cy="458713"/>
            </a:xfrm>
            <a:prstGeom prst="rect">
              <a:avLst/>
            </a:prstGeom>
            <a:noFill/>
            <a:scene3d>
              <a:camera prst="orthographicFront">
                <a:rot lat="1194141" lon="3617894" rev="134698"/>
              </a:camera>
              <a:lightRig rig="threePt" dir="t"/>
            </a:scene3d>
          </p:spPr>
          <p:txBody>
            <a:bodyPr wrap="squar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20</a:t>
              </a:r>
              <a:endParaRPr kumimoji="0" lang="zh-CN" altLang="en-US" sz="16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287" name="矩形 286">
            <a:extLst>
              <a:ext uri="{FF2B5EF4-FFF2-40B4-BE49-F238E27FC236}">
                <a16:creationId xmlns:a16="http://schemas.microsoft.com/office/drawing/2014/main" id="{38BF9198-575A-79BF-8922-A016604B3CC4}"/>
              </a:ext>
            </a:extLst>
          </p:cNvPr>
          <p:cNvSpPr/>
          <p:nvPr/>
        </p:nvSpPr>
        <p:spPr>
          <a:xfrm>
            <a:off x="2213493" y="2364838"/>
            <a:ext cx="1512584" cy="369332"/>
          </a:xfrm>
          <a:prstGeom prst="rect">
            <a:avLst/>
          </a:prstGeom>
          <a:solidFill>
            <a:sysClr val="window" lastClr="FFFFFF"/>
          </a:solidFill>
          <a:ln w="28575" cap="flat" cmpd="sng" algn="ctr">
            <a:solidFill>
              <a:srgbClr val="70AD47"/>
            </a:solidFill>
            <a:prstDash val="dash"/>
            <a:miter lim="800000"/>
          </a:ln>
          <a:effectLst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&lt;18,06&gt;</a:t>
            </a:r>
            <a:endParaRPr kumimoji="0" lang="zh-CN" altLang="en-US" b="0" i="0" u="none" strike="noStrike" kern="0" cap="none" spc="0" normalizeH="0" baseline="0" noProof="0" dirty="0">
              <a:ln w="0"/>
              <a:solidFill>
                <a:srgbClr val="70AD47">
                  <a:lumMod val="75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88" name="直接连接符 1336">
            <a:extLst>
              <a:ext uri="{FF2B5EF4-FFF2-40B4-BE49-F238E27FC236}">
                <a16:creationId xmlns:a16="http://schemas.microsoft.com/office/drawing/2014/main" id="{60A10B53-501E-97F6-B5B6-CC224227FF30}"/>
              </a:ext>
            </a:extLst>
          </p:cNvPr>
          <p:cNvCxnSpPr>
            <a:cxnSpLocks/>
          </p:cNvCxnSpPr>
          <p:nvPr/>
        </p:nvCxnSpPr>
        <p:spPr>
          <a:xfrm>
            <a:off x="2676190" y="2739033"/>
            <a:ext cx="213384" cy="0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</a:ln>
          <a:effectLst/>
        </p:spPr>
      </p:cxnSp>
      <p:cxnSp>
        <p:nvCxnSpPr>
          <p:cNvPr id="289" name="直接连接符 1337">
            <a:extLst>
              <a:ext uri="{FF2B5EF4-FFF2-40B4-BE49-F238E27FC236}">
                <a16:creationId xmlns:a16="http://schemas.microsoft.com/office/drawing/2014/main" id="{2E26B745-E32F-E800-C460-D9DEFD1B56B7}"/>
              </a:ext>
            </a:extLst>
          </p:cNvPr>
          <p:cNvCxnSpPr>
            <a:cxnSpLocks/>
          </p:cNvCxnSpPr>
          <p:nvPr/>
        </p:nvCxnSpPr>
        <p:spPr>
          <a:xfrm>
            <a:off x="2791625" y="2760854"/>
            <a:ext cx="0" cy="2778706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</a:ln>
          <a:effectLst/>
        </p:spPr>
      </p:cxnSp>
      <p:cxnSp>
        <p:nvCxnSpPr>
          <p:cNvPr id="290" name="直接连接符 1338">
            <a:extLst>
              <a:ext uri="{FF2B5EF4-FFF2-40B4-BE49-F238E27FC236}">
                <a16:creationId xmlns:a16="http://schemas.microsoft.com/office/drawing/2014/main" id="{7DDB3AAE-C6DF-C035-B367-D5FCA24FA26F}"/>
              </a:ext>
            </a:extLst>
          </p:cNvPr>
          <p:cNvCxnSpPr>
            <a:cxnSpLocks/>
          </p:cNvCxnSpPr>
          <p:nvPr/>
        </p:nvCxnSpPr>
        <p:spPr>
          <a:xfrm>
            <a:off x="3177336" y="5309373"/>
            <a:ext cx="771145" cy="72889"/>
          </a:xfrm>
          <a:prstGeom prst="line">
            <a:avLst/>
          </a:prstGeom>
          <a:noFill/>
          <a:ln w="57150" cap="flat" cmpd="sng" algn="ctr">
            <a:solidFill>
              <a:srgbClr val="70AD47"/>
            </a:solidFill>
            <a:prstDash val="solid"/>
            <a:miter lim="800000"/>
            <a:headEnd type="oval"/>
          </a:ln>
          <a:effectLst/>
        </p:spPr>
      </p:cxnSp>
      <p:cxnSp>
        <p:nvCxnSpPr>
          <p:cNvPr id="291" name="直接连接符 1339">
            <a:extLst>
              <a:ext uri="{FF2B5EF4-FFF2-40B4-BE49-F238E27FC236}">
                <a16:creationId xmlns:a16="http://schemas.microsoft.com/office/drawing/2014/main" id="{5AA20880-51DC-B2B2-7512-79B8365574BA}"/>
              </a:ext>
            </a:extLst>
          </p:cNvPr>
          <p:cNvCxnSpPr>
            <a:cxnSpLocks/>
          </p:cNvCxnSpPr>
          <p:nvPr/>
        </p:nvCxnSpPr>
        <p:spPr>
          <a:xfrm flipH="1" flipV="1">
            <a:off x="3144492" y="4933202"/>
            <a:ext cx="32845" cy="376497"/>
          </a:xfrm>
          <a:prstGeom prst="line">
            <a:avLst/>
          </a:prstGeom>
          <a:noFill/>
          <a:ln w="57150" cap="flat" cmpd="sng" algn="ctr">
            <a:solidFill>
              <a:srgbClr val="70AD47"/>
            </a:solidFill>
            <a:prstDash val="solid"/>
            <a:miter lim="800000"/>
            <a:headEnd type="oval"/>
          </a:ln>
          <a:effectLst/>
        </p:spPr>
      </p:cxnSp>
      <p:cxnSp>
        <p:nvCxnSpPr>
          <p:cNvPr id="292" name="直接连接符 1340">
            <a:extLst>
              <a:ext uri="{FF2B5EF4-FFF2-40B4-BE49-F238E27FC236}">
                <a16:creationId xmlns:a16="http://schemas.microsoft.com/office/drawing/2014/main" id="{61B00B13-BA04-40ED-6F7F-92D94A6B805E}"/>
              </a:ext>
            </a:extLst>
          </p:cNvPr>
          <p:cNvCxnSpPr>
            <a:cxnSpLocks/>
          </p:cNvCxnSpPr>
          <p:nvPr/>
        </p:nvCxnSpPr>
        <p:spPr>
          <a:xfrm>
            <a:off x="3031276" y="2739931"/>
            <a:ext cx="213384" cy="0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</a:ln>
          <a:effectLst/>
        </p:spPr>
      </p:cxnSp>
      <p:cxnSp>
        <p:nvCxnSpPr>
          <p:cNvPr id="293" name="直接连接符 1341">
            <a:extLst>
              <a:ext uri="{FF2B5EF4-FFF2-40B4-BE49-F238E27FC236}">
                <a16:creationId xmlns:a16="http://schemas.microsoft.com/office/drawing/2014/main" id="{706140D2-2E21-2B81-DFA5-1DA1DE8454D2}"/>
              </a:ext>
            </a:extLst>
          </p:cNvPr>
          <p:cNvCxnSpPr>
            <a:cxnSpLocks/>
          </p:cNvCxnSpPr>
          <p:nvPr/>
        </p:nvCxnSpPr>
        <p:spPr>
          <a:xfrm>
            <a:off x="3144409" y="2760854"/>
            <a:ext cx="0" cy="925639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  <a:tailEnd type="none" w="lg" len="lg"/>
          </a:ln>
          <a:effectLst/>
        </p:spPr>
      </p:cxnSp>
      <p:cxnSp>
        <p:nvCxnSpPr>
          <p:cNvPr id="294" name="直接连接符 1342">
            <a:extLst>
              <a:ext uri="{FF2B5EF4-FFF2-40B4-BE49-F238E27FC236}">
                <a16:creationId xmlns:a16="http://schemas.microsoft.com/office/drawing/2014/main" id="{41DDFA81-39A3-7B7F-4CFB-FE731370C898}"/>
              </a:ext>
            </a:extLst>
          </p:cNvPr>
          <p:cNvCxnSpPr>
            <a:cxnSpLocks/>
          </p:cNvCxnSpPr>
          <p:nvPr/>
        </p:nvCxnSpPr>
        <p:spPr>
          <a:xfrm flipV="1">
            <a:off x="3384748" y="3793800"/>
            <a:ext cx="87378" cy="413663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  <a:tailEnd type="oval" w="lg" len="lg"/>
          </a:ln>
          <a:effectLst/>
        </p:spPr>
      </p:cxnSp>
      <p:cxnSp>
        <p:nvCxnSpPr>
          <p:cNvPr id="295" name="直接连接符 1343">
            <a:extLst>
              <a:ext uri="{FF2B5EF4-FFF2-40B4-BE49-F238E27FC236}">
                <a16:creationId xmlns:a16="http://schemas.microsoft.com/office/drawing/2014/main" id="{7BB76B8C-9020-0829-7A2B-AFE4FDC1A864}"/>
              </a:ext>
            </a:extLst>
          </p:cNvPr>
          <p:cNvCxnSpPr>
            <a:cxnSpLocks/>
          </p:cNvCxnSpPr>
          <p:nvPr/>
        </p:nvCxnSpPr>
        <p:spPr>
          <a:xfrm flipH="1" flipV="1">
            <a:off x="3496073" y="3785219"/>
            <a:ext cx="623019" cy="9903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</a:ln>
          <a:effectLst/>
        </p:spPr>
      </p:cxnSp>
      <p:sp>
        <p:nvSpPr>
          <p:cNvPr id="296" name="矩形 295">
            <a:extLst>
              <a:ext uri="{FF2B5EF4-FFF2-40B4-BE49-F238E27FC236}">
                <a16:creationId xmlns:a16="http://schemas.microsoft.com/office/drawing/2014/main" id="{66885298-8B1E-B6B7-6A2E-F2F373C9E327}"/>
              </a:ext>
            </a:extLst>
          </p:cNvPr>
          <p:cNvSpPr/>
          <p:nvPr/>
        </p:nvSpPr>
        <p:spPr>
          <a:xfrm>
            <a:off x="2276044" y="3598575"/>
            <a:ext cx="7357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 w="0"/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u</a:t>
            </a:r>
            <a:endParaRPr kumimoji="0" lang="zh-CN" altLang="en-US" sz="2000" b="0" i="0" u="none" strike="noStrike" kern="0" cap="none" spc="0" normalizeH="0" baseline="0" noProof="0" dirty="0">
              <a:ln w="0"/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97" name="矩形 296">
            <a:extLst>
              <a:ext uri="{FF2B5EF4-FFF2-40B4-BE49-F238E27FC236}">
                <a16:creationId xmlns:a16="http://schemas.microsoft.com/office/drawing/2014/main" id="{A8297B05-F3EB-2FF6-27A2-78D216E67231}"/>
              </a:ext>
            </a:extLst>
          </p:cNvPr>
          <p:cNvSpPr/>
          <p:nvPr/>
        </p:nvSpPr>
        <p:spPr>
          <a:xfrm>
            <a:off x="2667394" y="3377652"/>
            <a:ext cx="735710" cy="40011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 w="0"/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v</a:t>
            </a:r>
            <a:endParaRPr kumimoji="0" lang="zh-CN" altLang="en-US" sz="2000" b="0" i="0" u="none" strike="noStrike" kern="0" cap="none" spc="0" normalizeH="0" baseline="0" noProof="0" dirty="0">
              <a:ln w="0"/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298" name="直接连接符 1346">
            <a:extLst>
              <a:ext uri="{FF2B5EF4-FFF2-40B4-BE49-F238E27FC236}">
                <a16:creationId xmlns:a16="http://schemas.microsoft.com/office/drawing/2014/main" id="{2AE44D52-F5B6-3238-20D1-EF687290FB1B}"/>
              </a:ext>
            </a:extLst>
          </p:cNvPr>
          <p:cNvCxnSpPr>
            <a:cxnSpLocks/>
          </p:cNvCxnSpPr>
          <p:nvPr/>
        </p:nvCxnSpPr>
        <p:spPr>
          <a:xfrm flipH="1" flipV="1">
            <a:off x="3160327" y="3687507"/>
            <a:ext cx="302909" cy="113440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</a:ln>
          <a:effectLst/>
        </p:spPr>
      </p:cxnSp>
      <p:cxnSp>
        <p:nvCxnSpPr>
          <p:cNvPr id="299" name="直接连接符 1347">
            <a:extLst>
              <a:ext uri="{FF2B5EF4-FFF2-40B4-BE49-F238E27FC236}">
                <a16:creationId xmlns:a16="http://schemas.microsoft.com/office/drawing/2014/main" id="{E8C92610-F62E-9366-305E-97EA818D56CC}"/>
              </a:ext>
            </a:extLst>
          </p:cNvPr>
          <p:cNvCxnSpPr>
            <a:cxnSpLocks/>
          </p:cNvCxnSpPr>
          <p:nvPr/>
        </p:nvCxnSpPr>
        <p:spPr>
          <a:xfrm flipH="1">
            <a:off x="2804852" y="5320316"/>
            <a:ext cx="345672" cy="197286"/>
          </a:xfrm>
          <a:prstGeom prst="line">
            <a:avLst/>
          </a:prstGeom>
          <a:noFill/>
          <a:ln w="38100" cap="flat" cmpd="sng" algn="ctr">
            <a:solidFill>
              <a:srgbClr val="70AD47"/>
            </a:solidFill>
            <a:prstDash val="solid"/>
            <a:miter lim="800000"/>
          </a:ln>
          <a:effectLst/>
        </p:spPr>
      </p:cxnSp>
      <p:grpSp>
        <p:nvGrpSpPr>
          <p:cNvPr id="300" name="组合 299">
            <a:extLst>
              <a:ext uri="{FF2B5EF4-FFF2-40B4-BE49-F238E27FC236}">
                <a16:creationId xmlns:a16="http://schemas.microsoft.com/office/drawing/2014/main" id="{D3546317-7485-0C8A-8948-D2C9BF949E32}"/>
              </a:ext>
            </a:extLst>
          </p:cNvPr>
          <p:cNvGrpSpPr/>
          <p:nvPr/>
        </p:nvGrpSpPr>
        <p:grpSpPr>
          <a:xfrm>
            <a:off x="3544122" y="4129450"/>
            <a:ext cx="705386" cy="602532"/>
            <a:chOff x="2975782" y="3644601"/>
            <a:chExt cx="955740" cy="816380"/>
          </a:xfrm>
        </p:grpSpPr>
        <p:grpSp>
          <p:nvGrpSpPr>
            <p:cNvPr id="301" name="组合 300">
              <a:extLst>
                <a:ext uri="{FF2B5EF4-FFF2-40B4-BE49-F238E27FC236}">
                  <a16:creationId xmlns:a16="http://schemas.microsoft.com/office/drawing/2014/main" id="{F92B285A-5797-6C20-6A90-0AE7298882E5}"/>
                </a:ext>
              </a:extLst>
            </p:cNvPr>
            <p:cNvGrpSpPr/>
            <p:nvPr/>
          </p:nvGrpSpPr>
          <p:grpSpPr>
            <a:xfrm>
              <a:off x="2986903" y="3707597"/>
              <a:ext cx="944619" cy="753384"/>
              <a:chOff x="5686353" y="3258546"/>
              <a:chExt cx="944619" cy="753384"/>
            </a:xfrm>
          </p:grpSpPr>
          <p:sp>
            <p:nvSpPr>
              <p:cNvPr id="314" name="平行四边形 313">
                <a:extLst>
                  <a:ext uri="{FF2B5EF4-FFF2-40B4-BE49-F238E27FC236}">
                    <a16:creationId xmlns:a16="http://schemas.microsoft.com/office/drawing/2014/main" id="{7D248FD5-4BE4-C35C-A965-8BCA33732AA1}"/>
                  </a:ext>
                </a:extLst>
              </p:cNvPr>
              <p:cNvSpPr/>
              <p:nvPr/>
            </p:nvSpPr>
            <p:spPr>
              <a:xfrm rot="16200000" flipH="1">
                <a:off x="6145158" y="3513407"/>
                <a:ext cx="490669" cy="471278"/>
              </a:xfrm>
              <a:prstGeom prst="parallelogram">
                <a:avLst>
                  <a:gd name="adj" fmla="val 55673"/>
                </a:avLst>
              </a:prstGeom>
              <a:solidFill>
                <a:srgbClr val="70AD47">
                  <a:lumMod val="60000"/>
                  <a:lumOff val="40000"/>
                  <a:alpha val="91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15" name="流程图: 决策 1330">
                <a:extLst>
                  <a:ext uri="{FF2B5EF4-FFF2-40B4-BE49-F238E27FC236}">
                    <a16:creationId xmlns:a16="http://schemas.microsoft.com/office/drawing/2014/main" id="{99C06BCA-72FC-2FAC-F6F2-8437D5C0B01C}"/>
                  </a:ext>
                </a:extLst>
              </p:cNvPr>
              <p:cNvSpPr/>
              <p:nvPr/>
            </p:nvSpPr>
            <p:spPr>
              <a:xfrm>
                <a:off x="5686353" y="3258546"/>
                <a:ext cx="944619" cy="536650"/>
              </a:xfrm>
              <a:prstGeom prst="flowChartDecision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16" name="直接连接符 1331">
                <a:extLst>
                  <a:ext uri="{FF2B5EF4-FFF2-40B4-BE49-F238E27FC236}">
                    <a16:creationId xmlns:a16="http://schemas.microsoft.com/office/drawing/2014/main" id="{3025A6B2-9818-2472-EB09-9975D8F3D689}"/>
                  </a:ext>
                </a:extLst>
              </p:cNvPr>
              <p:cNvCxnSpPr>
                <a:cxnSpLocks/>
                <a:stCxn id="315" idx="2"/>
              </p:cNvCxnSpPr>
              <p:nvPr/>
            </p:nvCxnSpPr>
            <p:spPr>
              <a:xfrm>
                <a:off x="6158663" y="379519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17" name="直接连接符 1332">
                <a:extLst>
                  <a:ext uri="{FF2B5EF4-FFF2-40B4-BE49-F238E27FC236}">
                    <a16:creationId xmlns:a16="http://schemas.microsoft.com/office/drawing/2014/main" id="{0B0F80A1-4A88-E8E6-E3FD-7C13EDBFD05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0972" y="352087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18" name="平行四边形 317">
                <a:extLst>
                  <a:ext uri="{FF2B5EF4-FFF2-40B4-BE49-F238E27FC236}">
                    <a16:creationId xmlns:a16="http://schemas.microsoft.com/office/drawing/2014/main" id="{BD1E9DEF-CA88-4EDE-4446-8BD3B8023BF4}"/>
                  </a:ext>
                </a:extLst>
              </p:cNvPr>
              <p:cNvSpPr/>
              <p:nvPr/>
            </p:nvSpPr>
            <p:spPr>
              <a:xfrm rot="16200000">
                <a:off x="5691317" y="3540774"/>
                <a:ext cx="467764" cy="459308"/>
              </a:xfrm>
              <a:prstGeom prst="parallelogram">
                <a:avLst>
                  <a:gd name="adj" fmla="val 56263"/>
                </a:avLst>
              </a:prstGeom>
              <a:solidFill>
                <a:srgbClr val="70AD47">
                  <a:lumMod val="60000"/>
                  <a:lumOff val="40000"/>
                  <a:alpha val="91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19" name="直接连接符 1334">
                <a:extLst>
                  <a:ext uri="{FF2B5EF4-FFF2-40B4-BE49-F238E27FC236}">
                    <a16:creationId xmlns:a16="http://schemas.microsoft.com/office/drawing/2014/main" id="{A4BBA7FB-B571-5891-F1AA-B2948FDB124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7925" y="352087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02" name="组合 301">
              <a:extLst>
                <a:ext uri="{FF2B5EF4-FFF2-40B4-BE49-F238E27FC236}">
                  <a16:creationId xmlns:a16="http://schemas.microsoft.com/office/drawing/2014/main" id="{5FF12C91-D482-61A8-CCD8-3B0B826D27E2}"/>
                </a:ext>
              </a:extLst>
            </p:cNvPr>
            <p:cNvGrpSpPr/>
            <p:nvPr/>
          </p:nvGrpSpPr>
          <p:grpSpPr>
            <a:xfrm>
              <a:off x="2975782" y="3644601"/>
              <a:ext cx="427823" cy="500414"/>
              <a:chOff x="4063232" y="5732217"/>
              <a:chExt cx="427823" cy="500414"/>
            </a:xfrm>
          </p:grpSpPr>
          <p:grpSp>
            <p:nvGrpSpPr>
              <p:cNvPr id="304" name="组合 303">
                <a:extLst>
                  <a:ext uri="{FF2B5EF4-FFF2-40B4-BE49-F238E27FC236}">
                    <a16:creationId xmlns:a16="http://schemas.microsoft.com/office/drawing/2014/main" id="{FF981E0C-ED02-786D-8755-645C75CB6B6E}"/>
                  </a:ext>
                </a:extLst>
              </p:cNvPr>
              <p:cNvGrpSpPr/>
              <p:nvPr/>
            </p:nvGrpSpPr>
            <p:grpSpPr>
              <a:xfrm>
                <a:off x="4087765" y="5855488"/>
                <a:ext cx="403290" cy="325732"/>
                <a:chOff x="4785215" y="2779346"/>
                <a:chExt cx="403290" cy="325732"/>
              </a:xfrm>
              <a:solidFill>
                <a:srgbClr val="70AD47">
                  <a:lumMod val="40000"/>
                  <a:lumOff val="60000"/>
                </a:srgbClr>
              </a:solidFill>
              <a:effectLst>
                <a:glow rad="63500">
                  <a:srgbClr val="FFC000">
                    <a:satMod val="175000"/>
                    <a:alpha val="40000"/>
                  </a:srgbClr>
                </a:glow>
              </a:effectLst>
            </p:grpSpPr>
            <p:sp>
              <p:nvSpPr>
                <p:cNvPr id="306" name="平行四边形 305">
                  <a:extLst>
                    <a:ext uri="{FF2B5EF4-FFF2-40B4-BE49-F238E27FC236}">
                      <a16:creationId xmlns:a16="http://schemas.microsoft.com/office/drawing/2014/main" id="{6CFEF0F9-9BAE-43D3-D2D2-BAF32ECB6046}"/>
                    </a:ext>
                  </a:extLst>
                </p:cNvPr>
                <p:cNvSpPr/>
                <p:nvPr/>
              </p:nvSpPr>
              <p:spPr>
                <a:xfrm rot="16200000" flipH="1">
                  <a:off x="4980922" y="2888059"/>
                  <a:ext cx="209299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07" name="流程图: 决策 1322">
                  <a:extLst>
                    <a:ext uri="{FF2B5EF4-FFF2-40B4-BE49-F238E27FC236}">
                      <a16:creationId xmlns:a16="http://schemas.microsoft.com/office/drawing/2014/main" id="{46440DD9-75AE-9ED6-B6AC-DD409001E2EE}"/>
                    </a:ext>
                  </a:extLst>
                </p:cNvPr>
                <p:cNvSpPr/>
                <p:nvPr/>
              </p:nvSpPr>
              <p:spPr>
                <a:xfrm>
                  <a:off x="4785215" y="27793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08" name="直接连接符 1323">
                  <a:extLst>
                    <a:ext uri="{FF2B5EF4-FFF2-40B4-BE49-F238E27FC236}">
                      <a16:creationId xmlns:a16="http://schemas.microsoft.com/office/drawing/2014/main" id="{7A9D98C4-AD85-8230-3B41-E4D4BC10F77E}"/>
                    </a:ext>
                  </a:extLst>
                </p:cNvPr>
                <p:cNvCxnSpPr>
                  <a:cxnSpLocks/>
                  <a:stCxn id="307" idx="2"/>
                </p:cNvCxnSpPr>
                <p:nvPr/>
              </p:nvCxnSpPr>
              <p:spPr>
                <a:xfrm>
                  <a:off x="4986683" y="3008258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09" name="直接连接符 1324">
                  <a:extLst>
                    <a:ext uri="{FF2B5EF4-FFF2-40B4-BE49-F238E27FC236}">
                      <a16:creationId xmlns:a16="http://schemas.microsoft.com/office/drawing/2014/main" id="{895F34E1-B333-9EDB-F548-C48CE7A1B11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8150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310" name="平行四边形 309">
                  <a:extLst>
                    <a:ext uri="{FF2B5EF4-FFF2-40B4-BE49-F238E27FC236}">
                      <a16:creationId xmlns:a16="http://schemas.microsoft.com/office/drawing/2014/main" id="{8571D757-2F45-719F-E9A0-95EF2DD56069}"/>
                    </a:ext>
                  </a:extLst>
                </p:cNvPr>
                <p:cNvSpPr/>
                <p:nvPr/>
              </p:nvSpPr>
              <p:spPr>
                <a:xfrm rot="16200000">
                  <a:off x="4787332" y="2907353"/>
                  <a:ext cx="19952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11" name="直接连接符 1326">
                  <a:extLst>
                    <a:ext uri="{FF2B5EF4-FFF2-40B4-BE49-F238E27FC236}">
                      <a16:creationId xmlns:a16="http://schemas.microsoft.com/office/drawing/2014/main" id="{DB496127-6D77-09A5-46F9-4FC95B3DE70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5886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12" name="直接连接符 1327">
                  <a:extLst>
                    <a:ext uri="{FF2B5EF4-FFF2-40B4-BE49-F238E27FC236}">
                      <a16:creationId xmlns:a16="http://schemas.microsoft.com/office/drawing/2014/main" id="{6C416C7C-932F-7177-A838-B434B814A2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91525" y="2978687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13" name="直接连接符 1328">
                  <a:extLst>
                    <a:ext uri="{FF2B5EF4-FFF2-40B4-BE49-F238E27FC236}">
                      <a16:creationId xmlns:a16="http://schemas.microsoft.com/office/drawing/2014/main" id="{8EBE0240-4419-51BD-372F-D90F2B7C3BC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88690" y="2982454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305" name="矩形 304">
                <a:extLst>
                  <a:ext uri="{FF2B5EF4-FFF2-40B4-BE49-F238E27FC236}">
                    <a16:creationId xmlns:a16="http://schemas.microsoft.com/office/drawing/2014/main" id="{631ACAD6-7583-FB9B-2EFE-F12DC2C672A4}"/>
                  </a:ext>
                </a:extLst>
              </p:cNvPr>
              <p:cNvSpPr/>
              <p:nvPr/>
            </p:nvSpPr>
            <p:spPr>
              <a:xfrm>
                <a:off x="4063232" y="5732217"/>
                <a:ext cx="423962" cy="500414"/>
              </a:xfrm>
              <a:prstGeom prst="rect">
                <a:avLst/>
              </a:prstGeom>
              <a:noFill/>
              <a:scene3d>
                <a:camera prst="isometricTopUp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1</a:t>
                </a:r>
                <a:endParaRPr kumimoji="0" lang="zh-CN" altLang="en-US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03" name="矩形 302">
              <a:extLst>
                <a:ext uri="{FF2B5EF4-FFF2-40B4-BE49-F238E27FC236}">
                  <a16:creationId xmlns:a16="http://schemas.microsoft.com/office/drawing/2014/main" id="{85398A20-F793-7F92-74DE-0F7A39090E19}"/>
                </a:ext>
              </a:extLst>
            </p:cNvPr>
            <p:cNvSpPr/>
            <p:nvPr/>
          </p:nvSpPr>
          <p:spPr>
            <a:xfrm>
              <a:off x="3328887" y="3757325"/>
              <a:ext cx="250294" cy="542116"/>
            </a:xfrm>
            <a:prstGeom prst="rect">
              <a:avLst/>
            </a:prstGeom>
            <a:solidFill>
              <a:sysClr val="window" lastClr="FFFFFF">
                <a:alpha val="82000"/>
              </a:sysClr>
            </a:solidFill>
            <a:effectLst>
              <a:softEdge rad="127000"/>
            </a:effectLst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dirty="0">
                <a:ln w="0"/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20" name="组合 319">
            <a:extLst>
              <a:ext uri="{FF2B5EF4-FFF2-40B4-BE49-F238E27FC236}">
                <a16:creationId xmlns:a16="http://schemas.microsoft.com/office/drawing/2014/main" id="{E0DEAE4A-C314-8212-ACEF-BD9C2A1B54F7}"/>
              </a:ext>
            </a:extLst>
          </p:cNvPr>
          <p:cNvGrpSpPr/>
          <p:nvPr/>
        </p:nvGrpSpPr>
        <p:grpSpPr>
          <a:xfrm>
            <a:off x="4298651" y="3645708"/>
            <a:ext cx="699322" cy="663971"/>
            <a:chOff x="3939729" y="3010147"/>
            <a:chExt cx="947525" cy="899626"/>
          </a:xfrm>
        </p:grpSpPr>
        <p:grpSp>
          <p:nvGrpSpPr>
            <p:cNvPr id="321" name="组合 320">
              <a:extLst>
                <a:ext uri="{FF2B5EF4-FFF2-40B4-BE49-F238E27FC236}">
                  <a16:creationId xmlns:a16="http://schemas.microsoft.com/office/drawing/2014/main" id="{46D1FEEC-C101-437E-A1B8-9C9E65BAE886}"/>
                </a:ext>
              </a:extLst>
            </p:cNvPr>
            <p:cNvGrpSpPr/>
            <p:nvPr/>
          </p:nvGrpSpPr>
          <p:grpSpPr>
            <a:xfrm>
              <a:off x="3939729" y="3010147"/>
              <a:ext cx="947525" cy="899626"/>
              <a:chOff x="3309809" y="2867907"/>
              <a:chExt cx="947525" cy="899626"/>
            </a:xfrm>
          </p:grpSpPr>
          <p:grpSp>
            <p:nvGrpSpPr>
              <p:cNvPr id="323" name="组合 322">
                <a:extLst>
                  <a:ext uri="{FF2B5EF4-FFF2-40B4-BE49-F238E27FC236}">
                    <a16:creationId xmlns:a16="http://schemas.microsoft.com/office/drawing/2014/main" id="{AE58B6C7-BCDB-EA57-DE57-2D6D0FDD2D27}"/>
                  </a:ext>
                </a:extLst>
              </p:cNvPr>
              <p:cNvGrpSpPr/>
              <p:nvPr/>
            </p:nvGrpSpPr>
            <p:grpSpPr>
              <a:xfrm>
                <a:off x="3312715" y="3014149"/>
                <a:ext cx="944619" cy="753384"/>
                <a:chOff x="5686353" y="3258546"/>
                <a:chExt cx="944619" cy="753384"/>
              </a:xfrm>
            </p:grpSpPr>
            <p:sp>
              <p:nvSpPr>
                <p:cNvPr id="344" name="平行四边形 343">
                  <a:extLst>
                    <a:ext uri="{FF2B5EF4-FFF2-40B4-BE49-F238E27FC236}">
                      <a16:creationId xmlns:a16="http://schemas.microsoft.com/office/drawing/2014/main" id="{88566833-BCD4-26D2-FD2A-A59071FBF40A}"/>
                    </a:ext>
                  </a:extLst>
                </p:cNvPr>
                <p:cNvSpPr/>
                <p:nvPr/>
              </p:nvSpPr>
              <p:spPr>
                <a:xfrm rot="16200000" flipH="1">
                  <a:off x="6145158" y="3513407"/>
                  <a:ext cx="490669" cy="471278"/>
                </a:xfrm>
                <a:prstGeom prst="parallelogram">
                  <a:avLst>
                    <a:gd name="adj" fmla="val 55673"/>
                  </a:avLst>
                </a:prstGeom>
                <a:solidFill>
                  <a:srgbClr val="70AD47">
                    <a:lumMod val="60000"/>
                    <a:lumOff val="40000"/>
                    <a:alpha val="91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45" name="流程图: 决策 1311">
                  <a:extLst>
                    <a:ext uri="{FF2B5EF4-FFF2-40B4-BE49-F238E27FC236}">
                      <a16:creationId xmlns:a16="http://schemas.microsoft.com/office/drawing/2014/main" id="{9A26AEDD-A36B-59B6-91AA-B36D4D2BE7AF}"/>
                    </a:ext>
                  </a:extLst>
                </p:cNvPr>
                <p:cNvSpPr/>
                <p:nvPr/>
              </p:nvSpPr>
              <p:spPr>
                <a:xfrm>
                  <a:off x="5686353" y="3258546"/>
                  <a:ext cx="944619" cy="536650"/>
                </a:xfrm>
                <a:prstGeom prst="flowChartDecision">
                  <a:avLst/>
                </a:prstGeom>
                <a:solidFill>
                  <a:srgbClr val="70AD47">
                    <a:lumMod val="60000"/>
                    <a:lumOff val="4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46" name="直接连接符 1312">
                  <a:extLst>
                    <a:ext uri="{FF2B5EF4-FFF2-40B4-BE49-F238E27FC236}">
                      <a16:creationId xmlns:a16="http://schemas.microsoft.com/office/drawing/2014/main" id="{7AF00BC5-E907-DCA1-C3C3-925594713356}"/>
                    </a:ext>
                  </a:extLst>
                </p:cNvPr>
                <p:cNvCxnSpPr>
                  <a:cxnSpLocks/>
                  <a:stCxn id="345" idx="2"/>
                </p:cNvCxnSpPr>
                <p:nvPr/>
              </p:nvCxnSpPr>
              <p:spPr>
                <a:xfrm>
                  <a:off x="6158663" y="3795196"/>
                  <a:ext cx="0" cy="21673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47" name="直接连接符 1313">
                  <a:extLst>
                    <a:ext uri="{FF2B5EF4-FFF2-40B4-BE49-F238E27FC236}">
                      <a16:creationId xmlns:a16="http://schemas.microsoft.com/office/drawing/2014/main" id="{2046270B-0D2F-5B5F-F091-2A7FAE7205E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30972" y="3520876"/>
                  <a:ext cx="0" cy="21673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348" name="平行四边形 347">
                  <a:extLst>
                    <a:ext uri="{FF2B5EF4-FFF2-40B4-BE49-F238E27FC236}">
                      <a16:creationId xmlns:a16="http://schemas.microsoft.com/office/drawing/2014/main" id="{63B7A3EC-26C8-0EC8-DFBC-2E9F023100FF}"/>
                    </a:ext>
                  </a:extLst>
                </p:cNvPr>
                <p:cNvSpPr/>
                <p:nvPr/>
              </p:nvSpPr>
              <p:spPr>
                <a:xfrm rot="16200000">
                  <a:off x="5691317" y="3540774"/>
                  <a:ext cx="467764" cy="459308"/>
                </a:xfrm>
                <a:prstGeom prst="parallelogram">
                  <a:avLst>
                    <a:gd name="adj" fmla="val 56263"/>
                  </a:avLst>
                </a:prstGeom>
                <a:solidFill>
                  <a:srgbClr val="70AD47">
                    <a:lumMod val="60000"/>
                    <a:lumOff val="40000"/>
                    <a:alpha val="91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49" name="直接连接符 1315">
                  <a:extLst>
                    <a:ext uri="{FF2B5EF4-FFF2-40B4-BE49-F238E27FC236}">
                      <a16:creationId xmlns:a16="http://schemas.microsoft.com/office/drawing/2014/main" id="{1A146381-BE9C-0F4A-878E-A776999E601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687925" y="3520876"/>
                  <a:ext cx="0" cy="216734"/>
                </a:xfrm>
                <a:prstGeom prst="line">
                  <a:avLst/>
                </a:prstGeom>
                <a:no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324" name="组合 323">
                <a:extLst>
                  <a:ext uri="{FF2B5EF4-FFF2-40B4-BE49-F238E27FC236}">
                    <a16:creationId xmlns:a16="http://schemas.microsoft.com/office/drawing/2014/main" id="{2F5A0468-94A3-1F03-8833-FAD48B3018E0}"/>
                  </a:ext>
                </a:extLst>
              </p:cNvPr>
              <p:cNvGrpSpPr/>
              <p:nvPr/>
            </p:nvGrpSpPr>
            <p:grpSpPr>
              <a:xfrm>
                <a:off x="3309809" y="2867907"/>
                <a:ext cx="423962" cy="536906"/>
                <a:chOff x="4926088" y="5489070"/>
                <a:chExt cx="423962" cy="536906"/>
              </a:xfrm>
            </p:grpSpPr>
            <p:grpSp>
              <p:nvGrpSpPr>
                <p:cNvPr id="325" name="组合 324">
                  <a:extLst>
                    <a:ext uri="{FF2B5EF4-FFF2-40B4-BE49-F238E27FC236}">
                      <a16:creationId xmlns:a16="http://schemas.microsoft.com/office/drawing/2014/main" id="{EEFD729A-2F68-C2DE-B4CD-D25006D9B03E}"/>
                    </a:ext>
                  </a:extLst>
                </p:cNvPr>
                <p:cNvGrpSpPr/>
                <p:nvPr/>
              </p:nvGrpSpPr>
              <p:grpSpPr>
                <a:xfrm>
                  <a:off x="4938757" y="5700244"/>
                  <a:ext cx="403290" cy="325732"/>
                  <a:chOff x="4785215" y="2779346"/>
                  <a:chExt cx="403290" cy="325732"/>
                </a:xfrm>
                <a:solidFill>
                  <a:srgbClr val="70AD47">
                    <a:lumMod val="40000"/>
                    <a:lumOff val="60000"/>
                  </a:srgbClr>
                </a:solidFill>
                <a:effectLst>
                  <a:glow rad="63500">
                    <a:srgbClr val="FFC000">
                      <a:satMod val="175000"/>
                      <a:alpha val="40000"/>
                    </a:srgbClr>
                  </a:glow>
                </a:effectLst>
              </p:grpSpPr>
              <p:sp>
                <p:nvSpPr>
                  <p:cNvPr id="336" name="平行四边形 335">
                    <a:extLst>
                      <a:ext uri="{FF2B5EF4-FFF2-40B4-BE49-F238E27FC236}">
                        <a16:creationId xmlns:a16="http://schemas.microsoft.com/office/drawing/2014/main" id="{AAD6CB4E-3C57-438B-415C-AA47FDEF1FC8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4980922" y="2888059"/>
                    <a:ext cx="209299" cy="201028"/>
                  </a:xfrm>
                  <a:prstGeom prst="parallelogram">
                    <a:avLst>
                      <a:gd name="adj" fmla="val 55673"/>
                    </a:avLst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37" name="流程图: 决策 1303">
                    <a:extLst>
                      <a:ext uri="{FF2B5EF4-FFF2-40B4-BE49-F238E27FC236}">
                        <a16:creationId xmlns:a16="http://schemas.microsoft.com/office/drawing/2014/main" id="{C111AE88-B229-04AA-2F22-C5F4B46BB1FC}"/>
                      </a:ext>
                    </a:extLst>
                  </p:cNvPr>
                  <p:cNvSpPr/>
                  <p:nvPr/>
                </p:nvSpPr>
                <p:spPr>
                  <a:xfrm>
                    <a:off x="4785215" y="2779346"/>
                    <a:ext cx="402935" cy="228912"/>
                  </a:xfrm>
                  <a:prstGeom prst="flowChartDecision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38" name="直接连接符 1304">
                    <a:extLst>
                      <a:ext uri="{FF2B5EF4-FFF2-40B4-BE49-F238E27FC236}">
                        <a16:creationId xmlns:a16="http://schemas.microsoft.com/office/drawing/2014/main" id="{A880D732-9F93-DE7C-2421-4330D17528BE}"/>
                      </a:ext>
                    </a:extLst>
                  </p:cNvPr>
                  <p:cNvCxnSpPr>
                    <a:cxnSpLocks/>
                    <a:stCxn id="337" idx="2"/>
                  </p:cNvCxnSpPr>
                  <p:nvPr/>
                </p:nvCxnSpPr>
                <p:spPr>
                  <a:xfrm>
                    <a:off x="4986683" y="3008258"/>
                    <a:ext cx="0" cy="9245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9" name="直接连接符 1305">
                    <a:extLst>
                      <a:ext uri="{FF2B5EF4-FFF2-40B4-BE49-F238E27FC236}">
                        <a16:creationId xmlns:a16="http://schemas.microsoft.com/office/drawing/2014/main" id="{28AE30C2-47BA-E129-DEE0-07594AC394F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8150" y="2891245"/>
                    <a:ext cx="0" cy="9245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340" name="平行四边形 339">
                    <a:extLst>
                      <a:ext uri="{FF2B5EF4-FFF2-40B4-BE49-F238E27FC236}">
                        <a16:creationId xmlns:a16="http://schemas.microsoft.com/office/drawing/2014/main" id="{2ED7BC5A-3DFF-D890-C064-EE875E45C7F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787332" y="2907353"/>
                    <a:ext cx="199528" cy="195922"/>
                  </a:xfrm>
                  <a:prstGeom prst="parallelogram">
                    <a:avLst>
                      <a:gd name="adj" fmla="val 56263"/>
                    </a:avLst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41" name="直接连接符 1307">
                    <a:extLst>
                      <a:ext uri="{FF2B5EF4-FFF2-40B4-BE49-F238E27FC236}">
                        <a16:creationId xmlns:a16="http://schemas.microsoft.com/office/drawing/2014/main" id="{AAFE1A60-9DD7-E1F7-408B-AAFC5AEB307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85886" y="2891245"/>
                    <a:ext cx="0" cy="9245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2" name="直接连接符 1308">
                    <a:extLst>
                      <a:ext uri="{FF2B5EF4-FFF2-40B4-BE49-F238E27FC236}">
                        <a16:creationId xmlns:a16="http://schemas.microsoft.com/office/drawing/2014/main" id="{FF88CEFF-44BF-8AE4-3888-B0FF4904CA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991525" y="2978687"/>
                    <a:ext cx="196980" cy="116907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43" name="直接连接符 1309">
                    <a:extLst>
                      <a:ext uri="{FF2B5EF4-FFF2-40B4-BE49-F238E27FC236}">
                        <a16:creationId xmlns:a16="http://schemas.microsoft.com/office/drawing/2014/main" id="{1EC0BA57-5E1C-1B08-CA6B-D6B611F0BC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88690" y="2982454"/>
                    <a:ext cx="195215" cy="111606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grpSp>
              <p:nvGrpSpPr>
                <p:cNvPr id="326" name="组合 325">
                  <a:extLst>
                    <a:ext uri="{FF2B5EF4-FFF2-40B4-BE49-F238E27FC236}">
                      <a16:creationId xmlns:a16="http://schemas.microsoft.com/office/drawing/2014/main" id="{87B90FF0-82AE-7A6E-3CC4-3C8A29C2CB6E}"/>
                    </a:ext>
                  </a:extLst>
                </p:cNvPr>
                <p:cNvGrpSpPr/>
                <p:nvPr/>
              </p:nvGrpSpPr>
              <p:grpSpPr>
                <a:xfrm>
                  <a:off x="4938757" y="5609085"/>
                  <a:ext cx="403290" cy="325732"/>
                  <a:chOff x="4785215" y="2779346"/>
                  <a:chExt cx="403290" cy="325732"/>
                </a:xfrm>
                <a:solidFill>
                  <a:srgbClr val="70AD47">
                    <a:lumMod val="60000"/>
                    <a:lumOff val="40000"/>
                  </a:srgbClr>
                </a:solidFill>
                <a:effectLst>
                  <a:glow rad="63500">
                    <a:srgbClr val="FFC000">
                      <a:satMod val="175000"/>
                      <a:alpha val="40000"/>
                    </a:srgbClr>
                  </a:glow>
                </a:effectLst>
              </p:grpSpPr>
              <p:sp>
                <p:nvSpPr>
                  <p:cNvPr id="328" name="平行四边形 327">
                    <a:extLst>
                      <a:ext uri="{FF2B5EF4-FFF2-40B4-BE49-F238E27FC236}">
                        <a16:creationId xmlns:a16="http://schemas.microsoft.com/office/drawing/2014/main" id="{6A36EA97-2A18-E94F-7D61-27721971166E}"/>
                      </a:ext>
                    </a:extLst>
                  </p:cNvPr>
                  <p:cNvSpPr/>
                  <p:nvPr/>
                </p:nvSpPr>
                <p:spPr>
                  <a:xfrm rot="16200000" flipH="1">
                    <a:off x="4980922" y="2888059"/>
                    <a:ext cx="209299" cy="201028"/>
                  </a:xfrm>
                  <a:prstGeom prst="parallelogram">
                    <a:avLst>
                      <a:gd name="adj" fmla="val 55673"/>
                    </a:avLst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sp>
                <p:nvSpPr>
                  <p:cNvPr id="329" name="流程图: 决策 1295">
                    <a:extLst>
                      <a:ext uri="{FF2B5EF4-FFF2-40B4-BE49-F238E27FC236}">
                        <a16:creationId xmlns:a16="http://schemas.microsoft.com/office/drawing/2014/main" id="{24B15F1F-DF66-98E5-42A5-AE126871286D}"/>
                      </a:ext>
                    </a:extLst>
                  </p:cNvPr>
                  <p:cNvSpPr/>
                  <p:nvPr/>
                </p:nvSpPr>
                <p:spPr>
                  <a:xfrm>
                    <a:off x="4785215" y="2779346"/>
                    <a:ext cx="402935" cy="228912"/>
                  </a:xfrm>
                  <a:prstGeom prst="flowChartDecision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30" name="直接连接符 1296">
                    <a:extLst>
                      <a:ext uri="{FF2B5EF4-FFF2-40B4-BE49-F238E27FC236}">
                        <a16:creationId xmlns:a16="http://schemas.microsoft.com/office/drawing/2014/main" id="{F6DCB955-779B-9680-640C-D5EEB1260855}"/>
                      </a:ext>
                    </a:extLst>
                  </p:cNvPr>
                  <p:cNvCxnSpPr>
                    <a:cxnSpLocks/>
                    <a:stCxn id="329" idx="2"/>
                  </p:cNvCxnSpPr>
                  <p:nvPr/>
                </p:nvCxnSpPr>
                <p:spPr>
                  <a:xfrm>
                    <a:off x="4986683" y="3008258"/>
                    <a:ext cx="0" cy="9245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1" name="直接连接符 1297">
                    <a:extLst>
                      <a:ext uri="{FF2B5EF4-FFF2-40B4-BE49-F238E27FC236}">
                        <a16:creationId xmlns:a16="http://schemas.microsoft.com/office/drawing/2014/main" id="{D0B62781-E77C-85DD-4A2B-2C4B9300A24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8150" y="2891245"/>
                    <a:ext cx="0" cy="9245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sp>
                <p:nvSpPr>
                  <p:cNvPr id="332" name="平行四边形 331">
                    <a:extLst>
                      <a:ext uri="{FF2B5EF4-FFF2-40B4-BE49-F238E27FC236}">
                        <a16:creationId xmlns:a16="http://schemas.microsoft.com/office/drawing/2014/main" id="{F3C864C3-3800-27A9-2360-290142A3A086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787332" y="2907353"/>
                    <a:ext cx="199528" cy="195922"/>
                  </a:xfrm>
                  <a:prstGeom prst="parallelogram">
                    <a:avLst>
                      <a:gd name="adj" fmla="val 56263"/>
                    </a:avLst>
                  </a:prstGeom>
                  <a:grpFill/>
                  <a:ln w="12700" cap="flat" cmpd="sng" algn="ctr">
                    <a:noFill/>
                    <a:prstDash val="solid"/>
                    <a:miter lim="800000"/>
                  </a:ln>
                  <a:effectLst/>
                </p:spPr>
                <p:txBody>
                  <a:bodyPr rtlCol="0" anchor="ctr"/>
                  <a:lstStyle/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zh-CN" altLang="en-US" sz="1800" b="0" i="0" u="none" strike="noStrike" kern="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endParaRPr>
                  </a:p>
                </p:txBody>
              </p:sp>
              <p:cxnSp>
                <p:nvCxnSpPr>
                  <p:cNvPr id="333" name="直接连接符 1299">
                    <a:extLst>
                      <a:ext uri="{FF2B5EF4-FFF2-40B4-BE49-F238E27FC236}">
                        <a16:creationId xmlns:a16="http://schemas.microsoft.com/office/drawing/2014/main" id="{A0963BB5-D7D2-2058-A50F-B395BC90931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785886" y="2891245"/>
                    <a:ext cx="0" cy="92450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4" name="直接连接符 1300">
                    <a:extLst>
                      <a:ext uri="{FF2B5EF4-FFF2-40B4-BE49-F238E27FC236}">
                        <a16:creationId xmlns:a16="http://schemas.microsoft.com/office/drawing/2014/main" id="{0B8062F3-1548-15B7-8560-93BBEC3C09E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4991525" y="2978687"/>
                    <a:ext cx="196980" cy="116907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  <p:cxnSp>
                <p:nvCxnSpPr>
                  <p:cNvPr id="335" name="直接连接符 1301">
                    <a:extLst>
                      <a:ext uri="{FF2B5EF4-FFF2-40B4-BE49-F238E27FC236}">
                        <a16:creationId xmlns:a16="http://schemas.microsoft.com/office/drawing/2014/main" id="{0674DD72-02B3-EB93-FCF6-1D6603F6F7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 flipV="1">
                    <a:off x="4788690" y="2982454"/>
                    <a:ext cx="195215" cy="111606"/>
                  </a:xfrm>
                  <a:prstGeom prst="line">
                    <a:avLst/>
                  </a:prstGeom>
                  <a:grpFill/>
                  <a:ln w="12700" cap="flat" cmpd="sng" algn="ctr">
                    <a:solidFill>
                      <a:sysClr val="windowText" lastClr="000000"/>
                    </a:solidFill>
                    <a:prstDash val="solid"/>
                    <a:miter lim="800000"/>
                  </a:ln>
                  <a:effectLst/>
                </p:spPr>
              </p:cxnSp>
            </p:grpSp>
            <p:sp>
              <p:nvSpPr>
                <p:cNvPr id="327" name="矩形 326">
                  <a:extLst>
                    <a:ext uri="{FF2B5EF4-FFF2-40B4-BE49-F238E27FC236}">
                      <a16:creationId xmlns:a16="http://schemas.microsoft.com/office/drawing/2014/main" id="{9C8445B9-58B7-DC94-8460-4056C5C68FAA}"/>
                    </a:ext>
                  </a:extLst>
                </p:cNvPr>
                <p:cNvSpPr/>
                <p:nvPr/>
              </p:nvSpPr>
              <p:spPr>
                <a:xfrm>
                  <a:off x="4926088" y="5489070"/>
                  <a:ext cx="423962" cy="500415"/>
                </a:xfrm>
                <a:prstGeom prst="rect">
                  <a:avLst/>
                </a:prstGeom>
                <a:noFill/>
                <a:scene3d>
                  <a:camera prst="isometricTopUp"/>
                  <a:lightRig rig="threePt" dir="t"/>
                </a:scene3d>
              </p:spPr>
              <p:txBody>
                <a:bodyPr wrap="none" lIns="91440" tIns="45720" rIns="91440" bIns="45720">
                  <a:spAutoFit/>
                </a:bodyPr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zh-CN" b="0" i="0" u="none" strike="noStrike" kern="0" cap="none" spc="0" normalizeH="0" baseline="0" noProof="0" dirty="0">
                      <a:ln w="0"/>
                      <a:solidFill>
                        <a:prstClr val="black"/>
                      </a:solidFill>
                      <a:effectLst/>
                      <a:uLnTx/>
                      <a:uFillTx/>
                      <a:latin typeface="Arial" panose="020B0604020202020204" pitchFamily="34" charset="0"/>
                      <a:ea typeface="等线" panose="02010600030101010101" pitchFamily="2" charset="-122"/>
                      <a:cs typeface="Arial" panose="020B0604020202020204" pitchFamily="34" charset="0"/>
                    </a:rPr>
                    <a:t>2</a:t>
                  </a:r>
                  <a:endParaRPr kumimoji="0" lang="zh-CN" altLang="en-US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</p:grpSp>
        </p:grpSp>
        <p:sp>
          <p:nvSpPr>
            <p:cNvPr id="322" name="矩形 321">
              <a:extLst>
                <a:ext uri="{FF2B5EF4-FFF2-40B4-BE49-F238E27FC236}">
                  <a16:creationId xmlns:a16="http://schemas.microsoft.com/office/drawing/2014/main" id="{92D501D7-1A5F-7AF6-AD0B-2E87320F5305}"/>
                </a:ext>
              </a:extLst>
            </p:cNvPr>
            <p:cNvSpPr/>
            <p:nvPr/>
          </p:nvSpPr>
          <p:spPr>
            <a:xfrm>
              <a:off x="4325132" y="3248061"/>
              <a:ext cx="250294" cy="542116"/>
            </a:xfrm>
            <a:prstGeom prst="rect">
              <a:avLst/>
            </a:prstGeom>
            <a:solidFill>
              <a:sysClr val="window" lastClr="FFFFFF">
                <a:alpha val="82000"/>
              </a:sysClr>
            </a:solidFill>
            <a:effectLst>
              <a:softEdge rad="127000"/>
            </a:effectLst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dirty="0">
                <a:ln w="0"/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351" name="组合 350">
            <a:extLst>
              <a:ext uri="{FF2B5EF4-FFF2-40B4-BE49-F238E27FC236}">
                <a16:creationId xmlns:a16="http://schemas.microsoft.com/office/drawing/2014/main" id="{BACF5FA9-57F7-9A04-BA5E-B417698C5198}"/>
              </a:ext>
            </a:extLst>
          </p:cNvPr>
          <p:cNvGrpSpPr/>
          <p:nvPr/>
        </p:nvGrpSpPr>
        <p:grpSpPr>
          <a:xfrm>
            <a:off x="4276949" y="4585950"/>
            <a:ext cx="709649" cy="556036"/>
            <a:chOff x="3267868" y="4093316"/>
            <a:chExt cx="961517" cy="753384"/>
          </a:xfrm>
        </p:grpSpPr>
        <p:grpSp>
          <p:nvGrpSpPr>
            <p:cNvPr id="354" name="组合 353">
              <a:extLst>
                <a:ext uri="{FF2B5EF4-FFF2-40B4-BE49-F238E27FC236}">
                  <a16:creationId xmlns:a16="http://schemas.microsoft.com/office/drawing/2014/main" id="{B1C310EF-EBF7-67F1-89B8-03BC048D4221}"/>
                </a:ext>
              </a:extLst>
            </p:cNvPr>
            <p:cNvGrpSpPr/>
            <p:nvPr/>
          </p:nvGrpSpPr>
          <p:grpSpPr>
            <a:xfrm>
              <a:off x="3284766" y="4093316"/>
              <a:ext cx="944619" cy="753384"/>
              <a:chOff x="5686353" y="3258546"/>
              <a:chExt cx="944619" cy="753384"/>
            </a:xfrm>
          </p:grpSpPr>
          <p:sp>
            <p:nvSpPr>
              <p:cNvPr id="358" name="平行四边形 357">
                <a:extLst>
                  <a:ext uri="{FF2B5EF4-FFF2-40B4-BE49-F238E27FC236}">
                    <a16:creationId xmlns:a16="http://schemas.microsoft.com/office/drawing/2014/main" id="{4B2EC1DA-C5F6-F591-058F-9B770388A135}"/>
                  </a:ext>
                </a:extLst>
              </p:cNvPr>
              <p:cNvSpPr/>
              <p:nvPr/>
            </p:nvSpPr>
            <p:spPr>
              <a:xfrm rot="16200000" flipH="1">
                <a:off x="6145158" y="3513407"/>
                <a:ext cx="490669" cy="471278"/>
              </a:xfrm>
              <a:prstGeom prst="parallelogram">
                <a:avLst>
                  <a:gd name="adj" fmla="val 55673"/>
                </a:avLst>
              </a:prstGeom>
              <a:solidFill>
                <a:srgbClr val="70AD47">
                  <a:lumMod val="60000"/>
                  <a:lumOff val="40000"/>
                  <a:alpha val="91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9" name="流程图: 决策 1282">
                <a:extLst>
                  <a:ext uri="{FF2B5EF4-FFF2-40B4-BE49-F238E27FC236}">
                    <a16:creationId xmlns:a16="http://schemas.microsoft.com/office/drawing/2014/main" id="{BD42D43D-D41F-DEB8-5D38-1E4572C20717}"/>
                  </a:ext>
                </a:extLst>
              </p:cNvPr>
              <p:cNvSpPr/>
              <p:nvPr/>
            </p:nvSpPr>
            <p:spPr>
              <a:xfrm>
                <a:off x="5686353" y="3258546"/>
                <a:ext cx="944619" cy="536650"/>
              </a:xfrm>
              <a:prstGeom prst="flowChartDecision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60" name="直接连接符 1283">
                <a:extLst>
                  <a:ext uri="{FF2B5EF4-FFF2-40B4-BE49-F238E27FC236}">
                    <a16:creationId xmlns:a16="http://schemas.microsoft.com/office/drawing/2014/main" id="{71C2E130-8319-D115-3CE0-5A3D242DA42A}"/>
                  </a:ext>
                </a:extLst>
              </p:cNvPr>
              <p:cNvCxnSpPr>
                <a:cxnSpLocks/>
                <a:stCxn id="359" idx="2"/>
              </p:cNvCxnSpPr>
              <p:nvPr/>
            </p:nvCxnSpPr>
            <p:spPr>
              <a:xfrm>
                <a:off x="6158663" y="379519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61" name="直接连接符 1284">
                <a:extLst>
                  <a:ext uri="{FF2B5EF4-FFF2-40B4-BE49-F238E27FC236}">
                    <a16:creationId xmlns:a16="http://schemas.microsoft.com/office/drawing/2014/main" id="{11A9AF70-4C8F-79AC-5F47-F7D91348272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0972" y="352087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362" name="平行四边形 361">
                <a:extLst>
                  <a:ext uri="{FF2B5EF4-FFF2-40B4-BE49-F238E27FC236}">
                    <a16:creationId xmlns:a16="http://schemas.microsoft.com/office/drawing/2014/main" id="{8CBFDD5B-4EF9-A7FB-20B0-3E2D1719A268}"/>
                  </a:ext>
                </a:extLst>
              </p:cNvPr>
              <p:cNvSpPr/>
              <p:nvPr/>
            </p:nvSpPr>
            <p:spPr>
              <a:xfrm rot="16200000">
                <a:off x="5691317" y="3540774"/>
                <a:ext cx="467764" cy="459308"/>
              </a:xfrm>
              <a:prstGeom prst="parallelogram">
                <a:avLst>
                  <a:gd name="adj" fmla="val 56263"/>
                </a:avLst>
              </a:prstGeom>
              <a:solidFill>
                <a:srgbClr val="70AD47">
                  <a:lumMod val="60000"/>
                  <a:lumOff val="40000"/>
                  <a:alpha val="91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63" name="直接连接符 1286">
                <a:extLst>
                  <a:ext uri="{FF2B5EF4-FFF2-40B4-BE49-F238E27FC236}">
                    <a16:creationId xmlns:a16="http://schemas.microsoft.com/office/drawing/2014/main" id="{3C936CF7-0F82-4865-3995-830728530A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7925" y="352087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55" name="组合 354">
              <a:extLst>
                <a:ext uri="{FF2B5EF4-FFF2-40B4-BE49-F238E27FC236}">
                  <a16:creationId xmlns:a16="http://schemas.microsoft.com/office/drawing/2014/main" id="{6CB3F247-0975-1EFA-9DD5-98E1628B0C63}"/>
                </a:ext>
              </a:extLst>
            </p:cNvPr>
            <p:cNvGrpSpPr/>
            <p:nvPr/>
          </p:nvGrpSpPr>
          <p:grpSpPr>
            <a:xfrm>
              <a:off x="3267868" y="4130523"/>
              <a:ext cx="425304" cy="500415"/>
              <a:chOff x="5762776" y="4793852"/>
              <a:chExt cx="425304" cy="500415"/>
            </a:xfrm>
          </p:grpSpPr>
          <p:sp>
            <p:nvSpPr>
              <p:cNvPr id="356" name="流程图: 决策 1279">
                <a:extLst>
                  <a:ext uri="{FF2B5EF4-FFF2-40B4-BE49-F238E27FC236}">
                    <a16:creationId xmlns:a16="http://schemas.microsoft.com/office/drawing/2014/main" id="{7CDA8C7B-A435-FCB3-1AE5-60E3CFB70E97}"/>
                  </a:ext>
                </a:extLst>
              </p:cNvPr>
              <p:cNvSpPr/>
              <p:nvPr/>
            </p:nvSpPr>
            <p:spPr>
              <a:xfrm>
                <a:off x="5785145" y="4914691"/>
                <a:ext cx="402935" cy="228912"/>
              </a:xfrm>
              <a:prstGeom prst="flowChartDecision">
                <a:avLst/>
              </a:prstGeom>
              <a:solidFill>
                <a:srgbClr val="70AD47">
                  <a:lumMod val="20000"/>
                  <a:lumOff val="8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57" name="矩形 356">
                <a:extLst>
                  <a:ext uri="{FF2B5EF4-FFF2-40B4-BE49-F238E27FC236}">
                    <a16:creationId xmlns:a16="http://schemas.microsoft.com/office/drawing/2014/main" id="{BB695D2A-5253-1FFD-FFFF-35FFAA7618A9}"/>
                  </a:ext>
                </a:extLst>
              </p:cNvPr>
              <p:cNvSpPr/>
              <p:nvPr/>
            </p:nvSpPr>
            <p:spPr>
              <a:xfrm>
                <a:off x="5762776" y="4793852"/>
                <a:ext cx="423962" cy="500415"/>
              </a:xfrm>
              <a:prstGeom prst="rect">
                <a:avLst/>
              </a:prstGeom>
              <a:noFill/>
              <a:scene3d>
                <a:camera prst="isometricTopUp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0" i="0" u="none" strike="noStrike" kern="0" cap="none" spc="0" normalizeH="0" baseline="0" noProof="0" dirty="0">
                    <a:ln w="0"/>
                    <a:solidFill>
                      <a:prstClr val="black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0</a:t>
                </a:r>
                <a:endParaRPr kumimoji="0" lang="zh-CN" altLang="en-US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52" name="矩形 351">
            <a:extLst>
              <a:ext uri="{FF2B5EF4-FFF2-40B4-BE49-F238E27FC236}">
                <a16:creationId xmlns:a16="http://schemas.microsoft.com/office/drawing/2014/main" id="{BA7F6336-5BE7-1E5D-4331-0E2E7F5747D4}"/>
              </a:ext>
            </a:extLst>
          </p:cNvPr>
          <p:cNvSpPr/>
          <p:nvPr/>
        </p:nvSpPr>
        <p:spPr>
          <a:xfrm>
            <a:off x="7061316" y="3512906"/>
            <a:ext cx="441146" cy="400110"/>
          </a:xfrm>
          <a:prstGeom prst="rect">
            <a:avLst/>
          </a:prstGeom>
          <a:solidFill>
            <a:sysClr val="window" lastClr="FFFFFF">
              <a:alpha val="82000"/>
            </a:sysClr>
          </a:solidFill>
          <a:effectLst>
            <a:softEdge rad="127000"/>
          </a:effectLst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 w="0"/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①</a:t>
            </a:r>
          </a:p>
        </p:txBody>
      </p:sp>
      <p:sp>
        <p:nvSpPr>
          <p:cNvPr id="353" name="矩形 352">
            <a:extLst>
              <a:ext uri="{FF2B5EF4-FFF2-40B4-BE49-F238E27FC236}">
                <a16:creationId xmlns:a16="http://schemas.microsoft.com/office/drawing/2014/main" id="{658BFB00-41CC-1ADB-4BBE-787C51F22F01}"/>
              </a:ext>
            </a:extLst>
          </p:cNvPr>
          <p:cNvSpPr/>
          <p:nvPr/>
        </p:nvSpPr>
        <p:spPr>
          <a:xfrm>
            <a:off x="4813372" y="4557816"/>
            <a:ext cx="136340" cy="386163"/>
          </a:xfrm>
          <a:prstGeom prst="rect">
            <a:avLst/>
          </a:prstGeom>
          <a:solidFill>
            <a:sysClr val="window" lastClr="FFFFFF">
              <a:alpha val="82000"/>
            </a:sysClr>
          </a:solidFill>
          <a:effectLst>
            <a:softEdge rad="127000"/>
          </a:effectLst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800" b="0" i="0" u="none" strike="noStrike" kern="0" cap="none" spc="0" normalizeH="0" baseline="0" noProof="0" dirty="0">
              <a:ln w="0"/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364" name="组合 363">
            <a:extLst>
              <a:ext uri="{FF2B5EF4-FFF2-40B4-BE49-F238E27FC236}">
                <a16:creationId xmlns:a16="http://schemas.microsoft.com/office/drawing/2014/main" id="{68A499DA-F5BF-A0AF-C894-647A0242C491}"/>
              </a:ext>
            </a:extLst>
          </p:cNvPr>
          <p:cNvGrpSpPr/>
          <p:nvPr/>
        </p:nvGrpSpPr>
        <p:grpSpPr>
          <a:xfrm>
            <a:off x="5023000" y="3980002"/>
            <a:ext cx="709321" cy="743530"/>
            <a:chOff x="4880224" y="3424429"/>
            <a:chExt cx="961072" cy="1007423"/>
          </a:xfrm>
        </p:grpSpPr>
        <p:grpSp>
          <p:nvGrpSpPr>
            <p:cNvPr id="365" name="组合 364">
              <a:extLst>
                <a:ext uri="{FF2B5EF4-FFF2-40B4-BE49-F238E27FC236}">
                  <a16:creationId xmlns:a16="http://schemas.microsoft.com/office/drawing/2014/main" id="{24B3673F-66F7-4390-4D96-1ECD99E16655}"/>
                </a:ext>
              </a:extLst>
            </p:cNvPr>
            <p:cNvGrpSpPr/>
            <p:nvPr/>
          </p:nvGrpSpPr>
          <p:grpSpPr>
            <a:xfrm>
              <a:off x="4896677" y="3678468"/>
              <a:ext cx="944619" cy="753384"/>
              <a:chOff x="5686353" y="3258546"/>
              <a:chExt cx="944619" cy="753384"/>
            </a:xfrm>
          </p:grpSpPr>
          <p:sp>
            <p:nvSpPr>
              <p:cNvPr id="396" name="平行四边形 395">
                <a:extLst>
                  <a:ext uri="{FF2B5EF4-FFF2-40B4-BE49-F238E27FC236}">
                    <a16:creationId xmlns:a16="http://schemas.microsoft.com/office/drawing/2014/main" id="{66B4D2E0-6AE9-0CDA-A9C1-960B8D22B922}"/>
                  </a:ext>
                </a:extLst>
              </p:cNvPr>
              <p:cNvSpPr/>
              <p:nvPr/>
            </p:nvSpPr>
            <p:spPr>
              <a:xfrm rot="16200000" flipH="1">
                <a:off x="6145158" y="3513407"/>
                <a:ext cx="490669" cy="471278"/>
              </a:xfrm>
              <a:prstGeom prst="parallelogram">
                <a:avLst>
                  <a:gd name="adj" fmla="val 55673"/>
                </a:avLst>
              </a:prstGeom>
              <a:solidFill>
                <a:srgbClr val="70AD47">
                  <a:lumMod val="60000"/>
                  <a:lumOff val="40000"/>
                  <a:alpha val="91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397" name="流程图: 决策 1269">
                <a:extLst>
                  <a:ext uri="{FF2B5EF4-FFF2-40B4-BE49-F238E27FC236}">
                    <a16:creationId xmlns:a16="http://schemas.microsoft.com/office/drawing/2014/main" id="{7DBB4D97-79B7-BC18-B8B5-C1B35F2145CE}"/>
                  </a:ext>
                </a:extLst>
              </p:cNvPr>
              <p:cNvSpPr/>
              <p:nvPr/>
            </p:nvSpPr>
            <p:spPr>
              <a:xfrm>
                <a:off x="5686353" y="3258546"/>
                <a:ext cx="944619" cy="536650"/>
              </a:xfrm>
              <a:prstGeom prst="flowChartDecision">
                <a:avLst/>
              </a:prstGeom>
              <a:solidFill>
                <a:srgbClr val="70AD47">
                  <a:lumMod val="60000"/>
                  <a:lumOff val="4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398" name="直接连接符 1270">
                <a:extLst>
                  <a:ext uri="{FF2B5EF4-FFF2-40B4-BE49-F238E27FC236}">
                    <a16:creationId xmlns:a16="http://schemas.microsoft.com/office/drawing/2014/main" id="{ED5C4CCB-B83D-2630-3848-B65D33A89F9A}"/>
                  </a:ext>
                </a:extLst>
              </p:cNvPr>
              <p:cNvCxnSpPr>
                <a:cxnSpLocks/>
                <a:stCxn id="397" idx="2"/>
              </p:cNvCxnSpPr>
              <p:nvPr/>
            </p:nvCxnSpPr>
            <p:spPr>
              <a:xfrm>
                <a:off x="6158663" y="379519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399" name="直接连接符 1271">
                <a:extLst>
                  <a:ext uri="{FF2B5EF4-FFF2-40B4-BE49-F238E27FC236}">
                    <a16:creationId xmlns:a16="http://schemas.microsoft.com/office/drawing/2014/main" id="{96902850-4EE8-450E-70A0-5A7A82FAC5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0972" y="352087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00" name="平行四边形 399">
                <a:extLst>
                  <a:ext uri="{FF2B5EF4-FFF2-40B4-BE49-F238E27FC236}">
                    <a16:creationId xmlns:a16="http://schemas.microsoft.com/office/drawing/2014/main" id="{595FF9E9-509F-3562-FAA2-13077FD3C4DC}"/>
                  </a:ext>
                </a:extLst>
              </p:cNvPr>
              <p:cNvSpPr/>
              <p:nvPr/>
            </p:nvSpPr>
            <p:spPr>
              <a:xfrm rot="16200000">
                <a:off x="5691317" y="3540774"/>
                <a:ext cx="467764" cy="459308"/>
              </a:xfrm>
              <a:prstGeom prst="parallelogram">
                <a:avLst>
                  <a:gd name="adj" fmla="val 56263"/>
                </a:avLst>
              </a:prstGeom>
              <a:solidFill>
                <a:srgbClr val="70AD47">
                  <a:lumMod val="60000"/>
                  <a:lumOff val="40000"/>
                  <a:alpha val="91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401" name="直接连接符 1273">
                <a:extLst>
                  <a:ext uri="{FF2B5EF4-FFF2-40B4-BE49-F238E27FC236}">
                    <a16:creationId xmlns:a16="http://schemas.microsoft.com/office/drawing/2014/main" id="{3F0991A8-8139-D81D-A22D-D5873204860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7925" y="352087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366" name="组合 365">
              <a:extLst>
                <a:ext uri="{FF2B5EF4-FFF2-40B4-BE49-F238E27FC236}">
                  <a16:creationId xmlns:a16="http://schemas.microsoft.com/office/drawing/2014/main" id="{521C17B7-2F11-3C66-37C5-9235E576E362}"/>
                </a:ext>
              </a:extLst>
            </p:cNvPr>
            <p:cNvGrpSpPr/>
            <p:nvPr/>
          </p:nvGrpSpPr>
          <p:grpSpPr>
            <a:xfrm>
              <a:off x="4880224" y="3424429"/>
              <a:ext cx="424379" cy="640239"/>
              <a:chOff x="5812342" y="5487896"/>
              <a:chExt cx="424379" cy="640239"/>
            </a:xfrm>
          </p:grpSpPr>
          <p:grpSp>
            <p:nvGrpSpPr>
              <p:cNvPr id="368" name="组合 367">
                <a:extLst>
                  <a:ext uri="{FF2B5EF4-FFF2-40B4-BE49-F238E27FC236}">
                    <a16:creationId xmlns:a16="http://schemas.microsoft.com/office/drawing/2014/main" id="{CC1246E3-D3C5-A99E-1FF0-2D23FF2EA7BD}"/>
                  </a:ext>
                </a:extLst>
              </p:cNvPr>
              <p:cNvGrpSpPr/>
              <p:nvPr/>
            </p:nvGrpSpPr>
            <p:grpSpPr>
              <a:xfrm>
                <a:off x="5833224" y="5802403"/>
                <a:ext cx="403290" cy="325732"/>
                <a:chOff x="4785215" y="2779346"/>
                <a:chExt cx="403290" cy="325732"/>
              </a:xfrm>
              <a:solidFill>
                <a:srgbClr val="70AD47">
                  <a:lumMod val="40000"/>
                  <a:lumOff val="60000"/>
                </a:srgbClr>
              </a:solidFill>
              <a:effectLst>
                <a:glow rad="63500">
                  <a:srgbClr val="FFC000">
                    <a:satMod val="175000"/>
                    <a:alpha val="40000"/>
                  </a:srgbClr>
                </a:glow>
              </a:effectLst>
            </p:grpSpPr>
            <p:sp>
              <p:nvSpPr>
                <p:cNvPr id="388" name="平行四边形 387">
                  <a:extLst>
                    <a:ext uri="{FF2B5EF4-FFF2-40B4-BE49-F238E27FC236}">
                      <a16:creationId xmlns:a16="http://schemas.microsoft.com/office/drawing/2014/main" id="{FED02813-D6FE-1276-A824-1D3F38E0BF24}"/>
                    </a:ext>
                  </a:extLst>
                </p:cNvPr>
                <p:cNvSpPr/>
                <p:nvPr/>
              </p:nvSpPr>
              <p:spPr>
                <a:xfrm rot="16200000" flipH="1">
                  <a:off x="4980922" y="2888059"/>
                  <a:ext cx="209299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9" name="流程图: 决策 1261">
                  <a:extLst>
                    <a:ext uri="{FF2B5EF4-FFF2-40B4-BE49-F238E27FC236}">
                      <a16:creationId xmlns:a16="http://schemas.microsoft.com/office/drawing/2014/main" id="{79C05368-15A8-D439-A957-40B06ADE719E}"/>
                    </a:ext>
                  </a:extLst>
                </p:cNvPr>
                <p:cNvSpPr/>
                <p:nvPr/>
              </p:nvSpPr>
              <p:spPr>
                <a:xfrm>
                  <a:off x="4785215" y="27793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90" name="直接连接符 1262">
                  <a:extLst>
                    <a:ext uri="{FF2B5EF4-FFF2-40B4-BE49-F238E27FC236}">
                      <a16:creationId xmlns:a16="http://schemas.microsoft.com/office/drawing/2014/main" id="{8F64A832-8636-41AE-7654-AB2F5F2071AB}"/>
                    </a:ext>
                  </a:extLst>
                </p:cNvPr>
                <p:cNvCxnSpPr>
                  <a:cxnSpLocks/>
                  <a:stCxn id="389" idx="2"/>
                </p:cNvCxnSpPr>
                <p:nvPr/>
              </p:nvCxnSpPr>
              <p:spPr>
                <a:xfrm>
                  <a:off x="4986683" y="3008258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91" name="直接连接符 1263">
                  <a:extLst>
                    <a:ext uri="{FF2B5EF4-FFF2-40B4-BE49-F238E27FC236}">
                      <a16:creationId xmlns:a16="http://schemas.microsoft.com/office/drawing/2014/main" id="{B947314D-8485-11D4-5E73-F7B59A3C396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8150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392" name="平行四边形 391">
                  <a:extLst>
                    <a:ext uri="{FF2B5EF4-FFF2-40B4-BE49-F238E27FC236}">
                      <a16:creationId xmlns:a16="http://schemas.microsoft.com/office/drawing/2014/main" id="{E079D8F8-1236-F1BC-896B-B6AC8D724018}"/>
                    </a:ext>
                  </a:extLst>
                </p:cNvPr>
                <p:cNvSpPr/>
                <p:nvPr/>
              </p:nvSpPr>
              <p:spPr>
                <a:xfrm rot="16200000">
                  <a:off x="4787332" y="2907353"/>
                  <a:ext cx="19952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93" name="直接连接符 1265">
                  <a:extLst>
                    <a:ext uri="{FF2B5EF4-FFF2-40B4-BE49-F238E27FC236}">
                      <a16:creationId xmlns:a16="http://schemas.microsoft.com/office/drawing/2014/main" id="{D898B27E-9C14-E9AA-400B-ADF5BE35AF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5886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94" name="直接连接符 1266">
                  <a:extLst>
                    <a:ext uri="{FF2B5EF4-FFF2-40B4-BE49-F238E27FC236}">
                      <a16:creationId xmlns:a16="http://schemas.microsoft.com/office/drawing/2014/main" id="{B2EE1F10-6CE4-CB88-85EB-6D017110BD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91525" y="2978687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95" name="直接连接符 1267">
                  <a:extLst>
                    <a:ext uri="{FF2B5EF4-FFF2-40B4-BE49-F238E27FC236}">
                      <a16:creationId xmlns:a16="http://schemas.microsoft.com/office/drawing/2014/main" id="{2E9EA66C-6275-BF2F-BBE9-AC832A28560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88690" y="2982454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369" name="组合 368">
                <a:extLst>
                  <a:ext uri="{FF2B5EF4-FFF2-40B4-BE49-F238E27FC236}">
                    <a16:creationId xmlns:a16="http://schemas.microsoft.com/office/drawing/2014/main" id="{EBE5903C-8C0A-D0EF-4F1E-C38AADD9FC0D}"/>
                  </a:ext>
                </a:extLst>
              </p:cNvPr>
              <p:cNvGrpSpPr/>
              <p:nvPr/>
            </p:nvGrpSpPr>
            <p:grpSpPr>
              <a:xfrm>
                <a:off x="5833224" y="5711244"/>
                <a:ext cx="403290" cy="325732"/>
                <a:chOff x="4785215" y="2779346"/>
                <a:chExt cx="403290" cy="325732"/>
              </a:xfrm>
              <a:solidFill>
                <a:srgbClr val="70AD47">
                  <a:lumMod val="60000"/>
                  <a:lumOff val="40000"/>
                </a:srgbClr>
              </a:solidFill>
              <a:effectLst>
                <a:glow rad="63500">
                  <a:srgbClr val="FFC000">
                    <a:satMod val="175000"/>
                    <a:alpha val="40000"/>
                  </a:srgbClr>
                </a:glow>
              </a:effectLst>
            </p:grpSpPr>
            <p:sp>
              <p:nvSpPr>
                <p:cNvPr id="380" name="平行四边形 379">
                  <a:extLst>
                    <a:ext uri="{FF2B5EF4-FFF2-40B4-BE49-F238E27FC236}">
                      <a16:creationId xmlns:a16="http://schemas.microsoft.com/office/drawing/2014/main" id="{6CC78878-3DE8-92BA-ADBD-C26FB59081D9}"/>
                    </a:ext>
                  </a:extLst>
                </p:cNvPr>
                <p:cNvSpPr/>
                <p:nvPr/>
              </p:nvSpPr>
              <p:spPr>
                <a:xfrm rot="16200000" flipH="1">
                  <a:off x="4980922" y="2888059"/>
                  <a:ext cx="209299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81" name="流程图: 决策 1253">
                  <a:extLst>
                    <a:ext uri="{FF2B5EF4-FFF2-40B4-BE49-F238E27FC236}">
                      <a16:creationId xmlns:a16="http://schemas.microsoft.com/office/drawing/2014/main" id="{E363A25E-50CE-03F6-800D-2AA93DAA6F4E}"/>
                    </a:ext>
                  </a:extLst>
                </p:cNvPr>
                <p:cNvSpPr/>
                <p:nvPr/>
              </p:nvSpPr>
              <p:spPr>
                <a:xfrm>
                  <a:off x="4785215" y="27793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82" name="直接连接符 1254">
                  <a:extLst>
                    <a:ext uri="{FF2B5EF4-FFF2-40B4-BE49-F238E27FC236}">
                      <a16:creationId xmlns:a16="http://schemas.microsoft.com/office/drawing/2014/main" id="{26B60037-8CC6-D629-A5F7-A13C3A6AB010}"/>
                    </a:ext>
                  </a:extLst>
                </p:cNvPr>
                <p:cNvCxnSpPr>
                  <a:cxnSpLocks/>
                  <a:stCxn id="381" idx="2"/>
                </p:cNvCxnSpPr>
                <p:nvPr/>
              </p:nvCxnSpPr>
              <p:spPr>
                <a:xfrm>
                  <a:off x="4986683" y="3008258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83" name="直接连接符 1255">
                  <a:extLst>
                    <a:ext uri="{FF2B5EF4-FFF2-40B4-BE49-F238E27FC236}">
                      <a16:creationId xmlns:a16="http://schemas.microsoft.com/office/drawing/2014/main" id="{C5DCDBE2-E0FF-6538-D14C-9BB13B5649B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8150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384" name="平行四边形 383">
                  <a:extLst>
                    <a:ext uri="{FF2B5EF4-FFF2-40B4-BE49-F238E27FC236}">
                      <a16:creationId xmlns:a16="http://schemas.microsoft.com/office/drawing/2014/main" id="{DBD069E0-B777-E64A-1285-6B6DB7FBE03F}"/>
                    </a:ext>
                  </a:extLst>
                </p:cNvPr>
                <p:cNvSpPr/>
                <p:nvPr/>
              </p:nvSpPr>
              <p:spPr>
                <a:xfrm rot="16200000">
                  <a:off x="4787332" y="2907353"/>
                  <a:ext cx="19952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85" name="直接连接符 1257">
                  <a:extLst>
                    <a:ext uri="{FF2B5EF4-FFF2-40B4-BE49-F238E27FC236}">
                      <a16:creationId xmlns:a16="http://schemas.microsoft.com/office/drawing/2014/main" id="{4C454DDE-6D6C-63B1-CDBA-5939F6BAB5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5886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86" name="直接连接符 1258">
                  <a:extLst>
                    <a:ext uri="{FF2B5EF4-FFF2-40B4-BE49-F238E27FC236}">
                      <a16:creationId xmlns:a16="http://schemas.microsoft.com/office/drawing/2014/main" id="{C8C164EC-85BC-8167-A372-D71B4A398C0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91525" y="2978687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87" name="直接连接符 1259">
                  <a:extLst>
                    <a:ext uri="{FF2B5EF4-FFF2-40B4-BE49-F238E27FC236}">
                      <a16:creationId xmlns:a16="http://schemas.microsoft.com/office/drawing/2014/main" id="{2D1F1AE5-822C-43FF-87B3-6716875D28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88690" y="2982454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370" name="组合 369">
                <a:extLst>
                  <a:ext uri="{FF2B5EF4-FFF2-40B4-BE49-F238E27FC236}">
                    <a16:creationId xmlns:a16="http://schemas.microsoft.com/office/drawing/2014/main" id="{21276B87-AFDD-C00E-2ED3-3DB163A7CEE3}"/>
                  </a:ext>
                </a:extLst>
              </p:cNvPr>
              <p:cNvGrpSpPr/>
              <p:nvPr/>
            </p:nvGrpSpPr>
            <p:grpSpPr>
              <a:xfrm>
                <a:off x="5833431" y="5614983"/>
                <a:ext cx="403290" cy="325732"/>
                <a:chOff x="4785215" y="2779346"/>
                <a:chExt cx="403290" cy="325732"/>
              </a:xfrm>
              <a:solidFill>
                <a:srgbClr val="70AD47">
                  <a:lumMod val="75000"/>
                </a:srgbClr>
              </a:solidFill>
              <a:effectLst>
                <a:glow rad="63500">
                  <a:srgbClr val="FFC000">
                    <a:satMod val="175000"/>
                    <a:alpha val="40000"/>
                  </a:srgbClr>
                </a:glow>
              </a:effectLst>
            </p:grpSpPr>
            <p:sp>
              <p:nvSpPr>
                <p:cNvPr id="372" name="平行四边形 371">
                  <a:extLst>
                    <a:ext uri="{FF2B5EF4-FFF2-40B4-BE49-F238E27FC236}">
                      <a16:creationId xmlns:a16="http://schemas.microsoft.com/office/drawing/2014/main" id="{45105BFD-4F5D-7AAB-397B-AF5F4D35D383}"/>
                    </a:ext>
                  </a:extLst>
                </p:cNvPr>
                <p:cNvSpPr/>
                <p:nvPr/>
              </p:nvSpPr>
              <p:spPr>
                <a:xfrm rot="16200000" flipH="1">
                  <a:off x="4980922" y="2888059"/>
                  <a:ext cx="209299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73" name="流程图: 决策 1245">
                  <a:extLst>
                    <a:ext uri="{FF2B5EF4-FFF2-40B4-BE49-F238E27FC236}">
                      <a16:creationId xmlns:a16="http://schemas.microsoft.com/office/drawing/2014/main" id="{F5866EC4-C0AC-6001-6C07-4966E8634E25}"/>
                    </a:ext>
                  </a:extLst>
                </p:cNvPr>
                <p:cNvSpPr/>
                <p:nvPr/>
              </p:nvSpPr>
              <p:spPr>
                <a:xfrm>
                  <a:off x="4785215" y="27793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74" name="直接连接符 1246">
                  <a:extLst>
                    <a:ext uri="{FF2B5EF4-FFF2-40B4-BE49-F238E27FC236}">
                      <a16:creationId xmlns:a16="http://schemas.microsoft.com/office/drawing/2014/main" id="{0D0C8743-F4D1-0BF5-FFF2-C2B918CAF836}"/>
                    </a:ext>
                  </a:extLst>
                </p:cNvPr>
                <p:cNvCxnSpPr>
                  <a:cxnSpLocks/>
                  <a:stCxn id="373" idx="2"/>
                </p:cNvCxnSpPr>
                <p:nvPr/>
              </p:nvCxnSpPr>
              <p:spPr>
                <a:xfrm>
                  <a:off x="4986683" y="3008258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75" name="直接连接符 1247">
                  <a:extLst>
                    <a:ext uri="{FF2B5EF4-FFF2-40B4-BE49-F238E27FC236}">
                      <a16:creationId xmlns:a16="http://schemas.microsoft.com/office/drawing/2014/main" id="{333AFFD9-C2B4-E309-D88F-C297DDBC77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8150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376" name="平行四边形 375">
                  <a:extLst>
                    <a:ext uri="{FF2B5EF4-FFF2-40B4-BE49-F238E27FC236}">
                      <a16:creationId xmlns:a16="http://schemas.microsoft.com/office/drawing/2014/main" id="{FF1406CB-E99C-0175-A94A-7F720CB1202F}"/>
                    </a:ext>
                  </a:extLst>
                </p:cNvPr>
                <p:cNvSpPr/>
                <p:nvPr/>
              </p:nvSpPr>
              <p:spPr>
                <a:xfrm rot="16200000">
                  <a:off x="4787332" y="2907353"/>
                  <a:ext cx="19952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377" name="直接连接符 1249">
                  <a:extLst>
                    <a:ext uri="{FF2B5EF4-FFF2-40B4-BE49-F238E27FC236}">
                      <a16:creationId xmlns:a16="http://schemas.microsoft.com/office/drawing/2014/main" id="{28371CF9-00B9-241B-A19A-E9D7F249B71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5886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78" name="直接连接符 1250">
                  <a:extLst>
                    <a:ext uri="{FF2B5EF4-FFF2-40B4-BE49-F238E27FC236}">
                      <a16:creationId xmlns:a16="http://schemas.microsoft.com/office/drawing/2014/main" id="{55FC69E7-2734-2CC7-92B4-94E884BCFE1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91525" y="2978687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379" name="直接连接符 1251">
                  <a:extLst>
                    <a:ext uri="{FF2B5EF4-FFF2-40B4-BE49-F238E27FC236}">
                      <a16:creationId xmlns:a16="http://schemas.microsoft.com/office/drawing/2014/main" id="{7AE6B629-4B2F-C1D4-2B22-2CEC91EB9F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88690" y="2982454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sp>
            <p:nvSpPr>
              <p:cNvPr id="371" name="矩形 370">
                <a:extLst>
                  <a:ext uri="{FF2B5EF4-FFF2-40B4-BE49-F238E27FC236}">
                    <a16:creationId xmlns:a16="http://schemas.microsoft.com/office/drawing/2014/main" id="{3DE35ABC-2934-6150-DEE2-98215EF2531C}"/>
                  </a:ext>
                </a:extLst>
              </p:cNvPr>
              <p:cNvSpPr/>
              <p:nvPr/>
            </p:nvSpPr>
            <p:spPr>
              <a:xfrm>
                <a:off x="5812342" y="5487896"/>
                <a:ext cx="423961" cy="500415"/>
              </a:xfrm>
              <a:prstGeom prst="rect">
                <a:avLst/>
              </a:prstGeom>
              <a:noFill/>
              <a:scene3d>
                <a:camera prst="isometricTopUp"/>
                <a:lightRig rig="threePt" dir="t"/>
              </a:scene3d>
            </p:spPr>
            <p:txBody>
              <a:bodyPr wrap="none" lIns="91440" tIns="45720" rIns="91440" bIns="4572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b="0" i="0" u="none" strike="noStrike" kern="0" cap="none" spc="0" normalizeH="0" baseline="0" noProof="0" dirty="0">
                    <a:ln w="0"/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rPr>
                  <a:t>3</a:t>
                </a:r>
                <a:endParaRPr kumimoji="0" lang="zh-CN" altLang="en-US" b="0" i="0" u="none" strike="noStrike" kern="0" cap="none" spc="0" normalizeH="0" baseline="0" noProof="0" dirty="0">
                  <a:ln w="0"/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7" name="矩形 366">
              <a:extLst>
                <a:ext uri="{FF2B5EF4-FFF2-40B4-BE49-F238E27FC236}">
                  <a16:creationId xmlns:a16="http://schemas.microsoft.com/office/drawing/2014/main" id="{797163C0-285D-8162-9B89-01B494BB3AD7}"/>
                </a:ext>
              </a:extLst>
            </p:cNvPr>
            <p:cNvSpPr/>
            <p:nvPr/>
          </p:nvSpPr>
          <p:spPr>
            <a:xfrm>
              <a:off x="5269664" y="3770415"/>
              <a:ext cx="250294" cy="542117"/>
            </a:xfrm>
            <a:prstGeom prst="rect">
              <a:avLst/>
            </a:prstGeom>
            <a:solidFill>
              <a:sysClr val="window" lastClr="FFFFFF">
                <a:alpha val="82000"/>
              </a:sysClr>
            </a:solidFill>
            <a:effectLst>
              <a:softEdge rad="127000"/>
            </a:effectLst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000" b="1" i="0" u="none" strike="noStrike" kern="0" cap="none" spc="0" normalizeH="0" baseline="0" noProof="0" dirty="0">
                <a:ln w="0"/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402" name="矩形 401">
            <a:extLst>
              <a:ext uri="{FF2B5EF4-FFF2-40B4-BE49-F238E27FC236}">
                <a16:creationId xmlns:a16="http://schemas.microsoft.com/office/drawing/2014/main" id="{1FA98A00-63D4-3073-3B0E-DD2362143F5D}"/>
              </a:ext>
            </a:extLst>
          </p:cNvPr>
          <p:cNvSpPr/>
          <p:nvPr/>
        </p:nvSpPr>
        <p:spPr>
          <a:xfrm>
            <a:off x="3033840" y="4380255"/>
            <a:ext cx="652743" cy="58477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 w="0"/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</a:t>
            </a:r>
            <a:r>
              <a:rPr kumimoji="0" lang="en-US" altLang="zh-CN" sz="2400" b="0" i="0" u="none" strike="noStrike" kern="0" cap="none" spc="0" normalizeH="0" baseline="0" noProof="0" dirty="0">
                <a:ln w="0"/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3200" b="0" i="0" u="none" strike="noStrike" kern="0" cap="none" spc="0" normalizeH="0" baseline="0" noProof="0" dirty="0">
              <a:ln w="0"/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03" name="矩形 402">
            <a:extLst>
              <a:ext uri="{FF2B5EF4-FFF2-40B4-BE49-F238E27FC236}">
                <a16:creationId xmlns:a16="http://schemas.microsoft.com/office/drawing/2014/main" id="{9417B26D-E90C-1118-6744-DCF63B7A2564}"/>
              </a:ext>
            </a:extLst>
          </p:cNvPr>
          <p:cNvSpPr/>
          <p:nvPr/>
        </p:nvSpPr>
        <p:spPr>
          <a:xfrm>
            <a:off x="3773559" y="4808707"/>
            <a:ext cx="652743" cy="58477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 w="0"/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</a:t>
            </a:r>
            <a:r>
              <a:rPr kumimoji="0" lang="en-US" altLang="zh-CN" sz="2400" b="0" i="0" u="none" strike="noStrike" kern="0" cap="none" spc="0" normalizeH="0" baseline="0" noProof="0" dirty="0">
                <a:ln w="0"/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</a:t>
            </a:r>
            <a:endParaRPr kumimoji="0" lang="zh-CN" altLang="en-US" sz="3200" b="0" i="0" u="none" strike="noStrike" kern="0" cap="none" spc="0" normalizeH="0" baseline="0" noProof="0" dirty="0">
              <a:ln w="0"/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04" name="矩形 403">
            <a:extLst>
              <a:ext uri="{FF2B5EF4-FFF2-40B4-BE49-F238E27FC236}">
                <a16:creationId xmlns:a16="http://schemas.microsoft.com/office/drawing/2014/main" id="{740AE15C-B030-E4E2-74D8-93D49BBDB1F0}"/>
              </a:ext>
            </a:extLst>
          </p:cNvPr>
          <p:cNvSpPr/>
          <p:nvPr/>
        </p:nvSpPr>
        <p:spPr>
          <a:xfrm>
            <a:off x="2881685" y="3734045"/>
            <a:ext cx="652743" cy="58477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 w="0"/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</a:t>
            </a:r>
            <a:r>
              <a:rPr kumimoji="0" lang="en-US" altLang="zh-CN" sz="2400" b="0" i="0" u="none" strike="noStrike" kern="0" cap="none" spc="0" normalizeH="0" baseline="0" noProof="0" dirty="0">
                <a:ln w="0"/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</a:t>
            </a:r>
            <a:endParaRPr kumimoji="0" lang="zh-CN" altLang="en-US" sz="3200" b="0" i="0" u="none" strike="noStrike" kern="0" cap="none" spc="0" normalizeH="0" baseline="0" noProof="0" dirty="0">
              <a:ln w="0"/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05" name="矩形 404">
            <a:extLst>
              <a:ext uri="{FF2B5EF4-FFF2-40B4-BE49-F238E27FC236}">
                <a16:creationId xmlns:a16="http://schemas.microsoft.com/office/drawing/2014/main" id="{024B25A0-8D10-ED25-8A02-1F8B4565918C}"/>
              </a:ext>
            </a:extLst>
          </p:cNvPr>
          <p:cNvSpPr/>
          <p:nvPr/>
        </p:nvSpPr>
        <p:spPr>
          <a:xfrm>
            <a:off x="3526625" y="3372296"/>
            <a:ext cx="652743" cy="584775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 w="0"/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</a:t>
            </a:r>
            <a:r>
              <a:rPr kumimoji="0" lang="en-US" altLang="zh-CN" sz="2400" b="0" i="0" u="none" strike="noStrike" kern="0" cap="none" spc="0" normalizeH="0" baseline="0" noProof="0" dirty="0">
                <a:ln w="0"/>
                <a:solidFill>
                  <a:srgbClr val="70AD47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2</a:t>
            </a:r>
            <a:endParaRPr kumimoji="0" lang="zh-CN" altLang="en-US" sz="3200" b="0" i="0" u="none" strike="noStrike" kern="0" cap="none" spc="0" normalizeH="0" baseline="0" noProof="0" dirty="0">
              <a:ln w="0"/>
              <a:solidFill>
                <a:srgbClr val="70AD47">
                  <a:lumMod val="50000"/>
                </a:srgbClr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06" name="直接连接符 1144">
            <a:extLst>
              <a:ext uri="{FF2B5EF4-FFF2-40B4-BE49-F238E27FC236}">
                <a16:creationId xmlns:a16="http://schemas.microsoft.com/office/drawing/2014/main" id="{E0C9ED9E-5163-D241-31CB-390A9D292B75}"/>
              </a:ext>
            </a:extLst>
          </p:cNvPr>
          <p:cNvCxnSpPr>
            <a:cxnSpLocks/>
          </p:cNvCxnSpPr>
          <p:nvPr/>
        </p:nvCxnSpPr>
        <p:spPr>
          <a:xfrm flipV="1">
            <a:off x="5628723" y="2503311"/>
            <a:ext cx="87379" cy="413663"/>
          </a:xfrm>
          <a:prstGeom prst="line">
            <a:avLst/>
          </a:prstGeom>
          <a:noFill/>
          <a:ln w="38100" cap="flat" cmpd="sng" algn="ctr">
            <a:solidFill>
              <a:srgbClr val="EAA863"/>
            </a:solidFill>
            <a:prstDash val="solid"/>
            <a:miter lim="800000"/>
            <a:tailEnd type="oval" w="lg" len="lg"/>
          </a:ln>
          <a:effectLst/>
        </p:spPr>
      </p:cxnSp>
      <p:cxnSp>
        <p:nvCxnSpPr>
          <p:cNvPr id="407" name="直接连接符 1145">
            <a:extLst>
              <a:ext uri="{FF2B5EF4-FFF2-40B4-BE49-F238E27FC236}">
                <a16:creationId xmlns:a16="http://schemas.microsoft.com/office/drawing/2014/main" id="{49E7298B-DC99-73D5-DB2F-6931B3DC054C}"/>
              </a:ext>
            </a:extLst>
          </p:cNvPr>
          <p:cNvCxnSpPr>
            <a:cxnSpLocks/>
          </p:cNvCxnSpPr>
          <p:nvPr/>
        </p:nvCxnSpPr>
        <p:spPr>
          <a:xfrm flipH="1" flipV="1">
            <a:off x="5740048" y="2494731"/>
            <a:ext cx="623019" cy="9902"/>
          </a:xfrm>
          <a:prstGeom prst="line">
            <a:avLst/>
          </a:prstGeom>
          <a:noFill/>
          <a:ln w="38100" cap="flat" cmpd="sng" algn="ctr">
            <a:solidFill>
              <a:srgbClr val="EAA863"/>
            </a:solidFill>
            <a:prstDash val="solid"/>
            <a:miter lim="800000"/>
          </a:ln>
          <a:effectLst/>
        </p:spPr>
      </p:cxnSp>
      <p:cxnSp>
        <p:nvCxnSpPr>
          <p:cNvPr id="408" name="直接连接符 1146">
            <a:extLst>
              <a:ext uri="{FF2B5EF4-FFF2-40B4-BE49-F238E27FC236}">
                <a16:creationId xmlns:a16="http://schemas.microsoft.com/office/drawing/2014/main" id="{BFE93C5D-58AD-B804-8AF4-E04A5925AD8A}"/>
              </a:ext>
            </a:extLst>
          </p:cNvPr>
          <p:cNvCxnSpPr>
            <a:cxnSpLocks/>
          </p:cNvCxnSpPr>
          <p:nvPr/>
        </p:nvCxnSpPr>
        <p:spPr>
          <a:xfrm flipH="1" flipV="1">
            <a:off x="5196335" y="2319135"/>
            <a:ext cx="510878" cy="191324"/>
          </a:xfrm>
          <a:prstGeom prst="line">
            <a:avLst/>
          </a:prstGeom>
          <a:noFill/>
          <a:ln w="38100" cap="flat" cmpd="sng" algn="ctr">
            <a:solidFill>
              <a:srgbClr val="EAA863"/>
            </a:solidFill>
            <a:prstDash val="solid"/>
            <a:miter lim="800000"/>
          </a:ln>
          <a:effectLst/>
        </p:spPr>
      </p:cxnSp>
      <p:cxnSp>
        <p:nvCxnSpPr>
          <p:cNvPr id="409" name="直接连接符 1147">
            <a:extLst>
              <a:ext uri="{FF2B5EF4-FFF2-40B4-BE49-F238E27FC236}">
                <a16:creationId xmlns:a16="http://schemas.microsoft.com/office/drawing/2014/main" id="{B7B3DE38-FBDF-1A38-E5AE-C6561FB46CD4}"/>
              </a:ext>
            </a:extLst>
          </p:cNvPr>
          <p:cNvCxnSpPr>
            <a:cxnSpLocks/>
          </p:cNvCxnSpPr>
          <p:nvPr/>
        </p:nvCxnSpPr>
        <p:spPr>
          <a:xfrm>
            <a:off x="5207977" y="2062438"/>
            <a:ext cx="0" cy="269676"/>
          </a:xfrm>
          <a:prstGeom prst="line">
            <a:avLst/>
          </a:prstGeom>
          <a:noFill/>
          <a:ln w="38100" cap="flat" cmpd="sng" algn="ctr">
            <a:solidFill>
              <a:srgbClr val="EAA863"/>
            </a:solidFill>
            <a:prstDash val="solid"/>
            <a:miter lim="800000"/>
            <a:tailEnd type="none" w="lg" len="lg"/>
          </a:ln>
          <a:effectLst/>
        </p:spPr>
      </p:cxnSp>
      <p:cxnSp>
        <p:nvCxnSpPr>
          <p:cNvPr id="410" name="直接连接符 1148">
            <a:extLst>
              <a:ext uri="{FF2B5EF4-FFF2-40B4-BE49-F238E27FC236}">
                <a16:creationId xmlns:a16="http://schemas.microsoft.com/office/drawing/2014/main" id="{76B36009-13D9-851E-4424-D64E987507DA}"/>
              </a:ext>
            </a:extLst>
          </p:cNvPr>
          <p:cNvCxnSpPr>
            <a:cxnSpLocks/>
          </p:cNvCxnSpPr>
          <p:nvPr/>
        </p:nvCxnSpPr>
        <p:spPr>
          <a:xfrm>
            <a:off x="6134462" y="4034498"/>
            <a:ext cx="729195" cy="63694"/>
          </a:xfrm>
          <a:prstGeom prst="line">
            <a:avLst/>
          </a:prstGeom>
          <a:noFill/>
          <a:ln w="57150" cap="flat" cmpd="sng" algn="ctr">
            <a:solidFill>
              <a:srgbClr val="EAA863"/>
            </a:solidFill>
            <a:prstDash val="solid"/>
            <a:miter lim="800000"/>
            <a:headEnd type="oval"/>
          </a:ln>
          <a:effectLst/>
        </p:spPr>
      </p:cxnSp>
      <p:cxnSp>
        <p:nvCxnSpPr>
          <p:cNvPr id="411" name="直接连接符 1149">
            <a:extLst>
              <a:ext uri="{FF2B5EF4-FFF2-40B4-BE49-F238E27FC236}">
                <a16:creationId xmlns:a16="http://schemas.microsoft.com/office/drawing/2014/main" id="{A06F9CA5-A876-1A21-3AE3-0E99700E8C96}"/>
              </a:ext>
            </a:extLst>
          </p:cNvPr>
          <p:cNvCxnSpPr>
            <a:cxnSpLocks/>
          </p:cNvCxnSpPr>
          <p:nvPr/>
        </p:nvCxnSpPr>
        <p:spPr>
          <a:xfrm flipH="1" flipV="1">
            <a:off x="6121295" y="3686493"/>
            <a:ext cx="13167" cy="348331"/>
          </a:xfrm>
          <a:prstGeom prst="line">
            <a:avLst/>
          </a:prstGeom>
          <a:noFill/>
          <a:ln w="57150" cap="flat" cmpd="sng" algn="ctr">
            <a:solidFill>
              <a:srgbClr val="EAA863"/>
            </a:solidFill>
            <a:prstDash val="solid"/>
            <a:miter lim="800000"/>
            <a:headEnd type="oval"/>
          </a:ln>
          <a:effectLst/>
        </p:spPr>
      </p:cxnSp>
      <p:sp>
        <p:nvSpPr>
          <p:cNvPr id="412" name="矩形 411">
            <a:extLst>
              <a:ext uri="{FF2B5EF4-FFF2-40B4-BE49-F238E27FC236}">
                <a16:creationId xmlns:a16="http://schemas.microsoft.com/office/drawing/2014/main" id="{10DBD997-EDF0-D8DE-84C1-2525D7B6EEE4}"/>
              </a:ext>
            </a:extLst>
          </p:cNvPr>
          <p:cNvSpPr/>
          <p:nvPr/>
        </p:nvSpPr>
        <p:spPr>
          <a:xfrm>
            <a:off x="5436205" y="2121528"/>
            <a:ext cx="4240969" cy="737165"/>
          </a:xfrm>
          <a:prstGeom prst="rect">
            <a:avLst/>
          </a:prstGeom>
          <a:solidFill>
            <a:srgbClr val="4472C4">
              <a:alpha val="26000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isometricOffAxis1Left">
              <a:rot lat="1075750" lon="3524646" rev="21502672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grpSp>
        <p:nvGrpSpPr>
          <p:cNvPr id="413" name="组合 412">
            <a:extLst>
              <a:ext uri="{FF2B5EF4-FFF2-40B4-BE49-F238E27FC236}">
                <a16:creationId xmlns:a16="http://schemas.microsoft.com/office/drawing/2014/main" id="{D0A98119-E59B-673D-325A-ACC96885C4C2}"/>
              </a:ext>
            </a:extLst>
          </p:cNvPr>
          <p:cNvGrpSpPr/>
          <p:nvPr/>
        </p:nvGrpSpPr>
        <p:grpSpPr>
          <a:xfrm>
            <a:off x="7637278" y="2822520"/>
            <a:ext cx="710562" cy="793605"/>
            <a:chOff x="7247317" y="2519738"/>
            <a:chExt cx="962753" cy="1075271"/>
          </a:xfrm>
        </p:grpSpPr>
        <p:grpSp>
          <p:nvGrpSpPr>
            <p:cNvPr id="414" name="组合 413">
              <a:extLst>
                <a:ext uri="{FF2B5EF4-FFF2-40B4-BE49-F238E27FC236}">
                  <a16:creationId xmlns:a16="http://schemas.microsoft.com/office/drawing/2014/main" id="{BCA7DBC9-0D22-0CE4-31FB-8317CF8E9E36}"/>
                </a:ext>
              </a:extLst>
            </p:cNvPr>
            <p:cNvGrpSpPr/>
            <p:nvPr/>
          </p:nvGrpSpPr>
          <p:grpSpPr>
            <a:xfrm>
              <a:off x="7265451" y="2841625"/>
              <a:ext cx="944619" cy="753384"/>
              <a:chOff x="5686353" y="3258546"/>
              <a:chExt cx="944619" cy="753384"/>
            </a:xfrm>
          </p:grpSpPr>
          <p:sp>
            <p:nvSpPr>
              <p:cNvPr id="454" name="平行四边形 453">
                <a:extLst>
                  <a:ext uri="{FF2B5EF4-FFF2-40B4-BE49-F238E27FC236}">
                    <a16:creationId xmlns:a16="http://schemas.microsoft.com/office/drawing/2014/main" id="{DA7BD462-A08E-3CA4-4699-1D29B4F88F3B}"/>
                  </a:ext>
                </a:extLst>
              </p:cNvPr>
              <p:cNvSpPr/>
              <p:nvPr/>
            </p:nvSpPr>
            <p:spPr>
              <a:xfrm rot="16200000" flipH="1">
                <a:off x="6145158" y="3513407"/>
                <a:ext cx="490669" cy="471278"/>
              </a:xfrm>
              <a:prstGeom prst="parallelogram">
                <a:avLst>
                  <a:gd name="adj" fmla="val 55673"/>
                </a:avLst>
              </a:prstGeom>
              <a:solidFill>
                <a:srgbClr val="EBA964">
                  <a:alpha val="91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55" name="流程图: 决策 1232">
                <a:extLst>
                  <a:ext uri="{FF2B5EF4-FFF2-40B4-BE49-F238E27FC236}">
                    <a16:creationId xmlns:a16="http://schemas.microsoft.com/office/drawing/2014/main" id="{9A05000F-F1C3-AD88-C179-825C58F633C2}"/>
                  </a:ext>
                </a:extLst>
              </p:cNvPr>
              <p:cNvSpPr/>
              <p:nvPr/>
            </p:nvSpPr>
            <p:spPr>
              <a:xfrm>
                <a:off x="5686353" y="3258546"/>
                <a:ext cx="944619" cy="536650"/>
              </a:xfrm>
              <a:prstGeom prst="flowChartDecision">
                <a:avLst/>
              </a:prstGeom>
              <a:solidFill>
                <a:srgbClr val="EAA863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456" name="直接连接符 1233">
                <a:extLst>
                  <a:ext uri="{FF2B5EF4-FFF2-40B4-BE49-F238E27FC236}">
                    <a16:creationId xmlns:a16="http://schemas.microsoft.com/office/drawing/2014/main" id="{AEEE12BF-968F-A9B8-0F5D-48219E4679E6}"/>
                  </a:ext>
                </a:extLst>
              </p:cNvPr>
              <p:cNvCxnSpPr>
                <a:cxnSpLocks/>
                <a:stCxn id="455" idx="2"/>
              </p:cNvCxnSpPr>
              <p:nvPr/>
            </p:nvCxnSpPr>
            <p:spPr>
              <a:xfrm>
                <a:off x="6158663" y="379519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57" name="直接连接符 1234">
                <a:extLst>
                  <a:ext uri="{FF2B5EF4-FFF2-40B4-BE49-F238E27FC236}">
                    <a16:creationId xmlns:a16="http://schemas.microsoft.com/office/drawing/2014/main" id="{DEE83CA3-EB3D-82D7-EFC4-3427C5FC9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0972" y="352087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58" name="平行四边形 457">
                <a:extLst>
                  <a:ext uri="{FF2B5EF4-FFF2-40B4-BE49-F238E27FC236}">
                    <a16:creationId xmlns:a16="http://schemas.microsoft.com/office/drawing/2014/main" id="{F2321260-4B9A-9233-6311-2C6EA84B76E0}"/>
                  </a:ext>
                </a:extLst>
              </p:cNvPr>
              <p:cNvSpPr/>
              <p:nvPr/>
            </p:nvSpPr>
            <p:spPr>
              <a:xfrm rot="16200000">
                <a:off x="5691317" y="3540774"/>
                <a:ext cx="467764" cy="459308"/>
              </a:xfrm>
              <a:prstGeom prst="parallelogram">
                <a:avLst>
                  <a:gd name="adj" fmla="val 56263"/>
                </a:avLst>
              </a:prstGeom>
              <a:solidFill>
                <a:srgbClr val="EBA964">
                  <a:alpha val="91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459" name="直接连接符 1236">
                <a:extLst>
                  <a:ext uri="{FF2B5EF4-FFF2-40B4-BE49-F238E27FC236}">
                    <a16:creationId xmlns:a16="http://schemas.microsoft.com/office/drawing/2014/main" id="{978CB96B-1055-40CA-401D-2F0C2B1B9D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7925" y="352087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15" name="矩形 414">
              <a:extLst>
                <a:ext uri="{FF2B5EF4-FFF2-40B4-BE49-F238E27FC236}">
                  <a16:creationId xmlns:a16="http://schemas.microsoft.com/office/drawing/2014/main" id="{D8CA795D-4B93-A7CB-0CC8-AE82B5F7F409}"/>
                </a:ext>
              </a:extLst>
            </p:cNvPr>
            <p:cNvSpPr/>
            <p:nvPr/>
          </p:nvSpPr>
          <p:spPr>
            <a:xfrm>
              <a:off x="7283117" y="2519737"/>
              <a:ext cx="356188" cy="461665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4</a:t>
              </a:r>
              <a:endParaRPr kumimoji="0" lang="zh-CN" altLang="en-US" sz="24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  <p:grpSp>
          <p:nvGrpSpPr>
            <p:cNvPr id="416" name="组合 415">
              <a:extLst>
                <a:ext uri="{FF2B5EF4-FFF2-40B4-BE49-F238E27FC236}">
                  <a16:creationId xmlns:a16="http://schemas.microsoft.com/office/drawing/2014/main" id="{4FAC4076-A49E-9245-AAB9-19E25FD839BE}"/>
                </a:ext>
              </a:extLst>
            </p:cNvPr>
            <p:cNvGrpSpPr/>
            <p:nvPr/>
          </p:nvGrpSpPr>
          <p:grpSpPr>
            <a:xfrm>
              <a:off x="7274623" y="2632153"/>
              <a:ext cx="404034" cy="600147"/>
              <a:chOff x="5695525" y="3049074"/>
              <a:chExt cx="404034" cy="600147"/>
            </a:xfrm>
          </p:grpSpPr>
          <p:grpSp>
            <p:nvGrpSpPr>
              <p:cNvPr id="418" name="组合 417">
                <a:extLst>
                  <a:ext uri="{FF2B5EF4-FFF2-40B4-BE49-F238E27FC236}">
                    <a16:creationId xmlns:a16="http://schemas.microsoft.com/office/drawing/2014/main" id="{E2F7D754-39F3-256C-024A-9C22D5396632}"/>
                  </a:ext>
                </a:extLst>
              </p:cNvPr>
              <p:cNvGrpSpPr/>
              <p:nvPr/>
            </p:nvGrpSpPr>
            <p:grpSpPr>
              <a:xfrm>
                <a:off x="5696136" y="3323489"/>
                <a:ext cx="403290" cy="325732"/>
                <a:chOff x="4785215" y="2779346"/>
                <a:chExt cx="403290" cy="325732"/>
              </a:xfrm>
              <a:effectLst>
                <a:glow rad="63500">
                  <a:srgbClr val="FFC000">
                    <a:satMod val="175000"/>
                    <a:alpha val="40000"/>
                  </a:srgbClr>
                </a:glow>
              </a:effectLst>
            </p:grpSpPr>
            <p:sp>
              <p:nvSpPr>
                <p:cNvPr id="446" name="平行四边形 445">
                  <a:extLst>
                    <a:ext uri="{FF2B5EF4-FFF2-40B4-BE49-F238E27FC236}">
                      <a16:creationId xmlns:a16="http://schemas.microsoft.com/office/drawing/2014/main" id="{4DF449DA-88DD-793E-E7D3-BBEBA0F2FAED}"/>
                    </a:ext>
                  </a:extLst>
                </p:cNvPr>
                <p:cNvSpPr/>
                <p:nvPr/>
              </p:nvSpPr>
              <p:spPr>
                <a:xfrm rot="16200000" flipH="1">
                  <a:off x="4980922" y="2888059"/>
                  <a:ext cx="209299" cy="201028"/>
                </a:xfrm>
                <a:prstGeom prst="parallelogram">
                  <a:avLst>
                    <a:gd name="adj" fmla="val 55673"/>
                  </a:avLst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47" name="流程图: 决策 1224">
                  <a:extLst>
                    <a:ext uri="{FF2B5EF4-FFF2-40B4-BE49-F238E27FC236}">
                      <a16:creationId xmlns:a16="http://schemas.microsoft.com/office/drawing/2014/main" id="{DE426F8D-6E4D-027C-A661-4166025D668A}"/>
                    </a:ext>
                  </a:extLst>
                </p:cNvPr>
                <p:cNvSpPr/>
                <p:nvPr/>
              </p:nvSpPr>
              <p:spPr>
                <a:xfrm>
                  <a:off x="4785215" y="2779346"/>
                  <a:ext cx="402935" cy="228912"/>
                </a:xfrm>
                <a:prstGeom prst="flowChartDecision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48" name="直接连接符 1225">
                  <a:extLst>
                    <a:ext uri="{FF2B5EF4-FFF2-40B4-BE49-F238E27FC236}">
                      <a16:creationId xmlns:a16="http://schemas.microsoft.com/office/drawing/2014/main" id="{B408B2C0-7AAC-B732-10E9-A7F1D9D3D068}"/>
                    </a:ext>
                  </a:extLst>
                </p:cNvPr>
                <p:cNvCxnSpPr>
                  <a:cxnSpLocks/>
                  <a:stCxn id="447" idx="2"/>
                </p:cNvCxnSpPr>
                <p:nvPr/>
              </p:nvCxnSpPr>
              <p:spPr>
                <a:xfrm>
                  <a:off x="4986683" y="3008258"/>
                  <a:ext cx="0" cy="92450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9" name="直接连接符 1226">
                  <a:extLst>
                    <a:ext uri="{FF2B5EF4-FFF2-40B4-BE49-F238E27FC236}">
                      <a16:creationId xmlns:a16="http://schemas.microsoft.com/office/drawing/2014/main" id="{9B55AFDB-E503-A241-87E5-5E1F2F0F93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8150" y="2891245"/>
                  <a:ext cx="0" cy="92450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450" name="平行四边形 449">
                  <a:extLst>
                    <a:ext uri="{FF2B5EF4-FFF2-40B4-BE49-F238E27FC236}">
                      <a16:creationId xmlns:a16="http://schemas.microsoft.com/office/drawing/2014/main" id="{09481CDD-ED6B-E81F-F85F-4EC76648A5BB}"/>
                    </a:ext>
                  </a:extLst>
                </p:cNvPr>
                <p:cNvSpPr/>
                <p:nvPr/>
              </p:nvSpPr>
              <p:spPr>
                <a:xfrm rot="16200000">
                  <a:off x="4787332" y="2907353"/>
                  <a:ext cx="199528" cy="195922"/>
                </a:xfrm>
                <a:prstGeom prst="parallelogram">
                  <a:avLst>
                    <a:gd name="adj" fmla="val 56263"/>
                  </a:avLst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51" name="直接连接符 1228">
                  <a:extLst>
                    <a:ext uri="{FF2B5EF4-FFF2-40B4-BE49-F238E27FC236}">
                      <a16:creationId xmlns:a16="http://schemas.microsoft.com/office/drawing/2014/main" id="{3F404CB8-B74F-A307-26F1-B26B55AAB0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5886" y="2891245"/>
                  <a:ext cx="0" cy="92450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52" name="直接连接符 1229">
                  <a:extLst>
                    <a:ext uri="{FF2B5EF4-FFF2-40B4-BE49-F238E27FC236}">
                      <a16:creationId xmlns:a16="http://schemas.microsoft.com/office/drawing/2014/main" id="{1F2F34D6-461B-43F8-6B40-FF0AA0285F0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91525" y="2978687"/>
                  <a:ext cx="196980" cy="116907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53" name="直接连接符 1230">
                  <a:extLst>
                    <a:ext uri="{FF2B5EF4-FFF2-40B4-BE49-F238E27FC236}">
                      <a16:creationId xmlns:a16="http://schemas.microsoft.com/office/drawing/2014/main" id="{1B7F057E-1FA4-FD5E-DC50-86A0FBCC34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88690" y="2982454"/>
                  <a:ext cx="195215" cy="111606"/>
                </a:xfrm>
                <a:prstGeom prst="line">
                  <a:avLst/>
                </a:prstGeom>
                <a:solidFill>
                  <a:srgbClr val="ED7D31">
                    <a:lumMod val="40000"/>
                    <a:lumOff val="60000"/>
                  </a:srgbClr>
                </a:solidFill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419" name="组合 418">
                <a:extLst>
                  <a:ext uri="{FF2B5EF4-FFF2-40B4-BE49-F238E27FC236}">
                    <a16:creationId xmlns:a16="http://schemas.microsoft.com/office/drawing/2014/main" id="{753FBA53-D9C8-CBFA-6ADB-496C86186465}"/>
                  </a:ext>
                </a:extLst>
              </p:cNvPr>
              <p:cNvGrpSpPr/>
              <p:nvPr/>
            </p:nvGrpSpPr>
            <p:grpSpPr>
              <a:xfrm>
                <a:off x="5696269" y="3231570"/>
                <a:ext cx="403290" cy="325732"/>
                <a:chOff x="4785215" y="2779346"/>
                <a:chExt cx="403290" cy="325732"/>
              </a:xfrm>
              <a:solidFill>
                <a:srgbClr val="ED7D31">
                  <a:lumMod val="60000"/>
                  <a:lumOff val="40000"/>
                </a:srgbClr>
              </a:solidFill>
              <a:effectLst>
                <a:glow rad="63500">
                  <a:srgbClr val="FFC000">
                    <a:satMod val="175000"/>
                    <a:alpha val="40000"/>
                  </a:srgbClr>
                </a:glow>
              </a:effectLst>
            </p:grpSpPr>
            <p:sp>
              <p:nvSpPr>
                <p:cNvPr id="438" name="平行四边形 437">
                  <a:extLst>
                    <a:ext uri="{FF2B5EF4-FFF2-40B4-BE49-F238E27FC236}">
                      <a16:creationId xmlns:a16="http://schemas.microsoft.com/office/drawing/2014/main" id="{D7F04C47-73A7-70FA-1FE7-B4BA734B0AA3}"/>
                    </a:ext>
                  </a:extLst>
                </p:cNvPr>
                <p:cNvSpPr/>
                <p:nvPr/>
              </p:nvSpPr>
              <p:spPr>
                <a:xfrm rot="16200000" flipH="1">
                  <a:off x="4980922" y="2888059"/>
                  <a:ext cx="209299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9" name="流程图: 决策 1216">
                  <a:extLst>
                    <a:ext uri="{FF2B5EF4-FFF2-40B4-BE49-F238E27FC236}">
                      <a16:creationId xmlns:a16="http://schemas.microsoft.com/office/drawing/2014/main" id="{870015CA-582C-6FFC-100A-A8261DF1984A}"/>
                    </a:ext>
                  </a:extLst>
                </p:cNvPr>
                <p:cNvSpPr/>
                <p:nvPr/>
              </p:nvSpPr>
              <p:spPr>
                <a:xfrm>
                  <a:off x="4785215" y="27793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40" name="直接连接符 1217">
                  <a:extLst>
                    <a:ext uri="{FF2B5EF4-FFF2-40B4-BE49-F238E27FC236}">
                      <a16:creationId xmlns:a16="http://schemas.microsoft.com/office/drawing/2014/main" id="{17B47F48-0CAA-A9AD-3D0A-6985A5F6DC45}"/>
                    </a:ext>
                  </a:extLst>
                </p:cNvPr>
                <p:cNvCxnSpPr>
                  <a:cxnSpLocks/>
                  <a:stCxn id="439" idx="2"/>
                </p:cNvCxnSpPr>
                <p:nvPr/>
              </p:nvCxnSpPr>
              <p:spPr>
                <a:xfrm>
                  <a:off x="4986683" y="3008258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1" name="直接连接符 1218">
                  <a:extLst>
                    <a:ext uri="{FF2B5EF4-FFF2-40B4-BE49-F238E27FC236}">
                      <a16:creationId xmlns:a16="http://schemas.microsoft.com/office/drawing/2014/main" id="{71FDE456-B8A2-AD25-80AC-CF51C0E23B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8150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442" name="平行四边形 441">
                  <a:extLst>
                    <a:ext uri="{FF2B5EF4-FFF2-40B4-BE49-F238E27FC236}">
                      <a16:creationId xmlns:a16="http://schemas.microsoft.com/office/drawing/2014/main" id="{C9619086-49E6-478A-27FD-59FA00EE7AE6}"/>
                    </a:ext>
                  </a:extLst>
                </p:cNvPr>
                <p:cNvSpPr/>
                <p:nvPr/>
              </p:nvSpPr>
              <p:spPr>
                <a:xfrm rot="16200000">
                  <a:off x="4787332" y="2907353"/>
                  <a:ext cx="19952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43" name="直接连接符 1220">
                  <a:extLst>
                    <a:ext uri="{FF2B5EF4-FFF2-40B4-BE49-F238E27FC236}">
                      <a16:creationId xmlns:a16="http://schemas.microsoft.com/office/drawing/2014/main" id="{71C2F2F1-C4E7-AF0B-67BF-7FB25C2CFAC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5886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4" name="直接连接符 1221">
                  <a:extLst>
                    <a:ext uri="{FF2B5EF4-FFF2-40B4-BE49-F238E27FC236}">
                      <a16:creationId xmlns:a16="http://schemas.microsoft.com/office/drawing/2014/main" id="{01AE4D74-D12E-D704-709A-5D143124703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91525" y="2978687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45" name="直接连接符 1222">
                  <a:extLst>
                    <a:ext uri="{FF2B5EF4-FFF2-40B4-BE49-F238E27FC236}">
                      <a16:creationId xmlns:a16="http://schemas.microsoft.com/office/drawing/2014/main" id="{DBB2F4C4-D114-80D9-8B4B-30D28CB1C8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88690" y="2982454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420" name="组合 419">
                <a:extLst>
                  <a:ext uri="{FF2B5EF4-FFF2-40B4-BE49-F238E27FC236}">
                    <a16:creationId xmlns:a16="http://schemas.microsoft.com/office/drawing/2014/main" id="{19E3B141-19C7-2F91-5BA6-6035293611DC}"/>
                  </a:ext>
                </a:extLst>
              </p:cNvPr>
              <p:cNvGrpSpPr/>
              <p:nvPr/>
            </p:nvGrpSpPr>
            <p:grpSpPr>
              <a:xfrm>
                <a:off x="5696269" y="3141049"/>
                <a:ext cx="403290" cy="325732"/>
                <a:chOff x="4785215" y="2779346"/>
                <a:chExt cx="403290" cy="325732"/>
              </a:xfrm>
              <a:solidFill>
                <a:srgbClr val="FF9933"/>
              </a:solidFill>
              <a:effectLst>
                <a:glow rad="63500">
                  <a:srgbClr val="FFC000">
                    <a:satMod val="175000"/>
                    <a:alpha val="40000"/>
                  </a:srgbClr>
                </a:glow>
              </a:effectLst>
            </p:grpSpPr>
            <p:sp>
              <p:nvSpPr>
                <p:cNvPr id="430" name="平行四边形 429">
                  <a:extLst>
                    <a:ext uri="{FF2B5EF4-FFF2-40B4-BE49-F238E27FC236}">
                      <a16:creationId xmlns:a16="http://schemas.microsoft.com/office/drawing/2014/main" id="{87390B39-BFF4-3B6E-C263-58E5175D7514}"/>
                    </a:ext>
                  </a:extLst>
                </p:cNvPr>
                <p:cNvSpPr/>
                <p:nvPr/>
              </p:nvSpPr>
              <p:spPr>
                <a:xfrm rot="16200000" flipH="1">
                  <a:off x="4980922" y="2888059"/>
                  <a:ext cx="209299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31" name="流程图: 决策 1208">
                  <a:extLst>
                    <a:ext uri="{FF2B5EF4-FFF2-40B4-BE49-F238E27FC236}">
                      <a16:creationId xmlns:a16="http://schemas.microsoft.com/office/drawing/2014/main" id="{376C3D7B-1840-7899-BB7C-4426AC739C7A}"/>
                    </a:ext>
                  </a:extLst>
                </p:cNvPr>
                <p:cNvSpPr/>
                <p:nvPr/>
              </p:nvSpPr>
              <p:spPr>
                <a:xfrm>
                  <a:off x="4785215" y="27793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32" name="直接连接符 1209">
                  <a:extLst>
                    <a:ext uri="{FF2B5EF4-FFF2-40B4-BE49-F238E27FC236}">
                      <a16:creationId xmlns:a16="http://schemas.microsoft.com/office/drawing/2014/main" id="{88E9A93F-CA84-2727-CE54-1D4C579CC7B2}"/>
                    </a:ext>
                  </a:extLst>
                </p:cNvPr>
                <p:cNvCxnSpPr>
                  <a:cxnSpLocks/>
                  <a:stCxn id="431" idx="2"/>
                </p:cNvCxnSpPr>
                <p:nvPr/>
              </p:nvCxnSpPr>
              <p:spPr>
                <a:xfrm>
                  <a:off x="4986683" y="3008258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33" name="直接连接符 1210">
                  <a:extLst>
                    <a:ext uri="{FF2B5EF4-FFF2-40B4-BE49-F238E27FC236}">
                      <a16:creationId xmlns:a16="http://schemas.microsoft.com/office/drawing/2014/main" id="{C4737DD4-0CCB-41A9-833E-DAAEB43F61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8150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434" name="平行四边形 433">
                  <a:extLst>
                    <a:ext uri="{FF2B5EF4-FFF2-40B4-BE49-F238E27FC236}">
                      <a16:creationId xmlns:a16="http://schemas.microsoft.com/office/drawing/2014/main" id="{BA4483D3-02CC-9DEC-CBEE-024EF0FA5162}"/>
                    </a:ext>
                  </a:extLst>
                </p:cNvPr>
                <p:cNvSpPr/>
                <p:nvPr/>
              </p:nvSpPr>
              <p:spPr>
                <a:xfrm rot="16200000">
                  <a:off x="4787332" y="2907353"/>
                  <a:ext cx="19952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35" name="直接连接符 1212">
                  <a:extLst>
                    <a:ext uri="{FF2B5EF4-FFF2-40B4-BE49-F238E27FC236}">
                      <a16:creationId xmlns:a16="http://schemas.microsoft.com/office/drawing/2014/main" id="{B1239969-D11A-2964-263C-C9AEC4B7FD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5886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36" name="直接连接符 1213">
                  <a:extLst>
                    <a:ext uri="{FF2B5EF4-FFF2-40B4-BE49-F238E27FC236}">
                      <a16:creationId xmlns:a16="http://schemas.microsoft.com/office/drawing/2014/main" id="{2EA4AC37-E97A-D79C-7156-6BE3E23013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91525" y="2978687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37" name="直接连接符 1214">
                  <a:extLst>
                    <a:ext uri="{FF2B5EF4-FFF2-40B4-BE49-F238E27FC236}">
                      <a16:creationId xmlns:a16="http://schemas.microsoft.com/office/drawing/2014/main" id="{3F94E7B9-C740-1ED6-5861-057F54E5EBE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88690" y="2982454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  <p:grpSp>
            <p:nvGrpSpPr>
              <p:cNvPr id="421" name="组合 420">
                <a:extLst>
                  <a:ext uri="{FF2B5EF4-FFF2-40B4-BE49-F238E27FC236}">
                    <a16:creationId xmlns:a16="http://schemas.microsoft.com/office/drawing/2014/main" id="{F167718C-67AA-2263-0155-D6362DCE302A}"/>
                  </a:ext>
                </a:extLst>
              </p:cNvPr>
              <p:cNvGrpSpPr/>
              <p:nvPr/>
            </p:nvGrpSpPr>
            <p:grpSpPr>
              <a:xfrm>
                <a:off x="5695525" y="3049074"/>
                <a:ext cx="403290" cy="325732"/>
                <a:chOff x="4785215" y="2779346"/>
                <a:chExt cx="403290" cy="325732"/>
              </a:xfrm>
              <a:solidFill>
                <a:srgbClr val="CC0000"/>
              </a:solidFill>
              <a:effectLst>
                <a:glow rad="63500">
                  <a:srgbClr val="FFC000">
                    <a:satMod val="175000"/>
                    <a:alpha val="40000"/>
                  </a:srgbClr>
                </a:glow>
              </a:effectLst>
            </p:grpSpPr>
            <p:sp>
              <p:nvSpPr>
                <p:cNvPr id="422" name="平行四边形 421">
                  <a:extLst>
                    <a:ext uri="{FF2B5EF4-FFF2-40B4-BE49-F238E27FC236}">
                      <a16:creationId xmlns:a16="http://schemas.microsoft.com/office/drawing/2014/main" id="{F2206D9D-7864-94EE-EAFA-64A91324F864}"/>
                    </a:ext>
                  </a:extLst>
                </p:cNvPr>
                <p:cNvSpPr/>
                <p:nvPr/>
              </p:nvSpPr>
              <p:spPr>
                <a:xfrm rot="16200000" flipH="1">
                  <a:off x="4980922" y="2888059"/>
                  <a:ext cx="209299" cy="201028"/>
                </a:xfrm>
                <a:prstGeom prst="parallelogram">
                  <a:avLst>
                    <a:gd name="adj" fmla="val 5567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423" name="流程图: 决策 1200">
                  <a:extLst>
                    <a:ext uri="{FF2B5EF4-FFF2-40B4-BE49-F238E27FC236}">
                      <a16:creationId xmlns:a16="http://schemas.microsoft.com/office/drawing/2014/main" id="{0F542985-3D7E-D079-50A2-33C96B2D5647}"/>
                    </a:ext>
                  </a:extLst>
                </p:cNvPr>
                <p:cNvSpPr/>
                <p:nvPr/>
              </p:nvSpPr>
              <p:spPr>
                <a:xfrm>
                  <a:off x="4785215" y="2779346"/>
                  <a:ext cx="402935" cy="228912"/>
                </a:xfrm>
                <a:prstGeom prst="flowChartDecision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24" name="直接连接符 1201">
                  <a:extLst>
                    <a:ext uri="{FF2B5EF4-FFF2-40B4-BE49-F238E27FC236}">
                      <a16:creationId xmlns:a16="http://schemas.microsoft.com/office/drawing/2014/main" id="{F91204C2-03A8-E126-E9BE-07885B85ED24}"/>
                    </a:ext>
                  </a:extLst>
                </p:cNvPr>
                <p:cNvCxnSpPr>
                  <a:cxnSpLocks/>
                  <a:stCxn id="423" idx="2"/>
                </p:cNvCxnSpPr>
                <p:nvPr/>
              </p:nvCxnSpPr>
              <p:spPr>
                <a:xfrm>
                  <a:off x="4986683" y="3008258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25" name="直接连接符 1202">
                  <a:extLst>
                    <a:ext uri="{FF2B5EF4-FFF2-40B4-BE49-F238E27FC236}">
                      <a16:creationId xmlns:a16="http://schemas.microsoft.com/office/drawing/2014/main" id="{17C05008-C68E-3CC0-1E21-A84DA0F4781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88150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sp>
              <p:nvSpPr>
                <p:cNvPr id="426" name="平行四边形 425">
                  <a:extLst>
                    <a:ext uri="{FF2B5EF4-FFF2-40B4-BE49-F238E27FC236}">
                      <a16:creationId xmlns:a16="http://schemas.microsoft.com/office/drawing/2014/main" id="{034DD4AA-F1D6-D363-A41D-8240338C25F0}"/>
                    </a:ext>
                  </a:extLst>
                </p:cNvPr>
                <p:cNvSpPr/>
                <p:nvPr/>
              </p:nvSpPr>
              <p:spPr>
                <a:xfrm rot="16200000">
                  <a:off x="4787332" y="2907353"/>
                  <a:ext cx="199528" cy="195922"/>
                </a:xfrm>
                <a:prstGeom prst="parallelogram">
                  <a:avLst>
                    <a:gd name="adj" fmla="val 56263"/>
                  </a:avLst>
                </a:prstGeom>
                <a:grpFill/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zh-CN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等线" panose="02010600030101010101" pitchFamily="2" charset="-122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427" name="直接连接符 1204">
                  <a:extLst>
                    <a:ext uri="{FF2B5EF4-FFF2-40B4-BE49-F238E27FC236}">
                      <a16:creationId xmlns:a16="http://schemas.microsoft.com/office/drawing/2014/main" id="{E8D2A009-6A3B-2198-05CC-454B49B2EE5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785886" y="2891245"/>
                  <a:ext cx="0" cy="92450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28" name="直接连接符 1205">
                  <a:extLst>
                    <a:ext uri="{FF2B5EF4-FFF2-40B4-BE49-F238E27FC236}">
                      <a16:creationId xmlns:a16="http://schemas.microsoft.com/office/drawing/2014/main" id="{DF13B1A5-5135-12EA-6BAE-111FF7DFB1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991525" y="2978687"/>
                  <a:ext cx="196980" cy="116907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  <p:cxnSp>
              <p:nvCxnSpPr>
                <p:cNvPr id="429" name="直接连接符 1206">
                  <a:extLst>
                    <a:ext uri="{FF2B5EF4-FFF2-40B4-BE49-F238E27FC236}">
                      <a16:creationId xmlns:a16="http://schemas.microsoft.com/office/drawing/2014/main" id="{5B416589-2614-8644-5BA6-784D93FDE5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788690" y="2982454"/>
                  <a:ext cx="195215" cy="111606"/>
                </a:xfrm>
                <a:prstGeom prst="line">
                  <a:avLst/>
                </a:prstGeom>
                <a:grpFill/>
                <a:ln w="12700" cap="flat" cmpd="sng" algn="ctr">
                  <a:solidFill>
                    <a:sysClr val="windowText" lastClr="000000"/>
                  </a:solidFill>
                  <a:prstDash val="solid"/>
                  <a:miter lim="800000"/>
                </a:ln>
                <a:effectLst/>
              </p:spPr>
            </p:cxnSp>
          </p:grpSp>
        </p:grpSp>
        <p:sp>
          <p:nvSpPr>
            <p:cNvPr id="417" name="矩形 416">
              <a:extLst>
                <a:ext uri="{FF2B5EF4-FFF2-40B4-BE49-F238E27FC236}">
                  <a16:creationId xmlns:a16="http://schemas.microsoft.com/office/drawing/2014/main" id="{F502AD93-1F0E-4314-3ADD-050A5E5CE673}"/>
                </a:ext>
              </a:extLst>
            </p:cNvPr>
            <p:cNvSpPr/>
            <p:nvPr/>
          </p:nvSpPr>
          <p:spPr>
            <a:xfrm>
              <a:off x="7247318" y="2525886"/>
              <a:ext cx="423962" cy="500415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>
                  <a:ln w="0"/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4</a:t>
              </a:r>
              <a:endParaRPr kumimoji="0" lang="zh-CN" altLang="en-US" b="0" i="0" u="none" strike="noStrike" kern="0" cap="none" spc="0" normalizeH="0" baseline="0" noProof="0" dirty="0">
                <a:ln w="0"/>
                <a:solidFill>
                  <a:prstClr val="white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grpSp>
        <p:nvGrpSpPr>
          <p:cNvPr id="461" name="组合 460">
            <a:extLst>
              <a:ext uri="{FF2B5EF4-FFF2-40B4-BE49-F238E27FC236}">
                <a16:creationId xmlns:a16="http://schemas.microsoft.com/office/drawing/2014/main" id="{08A366CE-6AAC-CE7E-53AF-62836D1B31AA}"/>
              </a:ext>
            </a:extLst>
          </p:cNvPr>
          <p:cNvGrpSpPr/>
          <p:nvPr/>
        </p:nvGrpSpPr>
        <p:grpSpPr>
          <a:xfrm>
            <a:off x="6933890" y="2492399"/>
            <a:ext cx="705504" cy="730928"/>
            <a:chOff x="6351430" y="2082323"/>
            <a:chExt cx="955900" cy="990348"/>
          </a:xfrm>
        </p:grpSpPr>
        <p:grpSp>
          <p:nvGrpSpPr>
            <p:cNvPr id="462" name="组合 461">
              <a:extLst>
                <a:ext uri="{FF2B5EF4-FFF2-40B4-BE49-F238E27FC236}">
                  <a16:creationId xmlns:a16="http://schemas.microsoft.com/office/drawing/2014/main" id="{AAA68F41-D9E6-1BF2-5EB4-915F6EFE961D}"/>
                </a:ext>
              </a:extLst>
            </p:cNvPr>
            <p:cNvGrpSpPr/>
            <p:nvPr/>
          </p:nvGrpSpPr>
          <p:grpSpPr>
            <a:xfrm>
              <a:off x="6362711" y="2319287"/>
              <a:ext cx="944619" cy="753384"/>
              <a:chOff x="5686353" y="3258546"/>
              <a:chExt cx="944619" cy="753384"/>
            </a:xfrm>
          </p:grpSpPr>
          <p:sp>
            <p:nvSpPr>
              <p:cNvPr id="491" name="平行四边形 490">
                <a:extLst>
                  <a:ext uri="{FF2B5EF4-FFF2-40B4-BE49-F238E27FC236}">
                    <a16:creationId xmlns:a16="http://schemas.microsoft.com/office/drawing/2014/main" id="{E7A13207-95A0-AFB5-26DD-C62499EF8394}"/>
                  </a:ext>
                </a:extLst>
              </p:cNvPr>
              <p:cNvSpPr/>
              <p:nvPr/>
            </p:nvSpPr>
            <p:spPr>
              <a:xfrm rot="16200000" flipH="1">
                <a:off x="6145158" y="3513407"/>
                <a:ext cx="490669" cy="471278"/>
              </a:xfrm>
              <a:prstGeom prst="parallelogram">
                <a:avLst>
                  <a:gd name="adj" fmla="val 55673"/>
                </a:avLst>
              </a:prstGeom>
              <a:solidFill>
                <a:srgbClr val="EBA964">
                  <a:alpha val="91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92" name="流程图: 决策 1186">
                <a:extLst>
                  <a:ext uri="{FF2B5EF4-FFF2-40B4-BE49-F238E27FC236}">
                    <a16:creationId xmlns:a16="http://schemas.microsoft.com/office/drawing/2014/main" id="{87C31C0E-8660-CE69-C5B2-96025A920823}"/>
                  </a:ext>
                </a:extLst>
              </p:cNvPr>
              <p:cNvSpPr/>
              <p:nvPr/>
            </p:nvSpPr>
            <p:spPr>
              <a:xfrm>
                <a:off x="5686353" y="3258546"/>
                <a:ext cx="944619" cy="536650"/>
              </a:xfrm>
              <a:prstGeom prst="flowChartDecision">
                <a:avLst/>
              </a:prstGeom>
              <a:solidFill>
                <a:srgbClr val="EAA863"/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493" name="直接连接符 1187">
                <a:extLst>
                  <a:ext uri="{FF2B5EF4-FFF2-40B4-BE49-F238E27FC236}">
                    <a16:creationId xmlns:a16="http://schemas.microsoft.com/office/drawing/2014/main" id="{9BD8F60A-3C4F-45A3-ABE6-5D83DEAEF6E7}"/>
                  </a:ext>
                </a:extLst>
              </p:cNvPr>
              <p:cNvCxnSpPr>
                <a:cxnSpLocks/>
                <a:stCxn id="492" idx="2"/>
              </p:cNvCxnSpPr>
              <p:nvPr/>
            </p:nvCxnSpPr>
            <p:spPr>
              <a:xfrm>
                <a:off x="6158663" y="379519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4" name="直接连接符 1188">
                <a:extLst>
                  <a:ext uri="{FF2B5EF4-FFF2-40B4-BE49-F238E27FC236}">
                    <a16:creationId xmlns:a16="http://schemas.microsoft.com/office/drawing/2014/main" id="{EB9C69BC-E097-53CA-A349-EEB1B488C7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30972" y="352087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95" name="平行四边形 494">
                <a:extLst>
                  <a:ext uri="{FF2B5EF4-FFF2-40B4-BE49-F238E27FC236}">
                    <a16:creationId xmlns:a16="http://schemas.microsoft.com/office/drawing/2014/main" id="{5F3A6246-3E2D-7066-DAE6-B45494F0357E}"/>
                  </a:ext>
                </a:extLst>
              </p:cNvPr>
              <p:cNvSpPr/>
              <p:nvPr/>
            </p:nvSpPr>
            <p:spPr>
              <a:xfrm rot="16200000">
                <a:off x="5691317" y="3540774"/>
                <a:ext cx="467764" cy="459308"/>
              </a:xfrm>
              <a:prstGeom prst="parallelogram">
                <a:avLst>
                  <a:gd name="adj" fmla="val 56263"/>
                </a:avLst>
              </a:prstGeom>
              <a:solidFill>
                <a:srgbClr val="EBA964">
                  <a:alpha val="91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496" name="直接连接符 1190">
                <a:extLst>
                  <a:ext uri="{FF2B5EF4-FFF2-40B4-BE49-F238E27FC236}">
                    <a16:creationId xmlns:a16="http://schemas.microsoft.com/office/drawing/2014/main" id="{C7A3100B-EF24-5494-DDE2-49E6A4F38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7925" y="3520876"/>
                <a:ext cx="0" cy="216734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463" name="组合 462">
              <a:extLst>
                <a:ext uri="{FF2B5EF4-FFF2-40B4-BE49-F238E27FC236}">
                  <a16:creationId xmlns:a16="http://schemas.microsoft.com/office/drawing/2014/main" id="{883D063F-3206-CA9D-AEA9-977F8A597DC9}"/>
                </a:ext>
              </a:extLst>
            </p:cNvPr>
            <p:cNvGrpSpPr/>
            <p:nvPr/>
          </p:nvGrpSpPr>
          <p:grpSpPr>
            <a:xfrm>
              <a:off x="6376157" y="2387694"/>
              <a:ext cx="403290" cy="325732"/>
              <a:chOff x="4785215" y="2779346"/>
              <a:chExt cx="403290" cy="325732"/>
            </a:xfrm>
            <a:effectLst>
              <a:glow rad="63500">
                <a:srgbClr val="FFC000">
                  <a:satMod val="175000"/>
                  <a:alpha val="40000"/>
                </a:srgbClr>
              </a:glow>
            </a:effectLst>
          </p:grpSpPr>
          <p:sp>
            <p:nvSpPr>
              <p:cNvPr id="483" name="平行四边形 482">
                <a:extLst>
                  <a:ext uri="{FF2B5EF4-FFF2-40B4-BE49-F238E27FC236}">
                    <a16:creationId xmlns:a16="http://schemas.microsoft.com/office/drawing/2014/main" id="{27A1EBA5-94D2-8FF0-9B32-92CC6136B40F}"/>
                  </a:ext>
                </a:extLst>
              </p:cNvPr>
              <p:cNvSpPr/>
              <p:nvPr/>
            </p:nvSpPr>
            <p:spPr>
              <a:xfrm rot="16200000" flipH="1">
                <a:off x="4980922" y="2888059"/>
                <a:ext cx="209299" cy="201028"/>
              </a:xfrm>
              <a:prstGeom prst="parallelogram">
                <a:avLst>
                  <a:gd name="adj" fmla="val 55673"/>
                </a:avLst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84" name="流程图: 决策 1178">
                <a:extLst>
                  <a:ext uri="{FF2B5EF4-FFF2-40B4-BE49-F238E27FC236}">
                    <a16:creationId xmlns:a16="http://schemas.microsoft.com/office/drawing/2014/main" id="{7DC872F6-8E64-D87B-E2C0-0A8755A48C5D}"/>
                  </a:ext>
                </a:extLst>
              </p:cNvPr>
              <p:cNvSpPr/>
              <p:nvPr/>
            </p:nvSpPr>
            <p:spPr>
              <a:xfrm>
                <a:off x="4785215" y="2779346"/>
                <a:ext cx="402935" cy="228912"/>
              </a:xfrm>
              <a:prstGeom prst="flowChartDecision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485" name="直接连接符 1179">
                <a:extLst>
                  <a:ext uri="{FF2B5EF4-FFF2-40B4-BE49-F238E27FC236}">
                    <a16:creationId xmlns:a16="http://schemas.microsoft.com/office/drawing/2014/main" id="{2DA26A2C-9680-027A-3125-DFA49A8C95C5}"/>
                  </a:ext>
                </a:extLst>
              </p:cNvPr>
              <p:cNvCxnSpPr>
                <a:cxnSpLocks/>
                <a:stCxn id="484" idx="2"/>
              </p:cNvCxnSpPr>
              <p:nvPr/>
            </p:nvCxnSpPr>
            <p:spPr>
              <a:xfrm>
                <a:off x="4986683" y="3008258"/>
                <a:ext cx="0" cy="92450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6" name="直接连接符 1180">
                <a:extLst>
                  <a:ext uri="{FF2B5EF4-FFF2-40B4-BE49-F238E27FC236}">
                    <a16:creationId xmlns:a16="http://schemas.microsoft.com/office/drawing/2014/main" id="{E011B574-3CF9-674B-B0B8-B01BFC2B38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8150" y="2891245"/>
                <a:ext cx="0" cy="92450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87" name="平行四边形 486">
                <a:extLst>
                  <a:ext uri="{FF2B5EF4-FFF2-40B4-BE49-F238E27FC236}">
                    <a16:creationId xmlns:a16="http://schemas.microsoft.com/office/drawing/2014/main" id="{BC25F5C4-DAC3-6FEC-7F93-86D6CEAA2FD0}"/>
                  </a:ext>
                </a:extLst>
              </p:cNvPr>
              <p:cNvSpPr/>
              <p:nvPr/>
            </p:nvSpPr>
            <p:spPr>
              <a:xfrm rot="16200000">
                <a:off x="4787332" y="2907353"/>
                <a:ext cx="199528" cy="195922"/>
              </a:xfrm>
              <a:prstGeom prst="parallelogram">
                <a:avLst>
                  <a:gd name="adj" fmla="val 56263"/>
                </a:avLst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488" name="直接连接符 1182">
                <a:extLst>
                  <a:ext uri="{FF2B5EF4-FFF2-40B4-BE49-F238E27FC236}">
                    <a16:creationId xmlns:a16="http://schemas.microsoft.com/office/drawing/2014/main" id="{6CB5A386-8572-082C-3D73-4AFBE2C316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5886" y="2891245"/>
                <a:ext cx="0" cy="92450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9" name="直接连接符 1183">
                <a:extLst>
                  <a:ext uri="{FF2B5EF4-FFF2-40B4-BE49-F238E27FC236}">
                    <a16:creationId xmlns:a16="http://schemas.microsoft.com/office/drawing/2014/main" id="{55E014E4-77C0-2332-D518-EBDC68F51F7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1525" y="2978687"/>
                <a:ext cx="196980" cy="116907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90" name="直接连接符 1184">
                <a:extLst>
                  <a:ext uri="{FF2B5EF4-FFF2-40B4-BE49-F238E27FC236}">
                    <a16:creationId xmlns:a16="http://schemas.microsoft.com/office/drawing/2014/main" id="{5058708F-34F0-4533-3025-3F3F60620E3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88690" y="2982454"/>
                <a:ext cx="195215" cy="111606"/>
              </a:xfrm>
              <a:prstGeom prst="line">
                <a:avLst/>
              </a:prstGeom>
              <a:solidFill>
                <a:srgbClr val="ED7D31">
                  <a:lumMod val="40000"/>
                  <a:lumOff val="60000"/>
                </a:srgbClr>
              </a:solidFill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464" name="组合 463">
              <a:extLst>
                <a:ext uri="{FF2B5EF4-FFF2-40B4-BE49-F238E27FC236}">
                  <a16:creationId xmlns:a16="http://schemas.microsoft.com/office/drawing/2014/main" id="{8E2D3EAE-0761-6975-F8BB-C452FA6BD87A}"/>
                </a:ext>
              </a:extLst>
            </p:cNvPr>
            <p:cNvGrpSpPr/>
            <p:nvPr/>
          </p:nvGrpSpPr>
          <p:grpSpPr>
            <a:xfrm>
              <a:off x="6376290" y="2295775"/>
              <a:ext cx="403290" cy="325732"/>
              <a:chOff x="4785215" y="2779346"/>
              <a:chExt cx="403290" cy="325732"/>
            </a:xfrm>
            <a:solidFill>
              <a:srgbClr val="ED7D31">
                <a:lumMod val="60000"/>
                <a:lumOff val="40000"/>
              </a:srgbClr>
            </a:solidFill>
            <a:effectLst>
              <a:glow rad="63500">
                <a:srgbClr val="FFC000">
                  <a:satMod val="175000"/>
                  <a:alpha val="40000"/>
                </a:srgbClr>
              </a:glow>
            </a:effectLst>
          </p:grpSpPr>
          <p:sp>
            <p:nvSpPr>
              <p:cNvPr id="475" name="平行四边形 474">
                <a:extLst>
                  <a:ext uri="{FF2B5EF4-FFF2-40B4-BE49-F238E27FC236}">
                    <a16:creationId xmlns:a16="http://schemas.microsoft.com/office/drawing/2014/main" id="{4965D9A9-B1C7-E091-0BFE-A24B27D566F7}"/>
                  </a:ext>
                </a:extLst>
              </p:cNvPr>
              <p:cNvSpPr/>
              <p:nvPr/>
            </p:nvSpPr>
            <p:spPr>
              <a:xfrm rot="16200000" flipH="1">
                <a:off x="4980922" y="2888059"/>
                <a:ext cx="209299" cy="201028"/>
              </a:xfrm>
              <a:prstGeom prst="parallelogram">
                <a:avLst>
                  <a:gd name="adj" fmla="val 5567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76" name="流程图: 决策 1170">
                <a:extLst>
                  <a:ext uri="{FF2B5EF4-FFF2-40B4-BE49-F238E27FC236}">
                    <a16:creationId xmlns:a16="http://schemas.microsoft.com/office/drawing/2014/main" id="{0D685EC2-BC9C-1CE4-9E2F-E44ADA59AFC4}"/>
                  </a:ext>
                </a:extLst>
              </p:cNvPr>
              <p:cNvSpPr/>
              <p:nvPr/>
            </p:nvSpPr>
            <p:spPr>
              <a:xfrm>
                <a:off x="4785215" y="2779346"/>
                <a:ext cx="402935" cy="228912"/>
              </a:xfrm>
              <a:prstGeom prst="flowChartDecision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477" name="直接连接符 1171">
                <a:extLst>
                  <a:ext uri="{FF2B5EF4-FFF2-40B4-BE49-F238E27FC236}">
                    <a16:creationId xmlns:a16="http://schemas.microsoft.com/office/drawing/2014/main" id="{18891960-31E1-5903-3C78-7F89A85DAF06}"/>
                  </a:ext>
                </a:extLst>
              </p:cNvPr>
              <p:cNvCxnSpPr>
                <a:cxnSpLocks/>
                <a:stCxn id="476" idx="2"/>
              </p:cNvCxnSpPr>
              <p:nvPr/>
            </p:nvCxnSpPr>
            <p:spPr>
              <a:xfrm>
                <a:off x="4986683" y="3008258"/>
                <a:ext cx="0" cy="9245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8" name="直接连接符 1172">
                <a:extLst>
                  <a:ext uri="{FF2B5EF4-FFF2-40B4-BE49-F238E27FC236}">
                    <a16:creationId xmlns:a16="http://schemas.microsoft.com/office/drawing/2014/main" id="{A1EA5E92-121A-2DC6-9468-AD5E8DB41A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8150" y="2891245"/>
                <a:ext cx="0" cy="9245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79" name="平行四边形 478">
                <a:extLst>
                  <a:ext uri="{FF2B5EF4-FFF2-40B4-BE49-F238E27FC236}">
                    <a16:creationId xmlns:a16="http://schemas.microsoft.com/office/drawing/2014/main" id="{2E17087D-DFBA-2FA0-65BB-46698D9FAD5E}"/>
                  </a:ext>
                </a:extLst>
              </p:cNvPr>
              <p:cNvSpPr/>
              <p:nvPr/>
            </p:nvSpPr>
            <p:spPr>
              <a:xfrm rot="16200000">
                <a:off x="4787332" y="2907353"/>
                <a:ext cx="199528" cy="195922"/>
              </a:xfrm>
              <a:prstGeom prst="parallelogram">
                <a:avLst>
                  <a:gd name="adj" fmla="val 5626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480" name="直接连接符 1174">
                <a:extLst>
                  <a:ext uri="{FF2B5EF4-FFF2-40B4-BE49-F238E27FC236}">
                    <a16:creationId xmlns:a16="http://schemas.microsoft.com/office/drawing/2014/main" id="{DA8139D8-B560-DA0E-718A-9BE18D85DB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5886" y="2891245"/>
                <a:ext cx="0" cy="9245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1" name="直接连接符 1175">
                <a:extLst>
                  <a:ext uri="{FF2B5EF4-FFF2-40B4-BE49-F238E27FC236}">
                    <a16:creationId xmlns:a16="http://schemas.microsoft.com/office/drawing/2014/main" id="{380DF8F4-1D36-20E3-4E75-4345C2C271C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1525" y="2978687"/>
                <a:ext cx="196980" cy="116907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82" name="直接连接符 1176">
                <a:extLst>
                  <a:ext uri="{FF2B5EF4-FFF2-40B4-BE49-F238E27FC236}">
                    <a16:creationId xmlns:a16="http://schemas.microsoft.com/office/drawing/2014/main" id="{04811F00-5B88-A62B-BC2A-C12532DCC6B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88690" y="2982454"/>
                <a:ext cx="195215" cy="111606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grpSp>
          <p:nvGrpSpPr>
            <p:cNvPr id="465" name="组合 464">
              <a:extLst>
                <a:ext uri="{FF2B5EF4-FFF2-40B4-BE49-F238E27FC236}">
                  <a16:creationId xmlns:a16="http://schemas.microsoft.com/office/drawing/2014/main" id="{9B033C57-21E1-FA41-30DF-BD7D99ADD096}"/>
                </a:ext>
              </a:extLst>
            </p:cNvPr>
            <p:cNvGrpSpPr/>
            <p:nvPr/>
          </p:nvGrpSpPr>
          <p:grpSpPr>
            <a:xfrm>
              <a:off x="6376290" y="2205254"/>
              <a:ext cx="403290" cy="325732"/>
              <a:chOff x="4785215" y="2779346"/>
              <a:chExt cx="403290" cy="325732"/>
            </a:xfrm>
            <a:solidFill>
              <a:srgbClr val="FF9933"/>
            </a:solidFill>
            <a:effectLst>
              <a:glow rad="63500">
                <a:srgbClr val="FFC000">
                  <a:satMod val="175000"/>
                  <a:alpha val="40000"/>
                </a:srgbClr>
              </a:glow>
            </a:effectLst>
          </p:grpSpPr>
          <p:sp>
            <p:nvSpPr>
              <p:cNvPr id="467" name="平行四边形 466">
                <a:extLst>
                  <a:ext uri="{FF2B5EF4-FFF2-40B4-BE49-F238E27FC236}">
                    <a16:creationId xmlns:a16="http://schemas.microsoft.com/office/drawing/2014/main" id="{E070AC67-C109-758E-3B0A-8A010D4813AD}"/>
                  </a:ext>
                </a:extLst>
              </p:cNvPr>
              <p:cNvSpPr/>
              <p:nvPr/>
            </p:nvSpPr>
            <p:spPr>
              <a:xfrm rot="16200000" flipH="1">
                <a:off x="4980922" y="2888059"/>
                <a:ext cx="209299" cy="201028"/>
              </a:xfrm>
              <a:prstGeom prst="parallelogram">
                <a:avLst>
                  <a:gd name="adj" fmla="val 5567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sp>
            <p:nvSpPr>
              <p:cNvPr id="468" name="流程图: 决策 1162">
                <a:extLst>
                  <a:ext uri="{FF2B5EF4-FFF2-40B4-BE49-F238E27FC236}">
                    <a16:creationId xmlns:a16="http://schemas.microsoft.com/office/drawing/2014/main" id="{9E8A4746-44FF-CD0D-A0C7-038611A58466}"/>
                  </a:ext>
                </a:extLst>
              </p:cNvPr>
              <p:cNvSpPr/>
              <p:nvPr/>
            </p:nvSpPr>
            <p:spPr>
              <a:xfrm>
                <a:off x="4785215" y="2779346"/>
                <a:ext cx="402935" cy="228912"/>
              </a:xfrm>
              <a:prstGeom prst="flowChartDecision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469" name="直接连接符 1163">
                <a:extLst>
                  <a:ext uri="{FF2B5EF4-FFF2-40B4-BE49-F238E27FC236}">
                    <a16:creationId xmlns:a16="http://schemas.microsoft.com/office/drawing/2014/main" id="{C181D79D-BCFB-F8D7-6CE7-281964465BBE}"/>
                  </a:ext>
                </a:extLst>
              </p:cNvPr>
              <p:cNvCxnSpPr>
                <a:cxnSpLocks/>
                <a:stCxn id="468" idx="2"/>
              </p:cNvCxnSpPr>
              <p:nvPr/>
            </p:nvCxnSpPr>
            <p:spPr>
              <a:xfrm>
                <a:off x="4986683" y="3008258"/>
                <a:ext cx="0" cy="9245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0" name="直接连接符 1164">
                <a:extLst>
                  <a:ext uri="{FF2B5EF4-FFF2-40B4-BE49-F238E27FC236}">
                    <a16:creationId xmlns:a16="http://schemas.microsoft.com/office/drawing/2014/main" id="{24878F41-431C-36EF-C4FA-36C7A0EE983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8150" y="2891245"/>
                <a:ext cx="0" cy="9245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sp>
            <p:nvSpPr>
              <p:cNvPr id="471" name="平行四边形 470">
                <a:extLst>
                  <a:ext uri="{FF2B5EF4-FFF2-40B4-BE49-F238E27FC236}">
                    <a16:creationId xmlns:a16="http://schemas.microsoft.com/office/drawing/2014/main" id="{8C0727DB-EE83-700A-1366-11CA5AD30E04}"/>
                  </a:ext>
                </a:extLst>
              </p:cNvPr>
              <p:cNvSpPr/>
              <p:nvPr/>
            </p:nvSpPr>
            <p:spPr>
              <a:xfrm rot="16200000">
                <a:off x="4787332" y="2907353"/>
                <a:ext cx="199528" cy="195922"/>
              </a:xfrm>
              <a:prstGeom prst="parallelogram">
                <a:avLst>
                  <a:gd name="adj" fmla="val 56263"/>
                </a:avLst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endParaRPr>
              </a:p>
            </p:txBody>
          </p:sp>
          <p:cxnSp>
            <p:nvCxnSpPr>
              <p:cNvPr id="472" name="直接连接符 1166">
                <a:extLst>
                  <a:ext uri="{FF2B5EF4-FFF2-40B4-BE49-F238E27FC236}">
                    <a16:creationId xmlns:a16="http://schemas.microsoft.com/office/drawing/2014/main" id="{53B26E78-9B20-F2D0-9213-474A9174905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5886" y="2891245"/>
                <a:ext cx="0" cy="92450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3" name="直接连接符 1167">
                <a:extLst>
                  <a:ext uri="{FF2B5EF4-FFF2-40B4-BE49-F238E27FC236}">
                    <a16:creationId xmlns:a16="http://schemas.microsoft.com/office/drawing/2014/main" id="{F6DDBD57-AC31-BD62-81EE-73AAB38B39F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991525" y="2978687"/>
                <a:ext cx="196980" cy="116907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  <p:cxnSp>
            <p:nvCxnSpPr>
              <p:cNvPr id="474" name="直接连接符 1168">
                <a:extLst>
                  <a:ext uri="{FF2B5EF4-FFF2-40B4-BE49-F238E27FC236}">
                    <a16:creationId xmlns:a16="http://schemas.microsoft.com/office/drawing/2014/main" id="{79636277-FE36-AD08-5A99-B9E28C8F8E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4788690" y="2982454"/>
                <a:ext cx="195215" cy="111606"/>
              </a:xfrm>
              <a:prstGeom prst="line">
                <a:avLst/>
              </a:prstGeom>
              <a:grpFill/>
              <a:ln w="12700" cap="flat" cmpd="sng" algn="ctr">
                <a:solidFill>
                  <a:sysClr val="windowText" lastClr="000000"/>
                </a:solidFill>
                <a:prstDash val="solid"/>
                <a:miter lim="800000"/>
              </a:ln>
              <a:effectLst/>
            </p:spPr>
          </p:cxnSp>
        </p:grpSp>
        <p:sp>
          <p:nvSpPr>
            <p:cNvPr id="466" name="矩形 465">
              <a:extLst>
                <a:ext uri="{FF2B5EF4-FFF2-40B4-BE49-F238E27FC236}">
                  <a16:creationId xmlns:a16="http://schemas.microsoft.com/office/drawing/2014/main" id="{9954E8FE-CF1A-30A1-B7AC-F91A2C1EF812}"/>
                </a:ext>
              </a:extLst>
            </p:cNvPr>
            <p:cNvSpPr/>
            <p:nvPr/>
          </p:nvSpPr>
          <p:spPr>
            <a:xfrm>
              <a:off x="6351430" y="2082322"/>
              <a:ext cx="423962" cy="500415"/>
            </a:xfrm>
            <a:prstGeom prst="rect">
              <a:avLst/>
            </a:prstGeom>
            <a:noFill/>
            <a:scene3d>
              <a:camera prst="isometricTopUp"/>
              <a:lightRig rig="threePt" dir="t"/>
            </a:scene3d>
          </p:spPr>
          <p:txBody>
            <a:bodyPr wrap="none" lIns="91440" tIns="45720" rIns="91440" bIns="4572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b="0" i="0" u="none" strike="noStrike" kern="0" cap="none" spc="0" normalizeH="0" baseline="0" noProof="0" dirty="0">
                  <a:ln w="0"/>
                  <a:solidFill>
                    <a:prstClr val="black"/>
                  </a:solidFill>
                  <a:effectLst/>
                  <a:uLnTx/>
                  <a:uFillTx/>
                  <a:latin typeface="Arial" panose="020B0604020202020204" pitchFamily="34" charset="0"/>
                  <a:ea typeface="等线" panose="02010600030101010101" pitchFamily="2" charset="-122"/>
                  <a:cs typeface="Arial" panose="020B0604020202020204" pitchFamily="34" charset="0"/>
                </a:rPr>
                <a:t>3</a:t>
              </a:r>
              <a:endParaRPr kumimoji="0" lang="zh-CN" altLang="en-US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endParaRPr>
            </a:p>
          </p:txBody>
        </p:sp>
      </p:grpSp>
      <p:sp>
        <p:nvSpPr>
          <p:cNvPr id="497" name="矩形 496">
            <a:extLst>
              <a:ext uri="{FF2B5EF4-FFF2-40B4-BE49-F238E27FC236}">
                <a16:creationId xmlns:a16="http://schemas.microsoft.com/office/drawing/2014/main" id="{FB6FCC18-7D7B-7E9A-818C-33E7496FA1A6}"/>
              </a:ext>
            </a:extLst>
          </p:cNvPr>
          <p:cNvSpPr/>
          <p:nvPr/>
        </p:nvSpPr>
        <p:spPr>
          <a:xfrm>
            <a:off x="8605345" y="5420448"/>
            <a:ext cx="1375844" cy="646331"/>
          </a:xfrm>
          <a:prstGeom prst="rect">
            <a:avLst/>
          </a:prstGeom>
          <a:noFill/>
          <a:ln w="19050">
            <a:solidFill>
              <a:sysClr val="windowText" lastClr="000000"/>
            </a:solidFill>
            <a:prstDash val="lgDash"/>
          </a:ln>
          <a:effectLst/>
        </p:spPr>
        <p:txBody>
          <a:bodyPr wrap="square" lIns="91440" tIns="45720" rIns="91440" bIns="4572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H</a:t>
            </a:r>
            <a:r>
              <a:rPr kumimoji="0" lang="en-US" altLang="zh-CN" sz="1400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1 </a:t>
            </a: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:Hash 1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b="1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① </a:t>
            </a: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:Step  1</a:t>
            </a:r>
            <a:endParaRPr kumimoji="0" lang="zh-CN" altLang="en-US" b="0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498" name="矩形 497">
            <a:extLst>
              <a:ext uri="{FF2B5EF4-FFF2-40B4-BE49-F238E27FC236}">
                <a16:creationId xmlns:a16="http://schemas.microsoft.com/office/drawing/2014/main" id="{A876659E-2030-7598-C238-AA865B6C7BEC}"/>
              </a:ext>
            </a:extLst>
          </p:cNvPr>
          <p:cNvSpPr/>
          <p:nvPr/>
        </p:nvSpPr>
        <p:spPr>
          <a:xfrm>
            <a:off x="8406080" y="2453107"/>
            <a:ext cx="312906" cy="369332"/>
          </a:xfrm>
          <a:prstGeom prst="rect">
            <a:avLst/>
          </a:prstGeom>
          <a:noFill/>
          <a:scene3d>
            <a:camera prst="isometricTopUp"/>
            <a:lightRig rig="threePt" dir="t"/>
          </a:scene3d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b="0" i="0" u="none" strike="noStrike" kern="0" cap="none" spc="0" normalizeH="0" baseline="0" noProof="0" dirty="0">
                <a:ln w="0"/>
                <a:solidFill>
                  <a:prstClr val="black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3</a:t>
            </a:r>
            <a:endParaRPr kumimoji="0" lang="zh-CN" altLang="en-US" b="0" i="0" u="none" strike="noStrike" kern="0" cap="none" spc="0" normalizeH="0" baseline="0" noProof="0" dirty="0">
              <a:ln w="0"/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499" name="直接连接符 12">
            <a:extLst>
              <a:ext uri="{FF2B5EF4-FFF2-40B4-BE49-F238E27FC236}">
                <a16:creationId xmlns:a16="http://schemas.microsoft.com/office/drawing/2014/main" id="{562FE301-8FDA-757E-C675-A557C6A10628}"/>
              </a:ext>
            </a:extLst>
          </p:cNvPr>
          <p:cNvCxnSpPr/>
          <p:nvPr/>
        </p:nvCxnSpPr>
        <p:spPr>
          <a:xfrm flipV="1">
            <a:off x="8803179" y="3190085"/>
            <a:ext cx="0" cy="182211"/>
          </a:xfrm>
          <a:prstGeom prst="line">
            <a:avLst/>
          </a:prstGeom>
          <a:noFill/>
          <a:ln w="28575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/>
        </p:spPr>
      </p:cxnSp>
      <p:sp>
        <p:nvSpPr>
          <p:cNvPr id="505" name="矩形 504">
            <a:extLst>
              <a:ext uri="{FF2B5EF4-FFF2-40B4-BE49-F238E27FC236}">
                <a16:creationId xmlns:a16="http://schemas.microsoft.com/office/drawing/2014/main" id="{F478A423-D778-1E18-5065-89C8CFC6037B}"/>
              </a:ext>
            </a:extLst>
          </p:cNvPr>
          <p:cNvSpPr/>
          <p:nvPr/>
        </p:nvSpPr>
        <p:spPr>
          <a:xfrm>
            <a:off x="6452844" y="5196186"/>
            <a:ext cx="133133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dirty="0">
                <a:ln w="0"/>
                <a:solidFill>
                  <a:srgbClr val="ED7D31">
                    <a:lumMod val="75000"/>
                  </a:srgbClr>
                </a:solidFill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Query Hit at First Search</a:t>
            </a:r>
            <a:endParaRPr lang="zh-CN" altLang="en-US" dirty="0">
              <a:ln w="0"/>
              <a:solidFill>
                <a:srgbClr val="ED7D31">
                  <a:lumMod val="75000"/>
                </a:srgbClr>
              </a:solidFill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cxnSp>
        <p:nvCxnSpPr>
          <p:cNvPr id="506" name="连接符: 肘形 1119">
            <a:extLst>
              <a:ext uri="{FF2B5EF4-FFF2-40B4-BE49-F238E27FC236}">
                <a16:creationId xmlns:a16="http://schemas.microsoft.com/office/drawing/2014/main" id="{414539EA-F6BE-A53B-156D-8C90AFAA090D}"/>
              </a:ext>
            </a:extLst>
          </p:cNvPr>
          <p:cNvCxnSpPr>
            <a:cxnSpLocks/>
            <a:stCxn id="505" idx="0"/>
          </p:cNvCxnSpPr>
          <p:nvPr/>
        </p:nvCxnSpPr>
        <p:spPr>
          <a:xfrm rot="5400000" flipH="1" flipV="1">
            <a:off x="6925089" y="4892743"/>
            <a:ext cx="496864" cy="110023"/>
          </a:xfrm>
          <a:prstGeom prst="bentConnector3">
            <a:avLst>
              <a:gd name="adj1" fmla="val 50000"/>
            </a:avLst>
          </a:prstGeom>
          <a:noFill/>
          <a:ln w="34925" cap="flat" cmpd="sng" algn="ctr">
            <a:solidFill>
              <a:srgbClr val="ED7D31"/>
            </a:solidFill>
            <a:prstDash val="solid"/>
            <a:miter lim="800000"/>
            <a:tailEnd type="triangle"/>
          </a:ln>
          <a:effectLst>
            <a:glow rad="63500">
              <a:srgbClr val="FFC000">
                <a:satMod val="175000"/>
                <a:alpha val="40000"/>
              </a:srgbClr>
            </a:glow>
          </a:effectLst>
        </p:spPr>
      </p:cxnSp>
      <p:sp>
        <p:nvSpPr>
          <p:cNvPr id="511" name="矩形 510">
            <a:extLst>
              <a:ext uri="{FF2B5EF4-FFF2-40B4-BE49-F238E27FC236}">
                <a16:creationId xmlns:a16="http://schemas.microsoft.com/office/drawing/2014/main" id="{76FFAF45-277D-5642-D599-4BB4F89404AF}"/>
              </a:ext>
            </a:extLst>
          </p:cNvPr>
          <p:cNvSpPr/>
          <p:nvPr/>
        </p:nvSpPr>
        <p:spPr>
          <a:xfrm>
            <a:off x="1511931" y="1295720"/>
            <a:ext cx="2931513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 w="0"/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等线" panose="02010600030101010101" pitchFamily="2" charset="-122"/>
                <a:cs typeface="Arial" panose="020B0604020202020204" pitchFamily="34" charset="0"/>
              </a:rPr>
              <a:t>Example</a:t>
            </a:r>
            <a:endParaRPr kumimoji="0" lang="zh-CN" altLang="en-US" sz="2400" b="0" i="0" u="none" strike="noStrike" kern="0" cap="none" spc="0" normalizeH="0" baseline="0" noProof="0" dirty="0">
              <a:ln w="0"/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12" name="矩形 511">
            <a:extLst>
              <a:ext uri="{FF2B5EF4-FFF2-40B4-BE49-F238E27FC236}">
                <a16:creationId xmlns:a16="http://schemas.microsoft.com/office/drawing/2014/main" id="{A9365BC2-2F68-5DB7-40DE-84ED16F1F420}"/>
              </a:ext>
            </a:extLst>
          </p:cNvPr>
          <p:cNvSpPr/>
          <p:nvPr/>
        </p:nvSpPr>
        <p:spPr>
          <a:xfrm>
            <a:off x="3471604" y="3539822"/>
            <a:ext cx="4240969" cy="737165"/>
          </a:xfrm>
          <a:prstGeom prst="rect">
            <a:avLst/>
          </a:prstGeom>
          <a:solidFill>
            <a:srgbClr val="4472C4">
              <a:alpha val="35000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isometricOffAxis1Left">
              <a:rot lat="1075750" lon="3524646" rev="21502672"/>
            </a:camera>
            <a:lightRig rig="threePt" dir="t"/>
          </a:scene3d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等线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4287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Tm="0">
        <p14:prism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/>
                                        <p:tgtEl>
                                          <p:spTgt spid="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4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4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/>
                                        <p:tgtEl>
                                          <p:spTgt spid="4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0" dur="500"/>
                                        <p:tgtEl>
                                          <p:spTgt spid="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2" grpId="0" animBg="1"/>
      <p:bldP spid="505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Default Theme">
  <a:themeElements>
    <a:clrScheme name="Ghost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B0B1B3"/>
      </a:accent2>
      <a:accent3>
        <a:srgbClr val="000000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Default Theme">
  <a:themeElements>
    <a:clrScheme name="Ghost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B0B1B3"/>
      </a:accent2>
      <a:accent3>
        <a:srgbClr val="000000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Default Theme">
  <a:themeElements>
    <a:clrScheme name="Ghost 1">
      <a:dk1>
        <a:srgbClr val="7F7F7F"/>
      </a:dk1>
      <a:lt1>
        <a:srgbClr val="FFFFFF"/>
      </a:lt1>
      <a:dk2>
        <a:srgbClr val="000000"/>
      </a:dk2>
      <a:lt2>
        <a:srgbClr val="FFFFFF"/>
      </a:lt2>
      <a:accent1>
        <a:srgbClr val="000000"/>
      </a:accent1>
      <a:accent2>
        <a:srgbClr val="B0B1B3"/>
      </a:accent2>
      <a:accent3>
        <a:srgbClr val="000000"/>
      </a:accent3>
      <a:accent4>
        <a:srgbClr val="91969B"/>
      </a:accent4>
      <a:accent5>
        <a:srgbClr val="4B5050"/>
      </a:accent5>
      <a:accent6>
        <a:srgbClr val="91969B"/>
      </a:accent6>
      <a:hlink>
        <a:srgbClr val="4B5050"/>
      </a:hlink>
      <a:folHlink>
        <a:srgbClr val="19BB9B"/>
      </a:folHlink>
    </a:clrScheme>
    <a:fontScheme name="Custom 1">
      <a:majorFont>
        <a:latin typeface="Lato"/>
        <a:ea typeface=""/>
        <a:cs typeface=""/>
      </a:majorFont>
      <a:minorFont>
        <a:latin typeface="La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>
            <a:lumMod val="85000"/>
          </a:schemeClr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3190</TotalTime>
  <Words>887</Words>
  <Application>Microsoft Macintosh PowerPoint</Application>
  <PresentationFormat>宽屏</PresentationFormat>
  <Paragraphs>351</Paragraphs>
  <Slides>20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20</vt:i4>
      </vt:variant>
    </vt:vector>
  </HeadingPairs>
  <TitlesOfParts>
    <vt:vector size="32" baseType="lpstr">
      <vt:lpstr>等线</vt:lpstr>
      <vt:lpstr>Montserrat Hairline</vt:lpstr>
      <vt:lpstr>Agency FB</vt:lpstr>
      <vt:lpstr>Arial</vt:lpstr>
      <vt:lpstr>Cambria Math</vt:lpstr>
      <vt:lpstr>Helvetica</vt:lpstr>
      <vt:lpstr>Lato Light</vt:lpstr>
      <vt:lpstr>Open Sans</vt:lpstr>
      <vt:lpstr>Wingdings</vt:lpstr>
      <vt:lpstr>Default Theme</vt:lpstr>
      <vt:lpstr>1_Default Theme</vt:lpstr>
      <vt:lpstr>3_Default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Yi Ming</dc:creator>
  <cp:lastModifiedBy>Yi Ming</cp:lastModifiedBy>
  <cp:revision>76</cp:revision>
  <dcterms:created xsi:type="dcterms:W3CDTF">2023-03-29T10:39:02Z</dcterms:created>
  <dcterms:modified xsi:type="dcterms:W3CDTF">2023-04-02T07:40:17Z</dcterms:modified>
</cp:coreProperties>
</file>