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2" r:id="rId5"/>
    <p:sldId id="26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1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20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133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81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767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736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549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9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7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72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2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7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8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7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91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801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2450" y="2662991"/>
            <a:ext cx="6713698" cy="1054768"/>
          </a:xfrm>
        </p:spPr>
        <p:txBody>
          <a:bodyPr/>
          <a:lstStyle/>
          <a:p>
            <a:r>
              <a:rPr lang="zh-CN" altLang="en-US" dirty="0" smtClean="0"/>
              <a:t>本周学习内容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10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4179" y="169401"/>
            <a:ext cx="9977773" cy="1977661"/>
          </a:xfrm>
        </p:spPr>
        <p:txBody>
          <a:bodyPr/>
          <a:lstStyle/>
          <a:p>
            <a:r>
              <a:rPr lang="zh-CN" altLang="en-US" dirty="0" smtClean="0"/>
              <a:t>读论文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Adaptive color attributes for real-time visual </a:t>
            </a:r>
            <a:r>
              <a:rPr lang="en-US" altLang="zh-CN" dirty="0" smtClean="0"/>
              <a:t>tracking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8075" y="2604977"/>
            <a:ext cx="477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主旨思想</a:t>
            </a:r>
            <a:r>
              <a:rPr lang="zh-CN" altLang="en-US" dirty="0" smtClean="0"/>
              <a:t>：</a:t>
            </a:r>
            <a:r>
              <a:rPr lang="zh-CN" altLang="en-US" dirty="0"/>
              <a:t>通过</a:t>
            </a:r>
            <a:r>
              <a:rPr lang="zh-CN" altLang="en-US" dirty="0" smtClean="0"/>
              <a:t>使用颜色属性来扩展</a:t>
            </a:r>
            <a:r>
              <a:rPr lang="en-US" altLang="zh-CN" dirty="0" smtClean="0"/>
              <a:t>CSK</a:t>
            </a:r>
            <a:r>
              <a:rPr lang="zh-CN" altLang="en-US" dirty="0" smtClean="0"/>
              <a:t>跟踪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8075" y="4152450"/>
            <a:ext cx="2620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权重为：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08074" y="4878869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参数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9801" y="5934670"/>
            <a:ext cx="111645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Danelljan</a:t>
            </a:r>
            <a:r>
              <a:rPr lang="en-US" altLang="zh-CN" dirty="0"/>
              <a:t> M, </a:t>
            </a:r>
            <a:r>
              <a:rPr lang="en-US" altLang="zh-CN" dirty="0" err="1"/>
              <a:t>Shahbaz</a:t>
            </a:r>
            <a:r>
              <a:rPr lang="en-US" altLang="zh-CN" dirty="0"/>
              <a:t> Khan F, </a:t>
            </a:r>
            <a:r>
              <a:rPr lang="en-US" altLang="zh-CN" dirty="0" err="1"/>
              <a:t>Felsberg</a:t>
            </a:r>
            <a:r>
              <a:rPr lang="en-US" altLang="zh-CN" dirty="0"/>
              <a:t> M, et al. Adaptive color attributes for real-time visual tracking[C]//Proceedings of the IEEE Conference on Computer Vision and Pattern Recognition. 2014: 1090-1097.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08074" y="306012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CSK</a:t>
            </a:r>
            <a:r>
              <a:rPr lang="zh-CN" altLang="en-US" dirty="0" smtClean="0"/>
              <a:t>算法的决策函数：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11" y="3014636"/>
            <a:ext cx="4455589" cy="8234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11" y="4038658"/>
            <a:ext cx="3448050" cy="5715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11" y="4791336"/>
            <a:ext cx="27527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8074" y="73337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检测的分数</a:t>
            </a:r>
            <a:r>
              <a:rPr lang="zh-CN" altLang="en-US" dirty="0">
                <a:solidFill>
                  <a:prstClr val="white"/>
                </a:solidFill>
              </a:rPr>
              <a:t>（响应值</a:t>
            </a:r>
            <a:r>
              <a:rPr lang="zh-CN" altLang="en-US" dirty="0" smtClean="0">
                <a:solidFill>
                  <a:prstClr val="white"/>
                </a:solidFill>
              </a:rPr>
              <a:t>）计算：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3264" y="4782616"/>
            <a:ext cx="4919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代码实现以及算法流程如附件</a:t>
            </a:r>
            <a:r>
              <a:rPr lang="en-US" altLang="zh-CN" dirty="0">
                <a:solidFill>
                  <a:prstClr val="white"/>
                </a:solidFill>
              </a:rPr>
              <a:t>CN_Tracker.pdf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9801" y="5934670"/>
            <a:ext cx="111645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Danelljan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M,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Shahbaz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Khan F,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Felsberg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M, et al. Adaptive color attributes for real-time visual tracking[C]//Proceedings of the IEEE Conference on Computer Vision and Pattern Recognition. 2014: 1090-1097.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264" y="20060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相关系数：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28" y="646577"/>
            <a:ext cx="1771650" cy="542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28" y="1804508"/>
            <a:ext cx="37338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5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52663"/>
            <a:ext cx="11839074" cy="2177715"/>
          </a:xfrm>
        </p:spPr>
        <p:txBody>
          <a:bodyPr/>
          <a:lstStyle/>
          <a:p>
            <a:r>
              <a:rPr lang="zh-CN" altLang="en-US" dirty="0" smtClean="0"/>
              <a:t>读论文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Learning Multi-Domain Convolutional Neural Networks for Visual Tracking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MDNET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46110" y="3853342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MDNET</a:t>
            </a:r>
            <a:r>
              <a:rPr lang="zh-CN" altLang="en-US" noProof="0" dirty="0" smtClean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rPr>
              <a:t>算法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127" y="2624297"/>
            <a:ext cx="7858125" cy="28274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5756" y="5840146"/>
            <a:ext cx="10581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Nam, </a:t>
            </a:r>
            <a:r>
              <a:rPr lang="en-US" altLang="zh-CN" dirty="0" err="1"/>
              <a:t>Hyeonseob</a:t>
            </a:r>
            <a:r>
              <a:rPr lang="en-US" altLang="zh-CN" dirty="0"/>
              <a:t>, and </a:t>
            </a:r>
            <a:r>
              <a:rPr lang="en-US" altLang="zh-CN" dirty="0" err="1"/>
              <a:t>Bohyung</a:t>
            </a:r>
            <a:r>
              <a:rPr lang="en-US" altLang="zh-CN" dirty="0"/>
              <a:t> Han. "Learning multi-domain convolutional neural networks for visual tracking." </a:t>
            </a:r>
            <a:r>
              <a:rPr lang="en-US" altLang="zh-CN" i="1" dirty="0"/>
              <a:t>Proceedings of the IEEE Conference on Computer Vision and Pattern Recognition</a:t>
            </a:r>
            <a:r>
              <a:rPr lang="en-US" altLang="zh-CN" dirty="0"/>
              <a:t>. 2016.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1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5755" y="2639496"/>
            <a:ext cx="1010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总体框架来看，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MDNET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是全部使用深度学习做跟踪，没有使用其他的跟踪方法结合，如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DLT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算法。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5756" y="4239821"/>
            <a:ext cx="6269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MDNET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算法的预训练阶段才结束，待后续研究跟踪代码实现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5756" y="5840146"/>
            <a:ext cx="10581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Nam,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Hyeonseob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, and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Bohyung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Han. "Learning multi-domain convolutional neural networks for visual tracking."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Proceedings of the IEEE Conference on Computer Vision and Pattern Recognition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. 2016.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MDNET</a:t>
            </a:r>
            <a:r>
              <a:rPr lang="zh-CN" altLang="en-US" dirty="0" smtClean="0"/>
              <a:t>感想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利用深度学习跟踪普遍速度太慢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zh-CN" altLang="en-US" dirty="0"/>
              <a:t>深度</a:t>
            </a:r>
            <a:r>
              <a:rPr lang="zh-CN" altLang="en-US" dirty="0" smtClean="0"/>
              <a:t>学习特征提取，其他方法跟踪或许可以加快跟踪速度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061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505</TotalTime>
  <Words>253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Century Gothic</vt:lpstr>
      <vt:lpstr>Wingdings 3</vt:lpstr>
      <vt:lpstr>离子</vt:lpstr>
      <vt:lpstr>本周学习内容</vt:lpstr>
      <vt:lpstr>读论文 Adaptive color attributes for real-time visual tracking（CN）</vt:lpstr>
      <vt:lpstr>PowerPoint 演示文稿</vt:lpstr>
      <vt:lpstr>读论文 Learning Multi-Domain Convolutional Neural Networks for Visual Tracking（MDNET）</vt:lpstr>
      <vt:lpstr>PowerPoint 演示文稿</vt:lpstr>
      <vt:lpstr>MDNET感想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本周学习内容</dc:title>
  <dc:creator>侍孝义</dc:creator>
  <cp:lastModifiedBy>侍孝义</cp:lastModifiedBy>
  <cp:revision>18</cp:revision>
  <dcterms:created xsi:type="dcterms:W3CDTF">2015-05-05T08:02:14Z</dcterms:created>
  <dcterms:modified xsi:type="dcterms:W3CDTF">2017-10-28T14:03:56Z</dcterms:modified>
</cp:coreProperties>
</file>