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8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1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2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33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6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3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4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7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7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01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2450" y="2662991"/>
            <a:ext cx="6713698" cy="1054768"/>
          </a:xfrm>
        </p:spPr>
        <p:txBody>
          <a:bodyPr/>
          <a:lstStyle/>
          <a:p>
            <a:r>
              <a:rPr lang="zh-CN" altLang="en-US" dirty="0" smtClean="0"/>
              <a:t>本周</a:t>
            </a:r>
            <a:r>
              <a:rPr lang="zh-CN" altLang="en-US" dirty="0"/>
              <a:t>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10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05" y="5133003"/>
            <a:ext cx="11514221" cy="1400144"/>
          </a:xfrm>
        </p:spPr>
        <p:txBody>
          <a:bodyPr/>
          <a:lstStyle/>
          <a:p>
            <a:r>
              <a:rPr lang="en-US" altLang="zh-CN" dirty="0" err="1" smtClean="0"/>
              <a:t>Mdnet</a:t>
            </a:r>
            <a:r>
              <a:rPr lang="zh-CN" altLang="en-US" dirty="0" smtClean="0"/>
              <a:t>本身跟踪效果很好，</a:t>
            </a:r>
            <a:r>
              <a:rPr lang="en-US" altLang="zh-CN" dirty="0" smtClean="0"/>
              <a:t>VOT2015</a:t>
            </a:r>
            <a:r>
              <a:rPr lang="zh-CN" altLang="en-US" dirty="0" smtClean="0"/>
              <a:t>排名第一。但是跟踪速度很慢。深度网络好像都慢。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3281" y="4167434"/>
            <a:ext cx="3140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err="1" smtClean="0"/>
              <a:t>Mdnet</a:t>
            </a:r>
            <a:r>
              <a:rPr lang="zh-CN" altLang="en-US" dirty="0" smtClean="0"/>
              <a:t>跟踪速度</a:t>
            </a:r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2958" y="4172947"/>
            <a:ext cx="4469084" cy="389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Mdnet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跟踪效果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" r="956" b="2170"/>
          <a:stretch/>
        </p:blipFill>
        <p:spPr>
          <a:xfrm>
            <a:off x="0" y="0"/>
            <a:ext cx="5715000" cy="40907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15" y="0"/>
            <a:ext cx="5957385" cy="40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05" y="5133003"/>
            <a:ext cx="11514221" cy="1400144"/>
          </a:xfrm>
        </p:spPr>
        <p:txBody>
          <a:bodyPr/>
          <a:lstStyle/>
          <a:p>
            <a:r>
              <a:rPr lang="en-US" altLang="zh-CN" sz="1800" dirty="0" smtClean="0"/>
              <a:t>MDNET</a:t>
            </a:r>
            <a:r>
              <a:rPr lang="zh-CN" altLang="en-US" sz="1800" dirty="0" smtClean="0"/>
              <a:t>加入</a:t>
            </a:r>
            <a:r>
              <a:rPr lang="en-US" altLang="zh-CN" sz="1800" dirty="0" smtClean="0"/>
              <a:t>CN</a:t>
            </a:r>
            <a:r>
              <a:rPr lang="zh-CN" altLang="en-US" sz="1800" dirty="0" smtClean="0"/>
              <a:t>特征跟踪效果很</a:t>
            </a:r>
            <a:r>
              <a:rPr lang="zh-CN" altLang="en-US" sz="1800" smtClean="0"/>
              <a:t>差，基本第二帧就是败了，速度</a:t>
            </a:r>
            <a:r>
              <a:rPr lang="zh-CN" altLang="en-US" sz="1800" dirty="0" smtClean="0"/>
              <a:t>有明显提升。考虑到</a:t>
            </a:r>
            <a:r>
              <a:rPr lang="en-US" altLang="zh-CN" sz="1800" dirty="0" smtClean="0"/>
              <a:t>CN</a:t>
            </a:r>
            <a:r>
              <a:rPr lang="zh-CN" altLang="en-US" sz="1800" dirty="0" smtClean="0"/>
              <a:t>特征的数组内部元素数值太小，还存在许多零元素，或许是因为这个原因，使得神经网络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输出差距很小，对目标的跟踪效果特别差。零元素多使得运算的速度变快。试着将</a:t>
            </a:r>
            <a:r>
              <a:rPr lang="en-US" altLang="zh-CN" sz="1800" dirty="0" smtClean="0"/>
              <a:t>CN</a:t>
            </a:r>
            <a:r>
              <a:rPr lang="zh-CN" altLang="en-US" sz="1800" dirty="0" smtClean="0"/>
              <a:t>特征值域变大。</a:t>
            </a:r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7643281" y="4167434"/>
            <a:ext cx="3437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CN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特征加入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Mdnet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跟踪速度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2958" y="4172947"/>
            <a:ext cx="4469084" cy="389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CN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特征加入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Mdnet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跟踪效果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03721" cy="41674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29" y="0"/>
            <a:ext cx="5989971" cy="416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7400" cy="418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1288" r="40505" b="1301"/>
          <a:stretch/>
        </p:blipFill>
        <p:spPr>
          <a:xfrm>
            <a:off x="6472989" y="0"/>
            <a:ext cx="5719011" cy="4073190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622958" y="4172947"/>
            <a:ext cx="4469084" cy="389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CN*10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特征加入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Mdnet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跟踪效果前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37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成功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490358" y="4172946"/>
            <a:ext cx="4469084" cy="389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CN*10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特征加入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Mdnet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跟踪速度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0289" y="5629398"/>
            <a:ext cx="11514221" cy="783433"/>
          </a:xfrm>
        </p:spPr>
        <p:txBody>
          <a:bodyPr/>
          <a:lstStyle/>
          <a:p>
            <a:r>
              <a:rPr lang="zh-CN" altLang="en-US" sz="1800" dirty="0" smtClean="0"/>
              <a:t>将</a:t>
            </a:r>
            <a:r>
              <a:rPr lang="en-US" altLang="zh-CN" sz="1800" dirty="0" smtClean="0"/>
              <a:t>CN</a:t>
            </a:r>
            <a:r>
              <a:rPr lang="zh-CN" altLang="en-US" sz="1800" dirty="0" smtClean="0"/>
              <a:t>特征乘以十加入到网络中跟踪效果有明显提升，前</a:t>
            </a:r>
            <a:r>
              <a:rPr lang="en-US" altLang="zh-CN" sz="1800" dirty="0" smtClean="0"/>
              <a:t>30</a:t>
            </a:r>
            <a:r>
              <a:rPr lang="zh-CN" altLang="en-US" sz="1800" dirty="0" smtClean="0"/>
              <a:t>帧跟踪没什么问题。速度和</a:t>
            </a:r>
            <a:r>
              <a:rPr lang="en-US" altLang="zh-CN" sz="1800" dirty="0" smtClean="0"/>
              <a:t>CN</a:t>
            </a:r>
            <a:r>
              <a:rPr lang="zh-CN" altLang="en-US" sz="1800" dirty="0" smtClean="0"/>
              <a:t>差不多。但是和原始网络差距还是很大。试着继续扩大</a:t>
            </a:r>
            <a:r>
              <a:rPr lang="en-US" altLang="zh-CN" sz="1800" dirty="0" smtClean="0"/>
              <a:t>CN</a:t>
            </a:r>
            <a:r>
              <a:rPr lang="zh-CN" altLang="en-US" sz="1800" dirty="0" smtClean="0"/>
              <a:t>特征。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735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622957" y="4172947"/>
            <a:ext cx="4719063" cy="389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CN*100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特征加入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Mdnet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跟踪效果前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182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成功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490358" y="4172946"/>
            <a:ext cx="4469084" cy="389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CN*100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特征加入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Mdnet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跟踪速度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0289" y="5268451"/>
            <a:ext cx="11514221" cy="783433"/>
          </a:xfrm>
        </p:spPr>
        <p:txBody>
          <a:bodyPr/>
          <a:lstStyle/>
          <a:p>
            <a:r>
              <a:rPr lang="zh-CN" altLang="en-US" sz="1800" dirty="0" smtClean="0"/>
              <a:t>将</a:t>
            </a:r>
            <a:r>
              <a:rPr lang="en-US" altLang="zh-CN" sz="1800" dirty="0" smtClean="0"/>
              <a:t>CN</a:t>
            </a:r>
            <a:r>
              <a:rPr lang="zh-CN" altLang="en-US" sz="1800" dirty="0" smtClean="0"/>
              <a:t>特征乘以一百加入到网络中跟踪效果有明显提升，可以成功一百多帧。但是速度变慢和原始网络差不多。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10"/>
            <a:ext cx="5715000" cy="407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78" y="0"/>
            <a:ext cx="5963164" cy="40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94511" y="1358187"/>
            <a:ext cx="11514221" cy="783433"/>
          </a:xfrm>
        </p:spPr>
        <p:txBody>
          <a:bodyPr/>
          <a:lstStyle/>
          <a:p>
            <a:r>
              <a:rPr lang="zh-CN" altLang="en-US" sz="1800" dirty="0" smtClean="0"/>
              <a:t>有些实验中的</a:t>
            </a:r>
            <a:r>
              <a:rPr lang="en-US" altLang="zh-CN" sz="1800" dirty="0" smtClean="0"/>
              <a:t>CN</a:t>
            </a:r>
            <a:r>
              <a:rPr lang="zh-CN" altLang="en-US" sz="1800" dirty="0" smtClean="0"/>
              <a:t>特征输出加入了</a:t>
            </a:r>
            <a:r>
              <a:rPr lang="en-US" altLang="zh-CN" sz="1800" dirty="0" smtClean="0"/>
              <a:t>cos</a:t>
            </a:r>
            <a:r>
              <a:rPr lang="zh-CN" altLang="en-US" sz="1800" dirty="0" smtClean="0"/>
              <a:t>窗口。会跟踪失败，去掉</a:t>
            </a:r>
            <a:r>
              <a:rPr lang="en-US" altLang="zh-CN" sz="1800" dirty="0" smtClean="0"/>
              <a:t>cos</a:t>
            </a:r>
            <a:r>
              <a:rPr lang="zh-CN" altLang="en-US" sz="1800" dirty="0" smtClean="0"/>
              <a:t>窗口信息量变多效果会提升。但是</a:t>
            </a:r>
            <a:r>
              <a:rPr lang="en-US" altLang="zh-CN" sz="1800" dirty="0" smtClean="0"/>
              <a:t>MDNET</a:t>
            </a:r>
            <a:r>
              <a:rPr lang="zh-CN" altLang="en-US" sz="1800" dirty="0" smtClean="0"/>
              <a:t>本身效果对该数据效果就很好。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94511" y="3465094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接下来，尝试一下别的特征，或者试一下用人工特征做样本，神经网络做分类试一试。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0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575</TotalTime>
  <Words>284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离子</vt:lpstr>
      <vt:lpstr>本周工作</vt:lpstr>
      <vt:lpstr>Mdnet本身跟踪效果很好，VOT2015排名第一。但是跟踪速度很慢。深度网络好像都慢。</vt:lpstr>
      <vt:lpstr>MDNET加入CN特征跟踪效果很差，基本第二帧就是败了，速度有明显提升。考虑到CN特征的数组内部元素数值太小，还存在许多零元素，或许是因为这个原因，使得神经网络的输出差距很小，对目标的跟踪效果特别差。零元素多使得运算的速度变快。试着将CN特征值域变大。</vt:lpstr>
      <vt:lpstr>将CN特征乘以十加入到网络中跟踪效果有明显提升，前30帧跟踪没什么问题。速度和CN差不多。但是和原始网络差距还是很大。试着继续扩大CN特征。</vt:lpstr>
      <vt:lpstr>将CN特征乘以一百加入到网络中跟踪效果有明显提升，可以成功一百多帧。但是速度变慢和原始网络差不多。</vt:lpstr>
      <vt:lpstr>有些实验中的CN特征输出加入了cos窗口。会跟踪失败，去掉cos窗口信息量变多效果会提升。但是MDNET本身效果对该数据效果就很好。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本周学习内容</dc:title>
  <dc:creator>侍孝义</dc:creator>
  <cp:lastModifiedBy>侍孝义</cp:lastModifiedBy>
  <cp:revision>29</cp:revision>
  <dcterms:created xsi:type="dcterms:W3CDTF">2015-05-05T08:02:14Z</dcterms:created>
  <dcterms:modified xsi:type="dcterms:W3CDTF">2017-11-17T01:57:27Z</dcterms:modified>
</cp:coreProperties>
</file>