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琦 曹" userId="5012891e0c86b7b3" providerId="LiveId" clId="{1CE9C1D8-D79C-4E28-BFB9-05B29066D2F1}"/>
    <pc:docChg chg="undo custSel addSld modSld">
      <pc:chgData name="子琦 曹" userId="5012891e0c86b7b3" providerId="LiveId" clId="{1CE9C1D8-D79C-4E28-BFB9-05B29066D2F1}" dt="2019-07-06T05:46:15.234" v="42" actId="1076"/>
      <pc:docMkLst>
        <pc:docMk/>
      </pc:docMkLst>
      <pc:sldChg chg="modSp">
        <pc:chgData name="子琦 曹" userId="5012891e0c86b7b3" providerId="LiveId" clId="{1CE9C1D8-D79C-4E28-BFB9-05B29066D2F1}" dt="2019-07-06T05:46:15.234" v="42" actId="1076"/>
        <pc:sldMkLst>
          <pc:docMk/>
          <pc:sldMk cId="3876048574" sldId="256"/>
        </pc:sldMkLst>
        <pc:grpChg chg="mod">
          <ac:chgData name="子琦 曹" userId="5012891e0c86b7b3" providerId="LiveId" clId="{1CE9C1D8-D79C-4E28-BFB9-05B29066D2F1}" dt="2019-07-06T05:46:15.234" v="42" actId="1076"/>
          <ac:grpSpMkLst>
            <pc:docMk/>
            <pc:sldMk cId="3876048574" sldId="256"/>
            <ac:grpSpMk id="18" creationId="{4FACC588-69C1-4FCC-92DE-697A17EF34F1}"/>
          </ac:grpSpMkLst>
        </pc:grpChg>
      </pc:sldChg>
      <pc:sldChg chg="delSp modSp add">
        <pc:chgData name="子琦 曹" userId="5012891e0c86b7b3" providerId="LiveId" clId="{1CE9C1D8-D79C-4E28-BFB9-05B29066D2F1}" dt="2019-07-06T04:51:24.398" v="15" actId="1076"/>
        <pc:sldMkLst>
          <pc:docMk/>
          <pc:sldMk cId="110590958" sldId="257"/>
        </pc:sldMkLst>
        <pc:spChg chg="mod">
          <ac:chgData name="子琦 曹" userId="5012891e0c86b7b3" providerId="LiveId" clId="{1CE9C1D8-D79C-4E28-BFB9-05B29066D2F1}" dt="2019-07-06T04:50:33.107" v="6" actId="14100"/>
          <ac:spMkLst>
            <pc:docMk/>
            <pc:sldMk cId="110590958" sldId="257"/>
            <ac:spMk id="12" creationId="{6FF51C00-058C-4454-A03B-BE498E6EA354}"/>
          </ac:spMkLst>
        </pc:spChg>
        <pc:spChg chg="del">
          <ac:chgData name="子琦 曹" userId="5012891e0c86b7b3" providerId="LiveId" clId="{1CE9C1D8-D79C-4E28-BFB9-05B29066D2F1}" dt="2019-07-06T04:50:24.108" v="1" actId="478"/>
          <ac:spMkLst>
            <pc:docMk/>
            <pc:sldMk cId="110590958" sldId="257"/>
            <ac:spMk id="13" creationId="{CD6AF44B-2FDB-4813-B839-ECC348A031FD}"/>
          </ac:spMkLst>
        </pc:spChg>
        <pc:spChg chg="del">
          <ac:chgData name="子琦 曹" userId="5012891e0c86b7b3" providerId="LiveId" clId="{1CE9C1D8-D79C-4E28-BFB9-05B29066D2F1}" dt="2019-07-06T04:50:30.671" v="5" actId="478"/>
          <ac:spMkLst>
            <pc:docMk/>
            <pc:sldMk cId="110590958" sldId="257"/>
            <ac:spMk id="16" creationId="{A76E51BC-7A11-4463-815F-21C07A642BFA}"/>
          </ac:spMkLst>
        </pc:spChg>
        <pc:grpChg chg="mod">
          <ac:chgData name="子琦 曹" userId="5012891e0c86b7b3" providerId="LiveId" clId="{1CE9C1D8-D79C-4E28-BFB9-05B29066D2F1}" dt="2019-07-06T04:51:24.398" v="15" actId="1076"/>
          <ac:grpSpMkLst>
            <pc:docMk/>
            <pc:sldMk cId="110590958" sldId="257"/>
            <ac:grpSpMk id="18" creationId="{4FACC588-69C1-4FCC-92DE-697A17EF34F1}"/>
          </ac:grpSpMkLst>
        </pc:grpChg>
      </pc:sldChg>
    </pc:docChg>
  </pc:docChgLst>
  <pc:docChgLst>
    <pc:chgData name="子琦 曹" userId="5012891e0c86b7b3" providerId="LiveId" clId="{5BB3F094-5AC0-4F0F-8361-BF6451826364}"/>
    <pc:docChg chg="undo modSld">
      <pc:chgData name="子琦 曹" userId="5012891e0c86b7b3" providerId="LiveId" clId="{5BB3F094-5AC0-4F0F-8361-BF6451826364}" dt="2019-07-06T11:08:36.237" v="136" actId="1076"/>
      <pc:docMkLst>
        <pc:docMk/>
      </pc:docMkLst>
      <pc:sldChg chg="addSp delSp modSp">
        <pc:chgData name="子琦 曹" userId="5012891e0c86b7b3" providerId="LiveId" clId="{5BB3F094-5AC0-4F0F-8361-BF6451826364}" dt="2019-07-06T11:08:36.237" v="136" actId="1076"/>
        <pc:sldMkLst>
          <pc:docMk/>
          <pc:sldMk cId="3876048574" sldId="256"/>
        </pc:sldMkLst>
        <pc:spChg chg="add mod">
          <ac:chgData name="子琦 曹" userId="5012891e0c86b7b3" providerId="LiveId" clId="{5BB3F094-5AC0-4F0F-8361-BF6451826364}" dt="2019-07-06T08:54:21.105" v="28" actId="164"/>
          <ac:spMkLst>
            <pc:docMk/>
            <pc:sldMk cId="3876048574" sldId="256"/>
            <ac:spMk id="4" creationId="{8CB0AE4B-ECBF-4C4A-9671-A9898EE503E1}"/>
          </ac:spMkLst>
        </pc:spChg>
        <pc:spChg chg="add mod">
          <ac:chgData name="子琦 曹" userId="5012891e0c86b7b3" providerId="LiveId" clId="{5BB3F094-5AC0-4F0F-8361-BF6451826364}" dt="2019-07-06T08:59:09.627" v="88" actId="20577"/>
          <ac:spMkLst>
            <pc:docMk/>
            <pc:sldMk cId="3876048574" sldId="256"/>
            <ac:spMk id="5" creationId="{7CE2F742-BE66-4DEF-889C-FFCDD219B3D7}"/>
          </ac:spMkLst>
        </pc:spChg>
        <pc:spChg chg="add mod">
          <ac:chgData name="子琦 曹" userId="5012891e0c86b7b3" providerId="LiveId" clId="{5BB3F094-5AC0-4F0F-8361-BF6451826364}" dt="2019-07-06T08:59:07.679" v="86" actId="20577"/>
          <ac:spMkLst>
            <pc:docMk/>
            <pc:sldMk cId="3876048574" sldId="256"/>
            <ac:spMk id="6" creationId="{D02CE843-3B2B-4741-A0B1-8EEF5A1A4A8B}"/>
          </ac:spMkLst>
        </pc:spChg>
        <pc:spChg chg="add mod">
          <ac:chgData name="子琦 曹" userId="5012891e0c86b7b3" providerId="LiveId" clId="{5BB3F094-5AC0-4F0F-8361-BF6451826364}" dt="2019-07-06T08:59:08.845" v="87" actId="20577"/>
          <ac:spMkLst>
            <pc:docMk/>
            <pc:sldMk cId="3876048574" sldId="256"/>
            <ac:spMk id="7" creationId="{AA781726-FD5A-4FF2-8365-064E4D1F2114}"/>
          </ac:spMkLst>
        </pc:spChg>
        <pc:spChg chg="add del mod">
          <ac:chgData name="子琦 曹" userId="5012891e0c86b7b3" providerId="LiveId" clId="{5BB3F094-5AC0-4F0F-8361-BF6451826364}" dt="2019-07-06T08:58:34.523" v="72"/>
          <ac:spMkLst>
            <pc:docMk/>
            <pc:sldMk cId="3876048574" sldId="256"/>
            <ac:spMk id="8" creationId="{2CA74AD9-499D-4D43-836C-E1B2F9FC109D}"/>
          </ac:spMkLst>
        </pc:spChg>
        <pc:spChg chg="add del mod">
          <ac:chgData name="子琦 曹" userId="5012891e0c86b7b3" providerId="LiveId" clId="{5BB3F094-5AC0-4F0F-8361-BF6451826364}" dt="2019-07-06T08:58:35.098" v="73"/>
          <ac:spMkLst>
            <pc:docMk/>
            <pc:sldMk cId="3876048574" sldId="256"/>
            <ac:spMk id="9" creationId="{2777B9D3-6843-4AD1-ADCA-7753626C923A}"/>
          </ac:spMkLst>
        </pc:spChg>
        <pc:spChg chg="add del mod">
          <ac:chgData name="子琦 曹" userId="5012891e0c86b7b3" providerId="LiveId" clId="{5BB3F094-5AC0-4F0F-8361-BF6451826364}" dt="2019-07-06T08:54:17.633" v="27"/>
          <ac:spMkLst>
            <pc:docMk/>
            <pc:sldMk cId="3876048574" sldId="256"/>
            <ac:spMk id="10" creationId="{B2A42AB6-BD3E-4E91-9344-918F871837A9}"/>
          </ac:spMkLst>
        </pc:spChg>
        <pc:spChg chg="add mod or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2" creationId="{6FF51C00-058C-4454-A03B-BE498E6EA354}"/>
          </ac:spMkLst>
        </pc:spChg>
        <pc:spChg chg="add mo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3" creationId="{CD6AF44B-2FDB-4813-B839-ECC348A031FD}"/>
          </ac:spMkLst>
        </pc:spChg>
        <pc:spChg chg="add mo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4" creationId="{454A2E41-8769-46A9-8917-0CE92B04E0FF}"/>
          </ac:spMkLst>
        </pc:spChg>
        <pc:spChg chg="add mo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5" creationId="{D00FEA24-3B1B-4DDE-A71C-65C0C81FFF08}"/>
          </ac:spMkLst>
        </pc:spChg>
        <pc:spChg chg="add mo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6" creationId="{A76E51BC-7A11-4463-815F-21C07A642BFA}"/>
          </ac:spMkLst>
        </pc:spChg>
        <pc:spChg chg="add mod">
          <ac:chgData name="子琦 曹" userId="5012891e0c86b7b3" providerId="LiveId" clId="{5BB3F094-5AC0-4F0F-8361-BF6451826364}" dt="2019-07-06T08:59:21.446" v="95" actId="164"/>
          <ac:spMkLst>
            <pc:docMk/>
            <pc:sldMk cId="3876048574" sldId="256"/>
            <ac:spMk id="17" creationId="{9BB4C170-FFB7-4521-9B95-FA1E5E756EFF}"/>
          </ac:spMkLst>
        </pc:spChg>
        <pc:spChg chg="add mod">
          <ac:chgData name="子琦 曹" userId="5012891e0c86b7b3" providerId="LiveId" clId="{5BB3F094-5AC0-4F0F-8361-BF6451826364}" dt="2019-07-06T09:01:40.548" v="121" actId="20577"/>
          <ac:spMkLst>
            <pc:docMk/>
            <pc:sldMk cId="3876048574" sldId="256"/>
            <ac:spMk id="19" creationId="{20F4E549-CEFF-4535-9231-C93903336A6C}"/>
          </ac:spMkLst>
        </pc:spChg>
        <pc:grpChg chg="add mod">
          <ac:chgData name="子琦 曹" userId="5012891e0c86b7b3" providerId="LiveId" clId="{5BB3F094-5AC0-4F0F-8361-BF6451826364}" dt="2019-07-06T08:58:57.333" v="82" actId="1076"/>
          <ac:grpSpMkLst>
            <pc:docMk/>
            <pc:sldMk cId="3876048574" sldId="256"/>
            <ac:grpSpMk id="11" creationId="{0F7DA6E2-9D90-4677-9A50-70DA46BB01EC}"/>
          </ac:grpSpMkLst>
        </pc:grpChg>
        <pc:grpChg chg="add mod ord">
          <ac:chgData name="子琦 曹" userId="5012891e0c86b7b3" providerId="LiveId" clId="{5BB3F094-5AC0-4F0F-8361-BF6451826364}" dt="2019-07-06T11:08:36.237" v="136" actId="1076"/>
          <ac:grpSpMkLst>
            <pc:docMk/>
            <pc:sldMk cId="3876048574" sldId="256"/>
            <ac:grpSpMk id="18" creationId="{4FACC588-69C1-4FCC-92DE-697A17EF34F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F1642-0B46-432F-A1FC-C9F58403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8A4A9-7D4D-45F4-BF14-CD1CE8707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BC5AB-D971-49FB-B9CC-2907C9FF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28C86-15B7-4B61-B793-ED44FBC3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E5EB1-5F20-4F0E-B14E-4855EB98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463B-04AA-4C6B-832A-6906CCDA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E700A-4C7F-4854-B4E6-9B385A41E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1C77B-5F98-4310-B68C-004F9009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343BC-D416-412D-BFB5-EA9BE39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98228-4233-4F4F-9B57-60F819A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FA9225-C6BB-456F-A285-3C7903F9B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4BA16-F2DC-4AEF-81AC-3DB4595A7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5EFB-C5FA-4C5E-B73C-AFA8F5CE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99F6F-D5B4-4132-89A3-DE0B71D3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DDA68-EC15-4740-A17F-A94685AB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2B14-053A-4F11-9053-D759523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56A3F-F4C8-45BF-9828-B78A5C83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F71D2-3161-4ABC-A438-2BB3E70A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421B6-0832-4E62-AA54-335E91C9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BEA05-565B-40E4-B2A9-4EF598EB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4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F011-A2B4-4E72-8629-C32D820A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45013-1C5A-49AE-BD83-69897863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EE283-513D-40C6-8B79-34D332AF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C2EF5-A1AD-481E-AC5A-358001D8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13483-E414-4A33-B954-11C84598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3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A46B1-EC2F-4D55-8339-1A1758E5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38301-2616-4B66-94DA-BBAA8917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4B27B-0A40-4482-BB8C-8EAD9B0D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448BD-7861-4C2C-A05B-48D8C9D3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20397-99A8-4BF1-BC27-3E7A2BD8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4264F-E329-4A78-86F4-128E9D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EA8-9327-4821-8DBD-CC3DB57E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8FAA3-7D33-4F44-9524-159A17C6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7C344-F360-4532-8893-7E32CE428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1CC01A-058D-4C2F-AD0C-0E3A890A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6BFF7-425A-433F-9CE0-544325CD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D7DB1-9D5C-4084-B606-A0D76419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05C939-EE89-4C26-B7A3-19AD71E3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C2B7E-EA2C-497E-8BAD-9AEF4F2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6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8486-5088-46A2-92C0-B6D21A11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F1DFA-863C-4785-B0E7-F3EEBC34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19885-1E58-4CF1-88ED-A20C92FE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4F041-82DD-42BC-A27A-A8B32F9F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4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23F248-515F-4E7E-AF66-67F2D184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58B3C-E2E0-4A18-9538-A89E704C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DEB4-2016-4E6A-812C-DC4EFCEC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2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5089-50DE-4581-BA04-C94E77FA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22E7-04E5-4CA0-8AD2-8E5C2CF0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12595-2A87-4DFF-9A6D-145635149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0554B-466A-4BEC-A968-0F16FF3B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3884D-A55B-46B8-873C-B6AEE63D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2B175-D420-4F39-BF34-B3847914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3CD66-DDCF-4517-BC48-9C2B19B9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0CCD3-8143-4F8C-8DB8-4BEDDB1D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CB6E3-A866-4876-B689-30AB79E8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C5C19-1070-4E4F-AB1D-8E334C54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7C771-B59A-4BA9-99EF-06FC2590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5F869-BF58-45B4-B122-74CCA59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8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04AE4F-E439-471D-B848-C550AC49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63826-F2B2-4A2F-BBA1-B00499C2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C72D1-4127-4898-870D-71394314D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0453-E140-45D6-8DA1-633F655A4DF3}" type="datetimeFigureOut">
              <a:rPr lang="zh-CN" altLang="en-US" smtClean="0"/>
              <a:t>2019-07-06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0CEC-5941-4B50-9CAF-EB278516A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9B048-6BB5-44F8-8F6F-377303C2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984B-7E45-4E19-8866-E6BB263BA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ACC588-69C1-4FCC-92DE-697A17EF34F1}"/>
              </a:ext>
            </a:extLst>
          </p:cNvPr>
          <p:cNvGrpSpPr/>
          <p:nvPr/>
        </p:nvGrpSpPr>
        <p:grpSpPr>
          <a:xfrm>
            <a:off x="264622" y="1741769"/>
            <a:ext cx="11662756" cy="1197033"/>
            <a:chOff x="371009" y="1716575"/>
            <a:chExt cx="11662756" cy="119703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FF51C00-058C-4454-A03B-BE498E6EA354}"/>
                </a:ext>
              </a:extLst>
            </p:cNvPr>
            <p:cNvSpPr/>
            <p:nvPr/>
          </p:nvSpPr>
          <p:spPr>
            <a:xfrm>
              <a:off x="371009" y="1716575"/>
              <a:ext cx="11662756" cy="11970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6AF44B-2FDB-4813-B839-ECC348A031FD}"/>
                </a:ext>
              </a:extLst>
            </p:cNvPr>
            <p:cNvSpPr/>
            <p:nvPr/>
          </p:nvSpPr>
          <p:spPr>
            <a:xfrm>
              <a:off x="446601" y="1868473"/>
              <a:ext cx="2188050" cy="849789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4A2E41-8769-46A9-8917-0CE92B04E0FF}"/>
                </a:ext>
              </a:extLst>
            </p:cNvPr>
            <p:cNvSpPr/>
            <p:nvPr/>
          </p:nvSpPr>
          <p:spPr>
            <a:xfrm>
              <a:off x="2782962" y="1868472"/>
              <a:ext cx="2188050" cy="849789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0FEA24-3B1B-4DDE-A71C-65C0C81FFF08}"/>
                </a:ext>
              </a:extLst>
            </p:cNvPr>
            <p:cNvSpPr/>
            <p:nvPr/>
          </p:nvSpPr>
          <p:spPr>
            <a:xfrm>
              <a:off x="5108362" y="1868472"/>
              <a:ext cx="2188050" cy="849789"/>
            </a:xfrm>
            <a:prstGeom prst="rect">
              <a:avLst/>
            </a:prstGeom>
            <a:solidFill>
              <a:srgbClr val="92D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6E51BC-7A11-4463-815F-21C07A642BFA}"/>
                </a:ext>
              </a:extLst>
            </p:cNvPr>
            <p:cNvSpPr/>
            <p:nvPr/>
          </p:nvSpPr>
          <p:spPr>
            <a:xfrm>
              <a:off x="9763005" y="1868471"/>
              <a:ext cx="2188050" cy="849789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B4C170-FFB7-4521-9B95-FA1E5E756EFF}"/>
                </a:ext>
              </a:extLst>
            </p:cNvPr>
            <p:cNvSpPr/>
            <p:nvPr/>
          </p:nvSpPr>
          <p:spPr>
            <a:xfrm>
              <a:off x="7435683" y="1890196"/>
              <a:ext cx="2188050" cy="849789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F7DA6E2-9D90-4677-9A50-70DA46BB01EC}"/>
              </a:ext>
            </a:extLst>
          </p:cNvPr>
          <p:cNvGrpSpPr/>
          <p:nvPr/>
        </p:nvGrpSpPr>
        <p:grpSpPr>
          <a:xfrm>
            <a:off x="2715492" y="1571106"/>
            <a:ext cx="2312030" cy="1952966"/>
            <a:chOff x="1881447" y="1487980"/>
            <a:chExt cx="4391893" cy="31448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B0AE4B-ECBF-4C4A-9671-A9898EE503E1}"/>
                </a:ext>
              </a:extLst>
            </p:cNvPr>
            <p:cNvSpPr/>
            <p:nvPr/>
          </p:nvSpPr>
          <p:spPr>
            <a:xfrm>
              <a:off x="1881447" y="1487980"/>
              <a:ext cx="4391891" cy="247719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E2F742-BE66-4DEF-889C-FFCDD219B3D7}"/>
                </a:ext>
              </a:extLst>
            </p:cNvPr>
            <p:cNvSpPr/>
            <p:nvPr/>
          </p:nvSpPr>
          <p:spPr>
            <a:xfrm>
              <a:off x="4898391" y="4020427"/>
              <a:ext cx="1374949" cy="612371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2CE843-3B2B-4741-A0B1-8EEF5A1A4A8B}"/>
                </a:ext>
              </a:extLst>
            </p:cNvPr>
            <p:cNvSpPr/>
            <p:nvPr/>
          </p:nvSpPr>
          <p:spPr>
            <a:xfrm>
              <a:off x="1881447" y="4020429"/>
              <a:ext cx="1374949" cy="61237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81726-FD5A-4FF2-8365-064E4D1F2114}"/>
                </a:ext>
              </a:extLst>
            </p:cNvPr>
            <p:cNvSpPr/>
            <p:nvPr/>
          </p:nvSpPr>
          <p:spPr>
            <a:xfrm>
              <a:off x="3409960" y="4020427"/>
              <a:ext cx="1374949" cy="612371"/>
            </a:xfrm>
            <a:prstGeom prst="rect">
              <a:avLst/>
            </a:prstGeom>
            <a:solidFill>
              <a:srgbClr val="92D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0F4E549-CEFF-4535-9231-C93903336A6C}"/>
              </a:ext>
            </a:extLst>
          </p:cNvPr>
          <p:cNvSpPr txBox="1"/>
          <p:nvPr/>
        </p:nvSpPr>
        <p:spPr>
          <a:xfrm>
            <a:off x="1022465" y="4563687"/>
            <a:ext cx="482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lastIndex</a:t>
            </a:r>
            <a:r>
              <a:rPr lang="en-US" altLang="zh-CN" dirty="0"/>
              <a:t>=0;</a:t>
            </a:r>
            <a:r>
              <a:rPr lang="en-US" altLang="zh-CN" i="1" dirty="0"/>
              <a:t>//</a:t>
            </a:r>
            <a:r>
              <a:rPr lang="zh-CN" altLang="en-US" i="1" dirty="0"/>
              <a:t>上一个元素的索引</a:t>
            </a:r>
            <a:endParaRPr lang="zh-CN" altLang="en-US" dirty="0"/>
          </a:p>
          <a:p>
            <a:r>
              <a:rPr lang="en-US" altLang="zh-CN" dirty="0" err="1"/>
              <a:t>tabLen</a:t>
            </a:r>
            <a:r>
              <a:rPr lang="en-US" altLang="zh-CN" dirty="0"/>
              <a:t> = 3;</a:t>
            </a:r>
            <a:r>
              <a:rPr lang="en-US" altLang="zh-CN" i="1" dirty="0"/>
              <a:t>//tab</a:t>
            </a:r>
            <a:r>
              <a:rPr lang="zh-CN" altLang="en-US" i="1" dirty="0"/>
              <a:t>的个数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0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ACC588-69C1-4FCC-92DE-697A17EF34F1}"/>
              </a:ext>
            </a:extLst>
          </p:cNvPr>
          <p:cNvGrpSpPr/>
          <p:nvPr/>
        </p:nvGrpSpPr>
        <p:grpSpPr>
          <a:xfrm>
            <a:off x="2806793" y="1695796"/>
            <a:ext cx="6915924" cy="1197033"/>
            <a:chOff x="2707809" y="1716575"/>
            <a:chExt cx="6915924" cy="119703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FF51C00-058C-4454-A03B-BE498E6EA354}"/>
                </a:ext>
              </a:extLst>
            </p:cNvPr>
            <p:cNvSpPr/>
            <p:nvPr/>
          </p:nvSpPr>
          <p:spPr>
            <a:xfrm>
              <a:off x="2707809" y="1716575"/>
              <a:ext cx="6915924" cy="11970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4A2E41-8769-46A9-8917-0CE92B04E0FF}"/>
                </a:ext>
              </a:extLst>
            </p:cNvPr>
            <p:cNvSpPr/>
            <p:nvPr/>
          </p:nvSpPr>
          <p:spPr>
            <a:xfrm>
              <a:off x="2782962" y="1868472"/>
              <a:ext cx="2188050" cy="849789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0FEA24-3B1B-4DDE-A71C-65C0C81FFF08}"/>
                </a:ext>
              </a:extLst>
            </p:cNvPr>
            <p:cNvSpPr/>
            <p:nvPr/>
          </p:nvSpPr>
          <p:spPr>
            <a:xfrm>
              <a:off x="5108362" y="1868472"/>
              <a:ext cx="2188050" cy="849789"/>
            </a:xfrm>
            <a:prstGeom prst="rect">
              <a:avLst/>
            </a:prstGeom>
            <a:solidFill>
              <a:srgbClr val="92D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B4C170-FFB7-4521-9B95-FA1E5E756EFF}"/>
                </a:ext>
              </a:extLst>
            </p:cNvPr>
            <p:cNvSpPr/>
            <p:nvPr/>
          </p:nvSpPr>
          <p:spPr>
            <a:xfrm>
              <a:off x="7435683" y="1890196"/>
              <a:ext cx="2188050" cy="849789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F7DA6E2-9D90-4677-9A50-70DA46BB01EC}"/>
              </a:ext>
            </a:extLst>
          </p:cNvPr>
          <p:cNvGrpSpPr/>
          <p:nvPr/>
        </p:nvGrpSpPr>
        <p:grpSpPr>
          <a:xfrm>
            <a:off x="2715492" y="1571106"/>
            <a:ext cx="2312030" cy="1952966"/>
            <a:chOff x="1881447" y="1487980"/>
            <a:chExt cx="4391893" cy="31448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B0AE4B-ECBF-4C4A-9671-A9898EE503E1}"/>
                </a:ext>
              </a:extLst>
            </p:cNvPr>
            <p:cNvSpPr/>
            <p:nvPr/>
          </p:nvSpPr>
          <p:spPr>
            <a:xfrm>
              <a:off x="1881447" y="1487980"/>
              <a:ext cx="4391891" cy="247719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E2F742-BE66-4DEF-889C-FFCDD219B3D7}"/>
                </a:ext>
              </a:extLst>
            </p:cNvPr>
            <p:cNvSpPr/>
            <p:nvPr/>
          </p:nvSpPr>
          <p:spPr>
            <a:xfrm>
              <a:off x="4898391" y="4020427"/>
              <a:ext cx="1374949" cy="612371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2CE843-3B2B-4741-A0B1-8EEF5A1A4A8B}"/>
                </a:ext>
              </a:extLst>
            </p:cNvPr>
            <p:cNvSpPr/>
            <p:nvPr/>
          </p:nvSpPr>
          <p:spPr>
            <a:xfrm>
              <a:off x="1881447" y="4020429"/>
              <a:ext cx="1374949" cy="61237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81726-FD5A-4FF2-8365-064E4D1F2114}"/>
                </a:ext>
              </a:extLst>
            </p:cNvPr>
            <p:cNvSpPr/>
            <p:nvPr/>
          </p:nvSpPr>
          <p:spPr>
            <a:xfrm>
              <a:off x="3409960" y="4020427"/>
              <a:ext cx="1374949" cy="612371"/>
            </a:xfrm>
            <a:prstGeom prst="rect">
              <a:avLst/>
            </a:prstGeom>
            <a:solidFill>
              <a:srgbClr val="92D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0F4E549-CEFF-4535-9231-C93903336A6C}"/>
              </a:ext>
            </a:extLst>
          </p:cNvPr>
          <p:cNvSpPr txBox="1"/>
          <p:nvPr/>
        </p:nvSpPr>
        <p:spPr>
          <a:xfrm>
            <a:off x="1022465" y="4563687"/>
            <a:ext cx="482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lastIndex</a:t>
            </a:r>
            <a:r>
              <a:rPr lang="en-US" altLang="zh-CN" dirty="0"/>
              <a:t>=0;</a:t>
            </a:r>
            <a:r>
              <a:rPr lang="en-US" altLang="zh-CN" i="1" dirty="0"/>
              <a:t>//</a:t>
            </a:r>
            <a:r>
              <a:rPr lang="zh-CN" altLang="en-US" i="1" dirty="0"/>
              <a:t>上一个元素的索引</a:t>
            </a:r>
            <a:endParaRPr lang="zh-CN" altLang="en-US" dirty="0"/>
          </a:p>
          <a:p>
            <a:r>
              <a:rPr lang="en-US" altLang="zh-CN" dirty="0" err="1"/>
              <a:t>tabLen</a:t>
            </a:r>
            <a:r>
              <a:rPr lang="en-US" altLang="zh-CN" dirty="0"/>
              <a:t> = 3;</a:t>
            </a:r>
            <a:r>
              <a:rPr lang="en-US" altLang="zh-CN" i="1" dirty="0"/>
              <a:t>//tab</a:t>
            </a:r>
            <a:r>
              <a:rPr lang="zh-CN" altLang="en-US" i="1" dirty="0"/>
              <a:t>的个数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9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48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子琦 曹</dc:creator>
  <cp:lastModifiedBy>子琦 曹</cp:lastModifiedBy>
  <cp:revision>6</cp:revision>
  <dcterms:created xsi:type="dcterms:W3CDTF">2019-07-06T08:47:06Z</dcterms:created>
  <dcterms:modified xsi:type="dcterms:W3CDTF">2019-07-06T13:50:05Z</dcterms:modified>
</cp:coreProperties>
</file>