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2019/4/22 Monday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工厂</a:t>
            </a:r>
            <a:r>
              <a:rPr lang="zh-CN" altLang="en-US" dirty="0" smtClean="0"/>
              <a:t>模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2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别高兴太早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新需求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zh-CN" altLang="en-US" dirty="0"/>
              <a:t>有</a:t>
            </a:r>
            <a:r>
              <a:rPr lang="zh-CN" altLang="en-US" dirty="0" smtClean="0"/>
              <a:t>个坑爹的地方，比如</a:t>
            </a:r>
            <a:r>
              <a:rPr lang="en-US" altLang="zh-CN" dirty="0" smtClean="0"/>
              <a:t>xingtai</a:t>
            </a:r>
            <a:r>
              <a:rPr lang="zh-CN" altLang="en-US" dirty="0" smtClean="0"/>
              <a:t>。这个地方新进了一批高扫。这个高扫的扫描质量相当的高。要比</a:t>
            </a:r>
            <a:r>
              <a:rPr lang="en-US" altLang="zh-CN" dirty="0" smtClean="0"/>
              <a:t>ocr</a:t>
            </a:r>
            <a:r>
              <a:rPr lang="zh-CN" altLang="en-US" dirty="0" smtClean="0"/>
              <a:t>识别的还</a:t>
            </a:r>
            <a:r>
              <a:rPr lang="en-US" altLang="zh-CN" dirty="0" smtClean="0"/>
              <a:t>6</a:t>
            </a:r>
            <a:r>
              <a:rPr lang="zh-CN" altLang="en-US" dirty="0" smtClean="0"/>
              <a:t>。</a:t>
            </a:r>
            <a:r>
              <a:rPr lang="zh-CN" altLang="en-US" dirty="0"/>
              <a:t>现</a:t>
            </a:r>
            <a:r>
              <a:rPr lang="zh-CN" altLang="en-US" dirty="0" smtClean="0"/>
              <a:t>在我们要把有高扫的地方用高扫，没有高扫的地方还用</a:t>
            </a:r>
            <a:r>
              <a:rPr lang="en-US" altLang="zh-CN" dirty="0" smtClean="0"/>
              <a:t>ocr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是围绕一个超级工厂创建其他工厂。该超级工厂又称为其他工厂的工厂。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7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抽象工厂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还是解耦和扩展（粒度更细）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另一个维度的扩展，比如说加具体的特性。华为的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。他们干的功能一样，但是又各有各的特点。</a:t>
            </a:r>
            <a:endParaRPr lang="en-US" altLang="zh-CN" dirty="0" smtClean="0"/>
          </a:p>
          <a:p>
            <a:r>
              <a:rPr lang="zh-CN" altLang="en-US" dirty="0"/>
              <a:t>优</a:t>
            </a:r>
            <a:r>
              <a:rPr lang="zh-CN" altLang="en-US" dirty="0" smtClean="0"/>
              <a:t>点：更丰富的扩展。</a:t>
            </a:r>
            <a:endParaRPr lang="en-US" altLang="zh-CN" dirty="0" smtClean="0"/>
          </a:p>
          <a:p>
            <a:r>
              <a:rPr lang="zh-CN" altLang="en-US" dirty="0"/>
              <a:t>缺</a:t>
            </a:r>
            <a:r>
              <a:rPr lang="zh-CN" altLang="en-US" dirty="0" smtClean="0"/>
              <a:t>点：代码量更多，且容易乱套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25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抽象工厂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这下非常完美了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谢</a:t>
            </a:r>
            <a:r>
              <a:rPr lang="zh-CN" altLang="en-US" dirty="0" smtClean="0"/>
              <a:t>谢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再见</a:t>
            </a:r>
          </a:p>
        </p:txBody>
      </p:sp>
    </p:spTree>
    <p:extLst>
      <p:ext uri="{BB962C8B-B14F-4D97-AF65-F5344CB8AC3E}">
        <p14:creationId xmlns:p14="http://schemas.microsoft.com/office/powerpoint/2010/main" val="7242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又坑爹了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现在进入编码阶段了，但是发现了个坑爹的问题。高扫特么的是个坑啊。这货要想调用需要个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组件才行，要不然用不了。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7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工厂模式扩展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单例工厂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由</a:t>
            </a:r>
            <a:r>
              <a:rPr lang="zh-CN" altLang="en-US" dirty="0" smtClean="0"/>
              <a:t>于创建资源消耗很大，为了避免每一次都进行资源消耗，结合了单例的优势，整合的一种组合拳。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3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见过的工厂模式的场景有哪些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slf4j LoggerFactory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springBeanFactory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hibernate SessionFactory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tomcat </a:t>
            </a:r>
            <a:r>
              <a:rPr lang="zh-CN" altLang="en-US" dirty="0" smtClean="0"/>
              <a:t>另一种</a:t>
            </a:r>
            <a:r>
              <a:rPr lang="en-US" altLang="zh-CN" dirty="0"/>
              <a:t>S</a:t>
            </a:r>
            <a:r>
              <a:rPr lang="en-US" altLang="zh-CN" dirty="0" smtClean="0"/>
              <a:t>essionfactory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87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又爱又恨的工厂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zh-CN" altLang="en-US" dirty="0"/>
              <a:t>很常</a:t>
            </a:r>
            <a:r>
              <a:rPr lang="zh-CN" altLang="en-US" dirty="0" smtClean="0"/>
              <a:t>见又不常用。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6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这回真的再见了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2367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什么是多态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是</a:t>
            </a:r>
            <a:r>
              <a:rPr lang="zh-CN" altLang="en-US" dirty="0"/>
              <a:t>同一个行为具有多个不同表现形式或形态的能</a:t>
            </a:r>
            <a:r>
              <a:rPr lang="zh-CN" altLang="en-US" dirty="0" smtClean="0"/>
              <a:t>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1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多态的形式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" y="1700808"/>
            <a:ext cx="8229600" cy="4526280"/>
          </a:xfrm>
        </p:spPr>
        <p:txBody>
          <a:bodyPr/>
          <a:lstStyle/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Animal</a:t>
            </a:r>
            <a:r>
              <a:rPr lang="zh-CN" altLang="en-US" dirty="0" smtClean="0"/>
              <a:t>类</a:t>
            </a:r>
            <a:r>
              <a:rPr lang="en-US" altLang="zh-CN" dirty="0"/>
              <a:t>--- cry 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叫方法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—Cat</a:t>
            </a:r>
            <a:r>
              <a:rPr lang="zh-CN" altLang="en-US" dirty="0" smtClean="0"/>
              <a:t>类</a:t>
            </a:r>
            <a:r>
              <a:rPr lang="en-US" altLang="zh-CN" dirty="0"/>
              <a:t>--- cry </a:t>
            </a:r>
            <a:r>
              <a:rPr lang="en-US" altLang="zh-CN" dirty="0" smtClean="0"/>
              <a:t>()</a:t>
            </a:r>
            <a:r>
              <a:rPr lang="zh-CN" altLang="en-US" b="1" dirty="0"/>
              <a:t>重写</a:t>
            </a:r>
            <a:r>
              <a:rPr lang="zh-CN" altLang="en-US" dirty="0" smtClean="0"/>
              <a:t>叫</a:t>
            </a:r>
            <a:r>
              <a:rPr lang="zh-CN" altLang="en-US" dirty="0"/>
              <a:t>方法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—Dog</a:t>
            </a:r>
            <a:r>
              <a:rPr lang="zh-CN" altLang="en-US" dirty="0" smtClean="0"/>
              <a:t>类</a:t>
            </a:r>
            <a:r>
              <a:rPr lang="en-US" altLang="zh-CN" dirty="0"/>
              <a:t>--- cry </a:t>
            </a:r>
            <a:r>
              <a:rPr lang="en-US" altLang="zh-CN" dirty="0" smtClean="0"/>
              <a:t>()</a:t>
            </a:r>
            <a:r>
              <a:rPr lang="zh-CN" altLang="en-US" b="1" dirty="0"/>
              <a:t>重写</a:t>
            </a:r>
            <a:r>
              <a:rPr lang="zh-CN" altLang="en-US" dirty="0" smtClean="0"/>
              <a:t>叫</a:t>
            </a:r>
            <a:r>
              <a:rPr lang="zh-CN" altLang="en-US" dirty="0"/>
              <a:t>方法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/>
              <a:t>接</a:t>
            </a:r>
            <a:r>
              <a:rPr lang="zh-CN" altLang="en-US" dirty="0" smtClean="0"/>
              <a:t>口和抽象类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--- </a:t>
            </a:r>
            <a:r>
              <a:rPr lang="en-US" altLang="zh-CN" dirty="0"/>
              <a:t>cry ()</a:t>
            </a:r>
            <a:r>
              <a:rPr lang="zh-CN" altLang="en-US" dirty="0" smtClean="0"/>
              <a:t>叫</a:t>
            </a:r>
            <a:r>
              <a:rPr lang="zh-CN" altLang="en-US" dirty="0"/>
              <a:t>抽</a:t>
            </a:r>
            <a:r>
              <a:rPr lang="zh-CN" altLang="en-US" dirty="0" smtClean="0"/>
              <a:t>象方法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	—Cat</a:t>
            </a:r>
            <a:r>
              <a:rPr lang="zh-CN" altLang="en-US" dirty="0"/>
              <a:t>类</a:t>
            </a:r>
            <a:r>
              <a:rPr lang="en-US" altLang="zh-CN" dirty="0"/>
              <a:t>--- cry 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实现叫</a:t>
            </a:r>
            <a:r>
              <a:rPr lang="zh-CN" altLang="en-US" dirty="0"/>
              <a:t>方法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	—Dog</a:t>
            </a:r>
            <a:r>
              <a:rPr lang="zh-CN" altLang="en-US" dirty="0"/>
              <a:t>类</a:t>
            </a:r>
            <a:r>
              <a:rPr lang="en-US" altLang="zh-CN" dirty="0"/>
              <a:t>--- cry </a:t>
            </a:r>
            <a:r>
              <a:rPr lang="en-US" altLang="zh-CN" dirty="0" smtClean="0"/>
              <a:t>()</a:t>
            </a:r>
            <a:r>
              <a:rPr lang="zh-CN" altLang="en-US" b="1" dirty="0"/>
              <a:t>实现</a:t>
            </a:r>
            <a:r>
              <a:rPr lang="zh-CN" altLang="en-US" dirty="0" smtClean="0"/>
              <a:t>叫</a:t>
            </a:r>
            <a:r>
              <a:rPr lang="zh-CN" altLang="en-US" dirty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8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为啥要用多态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3200" dirty="0"/>
              <a:t>1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扩展</a:t>
            </a:r>
            <a:endParaRPr lang="en-US" altLang="zh-CN" sz="3200" dirty="0" smtClean="0"/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复写父类的方法就可使用子类自己的方法。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解</a:t>
            </a:r>
            <a:r>
              <a:rPr lang="zh-CN" altLang="en-US" dirty="0"/>
              <a:t>耦？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多态就解耦了？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怎么解的？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9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r>
              <a:rPr lang="zh-CN" altLang="en-US" dirty="0" smtClean="0"/>
              <a:t>一个场景，</a:t>
            </a:r>
            <a:r>
              <a:rPr lang="en-US" altLang="zh-CN" dirty="0" smtClean="0"/>
              <a:t>ocr</a:t>
            </a:r>
            <a:r>
              <a:rPr lang="zh-CN" altLang="en-US" dirty="0" smtClean="0"/>
              <a:t>识别。我们用</a:t>
            </a:r>
            <a:r>
              <a:rPr lang="en-US" altLang="zh-CN" dirty="0" smtClean="0"/>
              <a:t>ocr</a:t>
            </a:r>
            <a:r>
              <a:rPr lang="zh-CN" altLang="en-US" dirty="0" smtClean="0"/>
              <a:t>进行实体识别。需要解析的文件有</a:t>
            </a:r>
            <a:r>
              <a:rPr lang="en-US" altLang="zh-CN" dirty="0" smtClean="0"/>
              <a:t>jpg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pdf</a:t>
            </a:r>
          </a:p>
          <a:p>
            <a:r>
              <a:rPr lang="zh-CN" altLang="en-US" dirty="0" smtClean="0"/>
              <a:t>需求变更，又加了一种，</a:t>
            </a:r>
            <a:r>
              <a:rPr lang="en-US" altLang="zh-CN" dirty="0" smtClean="0"/>
              <a:t>jpeg</a:t>
            </a:r>
            <a:r>
              <a:rPr lang="zh-CN" altLang="en-US" dirty="0" smtClean="0"/>
              <a:t>。这下尴尬了吧。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04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工厂模式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定义一个用于创建对象的接口，让工厂决定实例化哪一个类。（简单工厂）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5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工厂模式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zh-CN" altLang="en-US" dirty="0"/>
              <a:t>多</a:t>
            </a:r>
            <a:r>
              <a:rPr lang="zh-CN" altLang="en-US" dirty="0" smtClean="0"/>
              <a:t>态性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上层应用不用再考虑内部实现，只关心具体的操作</a:t>
            </a:r>
            <a:endParaRPr lang="en-US" altLang="zh-CN" dirty="0" smtClean="0"/>
          </a:p>
          <a:p>
            <a:pPr lvl="1"/>
            <a:r>
              <a:rPr lang="zh-CN" altLang="en-US" dirty="0"/>
              <a:t>延</a:t>
            </a:r>
            <a:r>
              <a:rPr lang="zh-CN" altLang="en-US" dirty="0" smtClean="0"/>
              <a:t>迟初始化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义配置</a:t>
            </a:r>
            <a:endParaRPr lang="en-US" altLang="zh-CN" dirty="0" smtClean="0"/>
          </a:p>
          <a:p>
            <a:pPr lvl="1"/>
            <a:r>
              <a:rPr lang="zh-CN" altLang="en-US" dirty="0"/>
              <a:t>统</a:t>
            </a:r>
            <a:r>
              <a:rPr lang="zh-CN" altLang="en-US" dirty="0" smtClean="0"/>
              <a:t>一管理</a:t>
            </a:r>
            <a:endParaRPr lang="en-US" altLang="zh-CN" dirty="0" smtClean="0"/>
          </a:p>
          <a:p>
            <a:r>
              <a:rPr lang="zh-CN" altLang="en-US" dirty="0"/>
              <a:t>优</a:t>
            </a:r>
            <a:r>
              <a:rPr lang="zh-CN" altLang="en-US" dirty="0" smtClean="0"/>
              <a:t>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多态，工厂模式就是多态的高级表现形式</a:t>
            </a:r>
            <a:endParaRPr lang="en-US" altLang="zh-CN" dirty="0" smtClean="0"/>
          </a:p>
          <a:p>
            <a:r>
              <a:rPr lang="zh-CN" altLang="en-US" dirty="0"/>
              <a:t>缺</a:t>
            </a:r>
            <a:r>
              <a:rPr lang="zh-CN" altLang="en-US" dirty="0" smtClean="0"/>
              <a:t>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代码多了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24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工厂模式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非常完美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谢谢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再见</a:t>
            </a:r>
          </a:p>
        </p:txBody>
      </p:sp>
    </p:spTree>
    <p:extLst>
      <p:ext uri="{BB962C8B-B14F-4D97-AF65-F5344CB8AC3E}">
        <p14:creationId xmlns:p14="http://schemas.microsoft.com/office/powerpoint/2010/main" val="34887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别高兴太早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你以为这就完了吗？</a:t>
            </a:r>
            <a:endParaRPr lang="en-US" altLang="zh-CN" dirty="0" smtClean="0"/>
          </a:p>
          <a:p>
            <a:r>
              <a:rPr lang="zh-CN" altLang="en-US" dirty="0" smtClean="0"/>
              <a:t>别高兴太早</a:t>
            </a:r>
            <a:endParaRPr lang="en-US" altLang="zh-CN" dirty="0" smtClean="0"/>
          </a:p>
          <a:p>
            <a:r>
              <a:rPr lang="zh-CN" altLang="en-US" dirty="0" smtClean="0"/>
              <a:t>咱需求变了，哈哈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3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621</TotalTime>
  <Words>499</Words>
  <Application>Microsoft Office PowerPoint</Application>
  <PresentationFormat>全屏显示(4:3)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沉稳</vt:lpstr>
      <vt:lpstr>设计模式</vt:lpstr>
      <vt:lpstr>1.什么是多态</vt:lpstr>
      <vt:lpstr>2.多态的形式</vt:lpstr>
      <vt:lpstr>3.为啥要用多态</vt:lpstr>
      <vt:lpstr>4.工厂模式</vt:lpstr>
      <vt:lpstr>4.工厂模式</vt:lpstr>
      <vt:lpstr>4.工厂模式</vt:lpstr>
      <vt:lpstr>4.工厂模式</vt:lpstr>
      <vt:lpstr>5.别高兴太早</vt:lpstr>
      <vt:lpstr>5.别高兴太早</vt:lpstr>
      <vt:lpstr>6.抽象工厂</vt:lpstr>
      <vt:lpstr>6.抽象工厂</vt:lpstr>
      <vt:lpstr>6.抽象工厂</vt:lpstr>
      <vt:lpstr>7.又坑爹了</vt:lpstr>
      <vt:lpstr>8.工厂模式扩展</vt:lpstr>
      <vt:lpstr>9.思考</vt:lpstr>
      <vt:lpstr>9.思考</vt:lpstr>
      <vt:lpstr>10.谢谢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Administrator</dc:creator>
  <cp:lastModifiedBy>微软用户</cp:lastModifiedBy>
  <cp:revision>232</cp:revision>
  <dcterms:created xsi:type="dcterms:W3CDTF">2019-02-27T01:15:01Z</dcterms:created>
  <dcterms:modified xsi:type="dcterms:W3CDTF">2019-04-22T09:00:06Z</dcterms:modified>
</cp:coreProperties>
</file>