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mp3" ContentType="audio/mpe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21" r:id="rId2"/>
    <p:sldId id="314" r:id="rId3"/>
    <p:sldId id="316" r:id="rId4"/>
    <p:sldId id="414" r:id="rId5"/>
    <p:sldId id="259" r:id="rId6"/>
    <p:sldId id="419" r:id="rId7"/>
    <p:sldId id="415" r:id="rId8"/>
    <p:sldId id="416" r:id="rId9"/>
    <p:sldId id="425" r:id="rId10"/>
    <p:sldId id="417" r:id="rId11"/>
    <p:sldId id="262" r:id="rId12"/>
    <p:sldId id="426" r:id="rId13"/>
    <p:sldId id="428" r:id="rId14"/>
    <p:sldId id="429" r:id="rId15"/>
    <p:sldId id="418" r:id="rId16"/>
    <p:sldId id="317" r:id="rId17"/>
    <p:sldId id="420" r:id="rId18"/>
    <p:sldId id="430" r:id="rId19"/>
    <p:sldId id="424" r:id="rId20"/>
    <p:sldId id="423" r:id="rId2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9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3F3F3"/>
    <a:srgbClr val="FDFDFD"/>
    <a:srgbClr val="D9D9D9"/>
    <a:srgbClr val="DCDEE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15" autoAdjust="0"/>
    <p:restoredTop sz="94660" autoAdjust="0"/>
  </p:normalViewPr>
  <p:slideViewPr>
    <p:cSldViewPr>
      <p:cViewPr varScale="1">
        <p:scale>
          <a:sx n="119" d="100"/>
          <a:sy n="119" d="100"/>
        </p:scale>
        <p:origin x="-660" y="-90"/>
      </p:cViewPr>
      <p:guideLst>
        <p:guide orient="horz" pos="1620"/>
        <p:guide pos="29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2019/5/27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pPr/>
              <a:t>2019/5/27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459114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19007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2019/5/27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2019/5/27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2019/5/27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2019/5/27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/>
        </p:nvGrpSpPr>
        <p:grpSpPr>
          <a:xfrm>
            <a:off x="251520" y="208003"/>
            <a:ext cx="432048" cy="419531"/>
            <a:chOff x="298460" y="987574"/>
            <a:chExt cx="288032" cy="279687"/>
          </a:xfrm>
        </p:grpSpPr>
        <p:sp>
          <p:nvSpPr>
            <p:cNvPr id="9" name="矩形 8"/>
            <p:cNvSpPr/>
            <p:nvPr/>
          </p:nvSpPr>
          <p:spPr>
            <a:xfrm>
              <a:off x="298460" y="987574"/>
              <a:ext cx="216024" cy="216024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406472" y="1087241"/>
              <a:ext cx="180020" cy="1800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2019/5/27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2019/5/27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2019/5/27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2019/5/27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2019/5/27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2019/5/27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2019/5/27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audio" Target="../media/media1.mp3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microsoft.com/office/2007/relationships/media" Target="../media/media1.mp3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Time Will Tell.mp3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="" xmlns:p14="http://schemas.microsoft.com/office/powerpoint/2010/main" r:embed="rId4"/>
              </p:ext>
            </p:extLst>
          </p:nvPr>
        </p:nvPicPr>
        <p:blipFill>
          <a:blip r:embed="rId5" cstate="print"/>
          <a:stretch>
            <a:fillRect/>
          </a:stretch>
        </p:blipFill>
        <p:spPr>
          <a:xfrm>
            <a:off x="9213099" y="34702"/>
            <a:ext cx="609600" cy="609600"/>
          </a:xfrm>
          <a:prstGeom prst="rect">
            <a:avLst/>
          </a:prstGeom>
        </p:spPr>
      </p:pic>
      <p:sp>
        <p:nvSpPr>
          <p:cNvPr id="4" name="Text Placeholder 12"/>
          <p:cNvSpPr txBox="1"/>
          <p:nvPr/>
        </p:nvSpPr>
        <p:spPr>
          <a:xfrm>
            <a:off x="2555776" y="1707654"/>
            <a:ext cx="5688632" cy="77724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zh-CN"/>
            </a:defPPr>
            <a:lvl1pPr marL="0" indent="0" algn="ctr" defTabSz="914400" rtl="0" eaLnBrk="1" latinLnBrk="0" hangingPunct="1">
              <a:buNone/>
              <a:defRPr sz="30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4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毕业论文</a:t>
            </a:r>
            <a:r>
              <a:rPr lang="zh-CN" altLang="en-US" sz="4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  </a:t>
            </a:r>
            <a:endParaRPr lang="zh-CN" altLang="en-US" sz="4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7504" y="627534"/>
            <a:ext cx="3286305" cy="429114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796136" y="3651870"/>
            <a:ext cx="47354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院       系：食品科学与工程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       号：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15041175</a:t>
            </a:r>
          </a:p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姓       名：王燕坤  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指导教师：白凤翎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       期：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en-US" altLang="zh-Han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.05.30</a:t>
            </a: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Placeholder 12"/>
          <p:cNvSpPr txBox="1"/>
          <p:nvPr/>
        </p:nvSpPr>
        <p:spPr>
          <a:xfrm>
            <a:off x="3707904" y="1059582"/>
            <a:ext cx="5688632" cy="77724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zh-CN"/>
            </a:defPPr>
            <a:lvl1pPr marL="0" indent="0" algn="ctr" defTabSz="914400" rtl="0" eaLnBrk="1" latinLnBrk="0" hangingPunct="1">
              <a:buNone/>
              <a:defRPr sz="30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zh-CN" altLang="en-US" sz="2400" b="1" dirty="0" smtClean="0">
                <a:solidFill>
                  <a:schemeClr val="tx1"/>
                </a:solidFill>
              </a:rPr>
              <a:t>锦州市小作坊食品安全意识调研报告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00" tmFilter="0,0; .5, 1; 1, 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5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00" tmFilter="0,0; .5, 1; 1, 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27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4" grpId="0" build="allAtOnce"/>
      <p:bldP spid="7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6"/>
          <p:cNvSpPr/>
          <p:nvPr/>
        </p:nvSpPr>
        <p:spPr>
          <a:xfrm>
            <a:off x="0" y="1722623"/>
            <a:ext cx="9144000" cy="165618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1800"/>
          </a:p>
        </p:txBody>
      </p:sp>
      <p:sp>
        <p:nvSpPr>
          <p:cNvPr id="4" name="Text Placeholder 4"/>
          <p:cNvSpPr txBox="1"/>
          <p:nvPr/>
        </p:nvSpPr>
        <p:spPr>
          <a:xfrm>
            <a:off x="1159038" y="2031947"/>
            <a:ext cx="1272728" cy="1080120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8000" dirty="0">
                <a:latin typeface="Impact" panose="020B0806030902050204" pitchFamily="34" charset="0"/>
                <a:ea typeface="微软雅黑" panose="020B0503020204020204" pitchFamily="34" charset="-122"/>
              </a:rPr>
              <a:t>03</a:t>
            </a:r>
            <a:endParaRPr lang="en-GB" sz="5400" dirty="0"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15816" y="1923678"/>
            <a:ext cx="6040947" cy="1915911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 algn="r" eaLnBrk="0" hangingPunct="0"/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锦州市区小作坊食品安全意识调查结果及分析</a:t>
            </a:r>
            <a:endParaRPr lang="en-GB" altLang="en-US" sz="4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 eaLnBrk="0" hangingPunct="0"/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Freeform 5"/>
          <p:cNvSpPr>
            <a:spLocks noEditPoints="1"/>
          </p:cNvSpPr>
          <p:nvPr/>
        </p:nvSpPr>
        <p:spPr bwMode="auto">
          <a:xfrm>
            <a:off x="827405" y="1508760"/>
            <a:ext cx="2096135" cy="2089150"/>
          </a:xfrm>
          <a:custGeom>
            <a:avLst/>
            <a:gdLst>
              <a:gd name="T0" fmla="*/ 325 w 3063"/>
              <a:gd name="T1" fmla="*/ 1531 h 3056"/>
              <a:gd name="T2" fmla="*/ 1531 w 3063"/>
              <a:gd name="T3" fmla="*/ 325 h 3056"/>
              <a:gd name="T4" fmla="*/ 2738 w 3063"/>
              <a:gd name="T5" fmla="*/ 1531 h 3056"/>
              <a:gd name="T6" fmla="*/ 1531 w 3063"/>
              <a:gd name="T7" fmla="*/ 2737 h 3056"/>
              <a:gd name="T8" fmla="*/ 325 w 3063"/>
              <a:gd name="T9" fmla="*/ 1531 h 3056"/>
              <a:gd name="T10" fmla="*/ 1291 w 3063"/>
              <a:gd name="T11" fmla="*/ 246 h 3056"/>
              <a:gd name="T12" fmla="*/ 1115 w 3063"/>
              <a:gd name="T13" fmla="*/ 57 h 3056"/>
              <a:gd name="T14" fmla="*/ 846 w 3063"/>
              <a:gd name="T15" fmla="*/ 162 h 3056"/>
              <a:gd name="T16" fmla="*/ 843 w 3063"/>
              <a:gd name="T17" fmla="*/ 419 h 3056"/>
              <a:gd name="T18" fmla="*/ 611 w 3063"/>
              <a:gd name="T19" fmla="*/ 307 h 3056"/>
              <a:gd name="T20" fmla="*/ 398 w 3063"/>
              <a:gd name="T21" fmla="*/ 502 h 3056"/>
              <a:gd name="T22" fmla="*/ 488 w 3063"/>
              <a:gd name="T23" fmla="*/ 743 h 3056"/>
              <a:gd name="T24" fmla="*/ 231 w 3063"/>
              <a:gd name="T25" fmla="*/ 722 h 3056"/>
              <a:gd name="T26" fmla="*/ 102 w 3063"/>
              <a:gd name="T27" fmla="*/ 981 h 3056"/>
              <a:gd name="T28" fmla="*/ 274 w 3063"/>
              <a:gd name="T29" fmla="*/ 1173 h 3056"/>
              <a:gd name="T30" fmla="*/ 27 w 3063"/>
              <a:gd name="T31" fmla="*/ 1247 h 3056"/>
              <a:gd name="T32" fmla="*/ 0 w 3063"/>
              <a:gd name="T33" fmla="*/ 1531 h 3056"/>
              <a:gd name="T34" fmla="*/ 0 w 3063"/>
              <a:gd name="T35" fmla="*/ 1535 h 3056"/>
              <a:gd name="T36" fmla="*/ 229 w 3063"/>
              <a:gd name="T37" fmla="*/ 1652 h 3056"/>
              <a:gd name="T38" fmla="*/ 26 w 3063"/>
              <a:gd name="T39" fmla="*/ 1809 h 3056"/>
              <a:gd name="T40" fmla="*/ 105 w 3063"/>
              <a:gd name="T41" fmla="*/ 2087 h 3056"/>
              <a:gd name="T42" fmla="*/ 361 w 3063"/>
              <a:gd name="T43" fmla="*/ 2114 h 3056"/>
              <a:gd name="T44" fmla="*/ 228 w 3063"/>
              <a:gd name="T45" fmla="*/ 2334 h 3056"/>
              <a:gd name="T46" fmla="*/ 402 w 3063"/>
              <a:gd name="T47" fmla="*/ 2565 h 3056"/>
              <a:gd name="T48" fmla="*/ 651 w 3063"/>
              <a:gd name="T49" fmla="*/ 2498 h 3056"/>
              <a:gd name="T50" fmla="*/ 606 w 3063"/>
              <a:gd name="T51" fmla="*/ 2751 h 3056"/>
              <a:gd name="T52" fmla="*/ 852 w 3063"/>
              <a:gd name="T53" fmla="*/ 2904 h 3056"/>
              <a:gd name="T54" fmla="*/ 1059 w 3063"/>
              <a:gd name="T55" fmla="*/ 2751 h 3056"/>
              <a:gd name="T56" fmla="*/ 1109 w 3063"/>
              <a:gd name="T57" fmla="*/ 3003 h 3056"/>
              <a:gd name="T58" fmla="*/ 1394 w 3063"/>
              <a:gd name="T59" fmla="*/ 3056 h 3056"/>
              <a:gd name="T60" fmla="*/ 1531 w 3063"/>
              <a:gd name="T61" fmla="*/ 2839 h 3056"/>
              <a:gd name="T62" fmla="*/ 1669 w 3063"/>
              <a:gd name="T63" fmla="*/ 3056 h 3056"/>
              <a:gd name="T64" fmla="*/ 1954 w 3063"/>
              <a:gd name="T65" fmla="*/ 3003 h 3056"/>
              <a:gd name="T66" fmla="*/ 2004 w 3063"/>
              <a:gd name="T67" fmla="*/ 2751 h 3056"/>
              <a:gd name="T68" fmla="*/ 2211 w 3063"/>
              <a:gd name="T69" fmla="*/ 2904 h 3056"/>
              <a:gd name="T70" fmla="*/ 2457 w 3063"/>
              <a:gd name="T71" fmla="*/ 2751 h 3056"/>
              <a:gd name="T72" fmla="*/ 2412 w 3063"/>
              <a:gd name="T73" fmla="*/ 2498 h 3056"/>
              <a:gd name="T74" fmla="*/ 2661 w 3063"/>
              <a:gd name="T75" fmla="*/ 2565 h 3056"/>
              <a:gd name="T76" fmla="*/ 2835 w 3063"/>
              <a:gd name="T77" fmla="*/ 2334 h 3056"/>
              <a:gd name="T78" fmla="*/ 2702 w 3063"/>
              <a:gd name="T79" fmla="*/ 2114 h 3056"/>
              <a:gd name="T80" fmla="*/ 2958 w 3063"/>
              <a:gd name="T81" fmla="*/ 2087 h 3056"/>
              <a:gd name="T82" fmla="*/ 3037 w 3063"/>
              <a:gd name="T83" fmla="*/ 1809 h 3056"/>
              <a:gd name="T84" fmla="*/ 2834 w 3063"/>
              <a:gd name="T85" fmla="*/ 1652 h 3056"/>
              <a:gd name="T86" fmla="*/ 3063 w 3063"/>
              <a:gd name="T87" fmla="*/ 1535 h 3056"/>
              <a:gd name="T88" fmla="*/ 3063 w 3063"/>
              <a:gd name="T89" fmla="*/ 1531 h 3056"/>
              <a:gd name="T90" fmla="*/ 3036 w 3063"/>
              <a:gd name="T91" fmla="*/ 1247 h 3056"/>
              <a:gd name="T92" fmla="*/ 2789 w 3063"/>
              <a:gd name="T93" fmla="*/ 1173 h 3056"/>
              <a:gd name="T94" fmla="*/ 2961 w 3063"/>
              <a:gd name="T95" fmla="*/ 981 h 3056"/>
              <a:gd name="T96" fmla="*/ 2832 w 3063"/>
              <a:gd name="T97" fmla="*/ 722 h 3056"/>
              <a:gd name="T98" fmla="*/ 2575 w 3063"/>
              <a:gd name="T99" fmla="*/ 743 h 3056"/>
              <a:gd name="T100" fmla="*/ 2665 w 3063"/>
              <a:gd name="T101" fmla="*/ 502 h 3056"/>
              <a:gd name="T102" fmla="*/ 2451 w 3063"/>
              <a:gd name="T103" fmla="*/ 307 h 3056"/>
              <a:gd name="T104" fmla="*/ 2220 w 3063"/>
              <a:gd name="T105" fmla="*/ 419 h 3056"/>
              <a:gd name="T106" fmla="*/ 2217 w 3063"/>
              <a:gd name="T107" fmla="*/ 162 h 3056"/>
              <a:gd name="T108" fmla="*/ 1948 w 3063"/>
              <a:gd name="T109" fmla="*/ 57 h 3056"/>
              <a:gd name="T110" fmla="*/ 1772 w 3063"/>
              <a:gd name="T111" fmla="*/ 246 h 3056"/>
              <a:gd name="T112" fmla="*/ 1676 w 3063"/>
              <a:gd name="T113" fmla="*/ 7 h 3056"/>
              <a:gd name="T114" fmla="*/ 1531 w 3063"/>
              <a:gd name="T115" fmla="*/ 0 h 3056"/>
              <a:gd name="T116" fmla="*/ 1387 w 3063"/>
              <a:gd name="T117" fmla="*/ 7 h 3056"/>
              <a:gd name="T118" fmla="*/ 1291 w 3063"/>
              <a:gd name="T119" fmla="*/ 246 h 3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063" h="3056">
                <a:moveTo>
                  <a:pt x="325" y="1531"/>
                </a:moveTo>
                <a:cubicBezTo>
                  <a:pt x="325" y="865"/>
                  <a:pt x="865" y="325"/>
                  <a:pt x="1531" y="325"/>
                </a:cubicBezTo>
                <a:cubicBezTo>
                  <a:pt x="2198" y="325"/>
                  <a:pt x="2738" y="865"/>
                  <a:pt x="2738" y="1531"/>
                </a:cubicBezTo>
                <a:cubicBezTo>
                  <a:pt x="2738" y="2197"/>
                  <a:pt x="2198" y="2737"/>
                  <a:pt x="1531" y="2737"/>
                </a:cubicBezTo>
                <a:cubicBezTo>
                  <a:pt x="865" y="2737"/>
                  <a:pt x="325" y="2197"/>
                  <a:pt x="325" y="1531"/>
                </a:cubicBezTo>
                <a:close/>
                <a:moveTo>
                  <a:pt x="1291" y="246"/>
                </a:moveTo>
                <a:cubicBezTo>
                  <a:pt x="1115" y="57"/>
                  <a:pt x="1115" y="57"/>
                  <a:pt x="1115" y="57"/>
                </a:cubicBezTo>
                <a:cubicBezTo>
                  <a:pt x="1022" y="84"/>
                  <a:pt x="932" y="119"/>
                  <a:pt x="846" y="162"/>
                </a:cubicBezTo>
                <a:cubicBezTo>
                  <a:pt x="843" y="419"/>
                  <a:pt x="843" y="419"/>
                  <a:pt x="843" y="419"/>
                </a:cubicBezTo>
                <a:cubicBezTo>
                  <a:pt x="611" y="307"/>
                  <a:pt x="611" y="307"/>
                  <a:pt x="611" y="307"/>
                </a:cubicBezTo>
                <a:cubicBezTo>
                  <a:pt x="534" y="365"/>
                  <a:pt x="463" y="431"/>
                  <a:pt x="398" y="502"/>
                </a:cubicBezTo>
                <a:cubicBezTo>
                  <a:pt x="488" y="743"/>
                  <a:pt x="488" y="743"/>
                  <a:pt x="488" y="743"/>
                </a:cubicBezTo>
                <a:cubicBezTo>
                  <a:pt x="231" y="722"/>
                  <a:pt x="231" y="722"/>
                  <a:pt x="231" y="722"/>
                </a:cubicBezTo>
                <a:cubicBezTo>
                  <a:pt x="181" y="804"/>
                  <a:pt x="137" y="890"/>
                  <a:pt x="102" y="981"/>
                </a:cubicBezTo>
                <a:cubicBezTo>
                  <a:pt x="274" y="1173"/>
                  <a:pt x="274" y="1173"/>
                  <a:pt x="274" y="1173"/>
                </a:cubicBezTo>
                <a:cubicBezTo>
                  <a:pt x="27" y="1247"/>
                  <a:pt x="27" y="1247"/>
                  <a:pt x="27" y="1247"/>
                </a:cubicBezTo>
                <a:cubicBezTo>
                  <a:pt x="9" y="1339"/>
                  <a:pt x="0" y="1434"/>
                  <a:pt x="0" y="1531"/>
                </a:cubicBezTo>
                <a:cubicBezTo>
                  <a:pt x="0" y="1532"/>
                  <a:pt x="0" y="1533"/>
                  <a:pt x="0" y="1535"/>
                </a:cubicBezTo>
                <a:cubicBezTo>
                  <a:pt x="229" y="1652"/>
                  <a:pt x="229" y="1652"/>
                  <a:pt x="229" y="1652"/>
                </a:cubicBezTo>
                <a:cubicBezTo>
                  <a:pt x="26" y="1809"/>
                  <a:pt x="26" y="1809"/>
                  <a:pt x="26" y="1809"/>
                </a:cubicBezTo>
                <a:cubicBezTo>
                  <a:pt x="43" y="1906"/>
                  <a:pt x="70" y="1999"/>
                  <a:pt x="105" y="2087"/>
                </a:cubicBezTo>
                <a:cubicBezTo>
                  <a:pt x="361" y="2114"/>
                  <a:pt x="361" y="2114"/>
                  <a:pt x="361" y="2114"/>
                </a:cubicBezTo>
                <a:cubicBezTo>
                  <a:pt x="228" y="2334"/>
                  <a:pt x="228" y="2334"/>
                  <a:pt x="228" y="2334"/>
                </a:cubicBezTo>
                <a:cubicBezTo>
                  <a:pt x="279" y="2417"/>
                  <a:pt x="337" y="2494"/>
                  <a:pt x="402" y="2565"/>
                </a:cubicBezTo>
                <a:cubicBezTo>
                  <a:pt x="651" y="2498"/>
                  <a:pt x="651" y="2498"/>
                  <a:pt x="651" y="2498"/>
                </a:cubicBezTo>
                <a:cubicBezTo>
                  <a:pt x="606" y="2751"/>
                  <a:pt x="606" y="2751"/>
                  <a:pt x="606" y="2751"/>
                </a:cubicBezTo>
                <a:cubicBezTo>
                  <a:pt x="683" y="2809"/>
                  <a:pt x="765" y="2860"/>
                  <a:pt x="852" y="2904"/>
                </a:cubicBezTo>
                <a:cubicBezTo>
                  <a:pt x="1059" y="2751"/>
                  <a:pt x="1059" y="2751"/>
                  <a:pt x="1059" y="2751"/>
                </a:cubicBezTo>
                <a:cubicBezTo>
                  <a:pt x="1109" y="3003"/>
                  <a:pt x="1109" y="3003"/>
                  <a:pt x="1109" y="3003"/>
                </a:cubicBezTo>
                <a:cubicBezTo>
                  <a:pt x="1201" y="3030"/>
                  <a:pt x="1296" y="3048"/>
                  <a:pt x="1394" y="3056"/>
                </a:cubicBezTo>
                <a:cubicBezTo>
                  <a:pt x="1531" y="2839"/>
                  <a:pt x="1531" y="2839"/>
                  <a:pt x="1531" y="2839"/>
                </a:cubicBezTo>
                <a:cubicBezTo>
                  <a:pt x="1669" y="3056"/>
                  <a:pt x="1669" y="3056"/>
                  <a:pt x="1669" y="3056"/>
                </a:cubicBezTo>
                <a:cubicBezTo>
                  <a:pt x="1767" y="3048"/>
                  <a:pt x="1862" y="3030"/>
                  <a:pt x="1954" y="3003"/>
                </a:cubicBezTo>
                <a:cubicBezTo>
                  <a:pt x="2004" y="2751"/>
                  <a:pt x="2004" y="2751"/>
                  <a:pt x="2004" y="2751"/>
                </a:cubicBezTo>
                <a:cubicBezTo>
                  <a:pt x="2211" y="2904"/>
                  <a:pt x="2211" y="2904"/>
                  <a:pt x="2211" y="2904"/>
                </a:cubicBezTo>
                <a:cubicBezTo>
                  <a:pt x="2298" y="2860"/>
                  <a:pt x="2380" y="2809"/>
                  <a:pt x="2457" y="2751"/>
                </a:cubicBezTo>
                <a:cubicBezTo>
                  <a:pt x="2412" y="2498"/>
                  <a:pt x="2412" y="2498"/>
                  <a:pt x="2412" y="2498"/>
                </a:cubicBezTo>
                <a:cubicBezTo>
                  <a:pt x="2661" y="2565"/>
                  <a:pt x="2661" y="2565"/>
                  <a:pt x="2661" y="2565"/>
                </a:cubicBezTo>
                <a:cubicBezTo>
                  <a:pt x="2726" y="2494"/>
                  <a:pt x="2784" y="2417"/>
                  <a:pt x="2835" y="2334"/>
                </a:cubicBezTo>
                <a:cubicBezTo>
                  <a:pt x="2702" y="2114"/>
                  <a:pt x="2702" y="2114"/>
                  <a:pt x="2702" y="2114"/>
                </a:cubicBezTo>
                <a:cubicBezTo>
                  <a:pt x="2958" y="2087"/>
                  <a:pt x="2958" y="2087"/>
                  <a:pt x="2958" y="2087"/>
                </a:cubicBezTo>
                <a:cubicBezTo>
                  <a:pt x="2993" y="1999"/>
                  <a:pt x="3020" y="1906"/>
                  <a:pt x="3037" y="1809"/>
                </a:cubicBezTo>
                <a:cubicBezTo>
                  <a:pt x="2834" y="1652"/>
                  <a:pt x="2834" y="1652"/>
                  <a:pt x="2834" y="1652"/>
                </a:cubicBezTo>
                <a:cubicBezTo>
                  <a:pt x="3063" y="1535"/>
                  <a:pt x="3063" y="1535"/>
                  <a:pt x="3063" y="1535"/>
                </a:cubicBezTo>
                <a:cubicBezTo>
                  <a:pt x="3063" y="1533"/>
                  <a:pt x="3063" y="1532"/>
                  <a:pt x="3063" y="1531"/>
                </a:cubicBezTo>
                <a:cubicBezTo>
                  <a:pt x="3063" y="1434"/>
                  <a:pt x="3054" y="1339"/>
                  <a:pt x="3036" y="1247"/>
                </a:cubicBezTo>
                <a:cubicBezTo>
                  <a:pt x="2789" y="1173"/>
                  <a:pt x="2789" y="1173"/>
                  <a:pt x="2789" y="1173"/>
                </a:cubicBezTo>
                <a:cubicBezTo>
                  <a:pt x="2961" y="981"/>
                  <a:pt x="2961" y="981"/>
                  <a:pt x="2961" y="981"/>
                </a:cubicBezTo>
                <a:cubicBezTo>
                  <a:pt x="2926" y="890"/>
                  <a:pt x="2883" y="804"/>
                  <a:pt x="2832" y="722"/>
                </a:cubicBezTo>
                <a:cubicBezTo>
                  <a:pt x="2575" y="743"/>
                  <a:pt x="2575" y="743"/>
                  <a:pt x="2575" y="743"/>
                </a:cubicBezTo>
                <a:cubicBezTo>
                  <a:pt x="2665" y="502"/>
                  <a:pt x="2665" y="502"/>
                  <a:pt x="2665" y="502"/>
                </a:cubicBezTo>
                <a:cubicBezTo>
                  <a:pt x="2600" y="431"/>
                  <a:pt x="2529" y="365"/>
                  <a:pt x="2451" y="307"/>
                </a:cubicBezTo>
                <a:cubicBezTo>
                  <a:pt x="2220" y="419"/>
                  <a:pt x="2220" y="419"/>
                  <a:pt x="2220" y="419"/>
                </a:cubicBezTo>
                <a:cubicBezTo>
                  <a:pt x="2217" y="162"/>
                  <a:pt x="2217" y="162"/>
                  <a:pt x="2217" y="162"/>
                </a:cubicBezTo>
                <a:cubicBezTo>
                  <a:pt x="2131" y="119"/>
                  <a:pt x="2041" y="84"/>
                  <a:pt x="1948" y="57"/>
                </a:cubicBezTo>
                <a:cubicBezTo>
                  <a:pt x="1772" y="246"/>
                  <a:pt x="1772" y="246"/>
                  <a:pt x="1772" y="246"/>
                </a:cubicBezTo>
                <a:cubicBezTo>
                  <a:pt x="1676" y="7"/>
                  <a:pt x="1676" y="7"/>
                  <a:pt x="1676" y="7"/>
                </a:cubicBezTo>
                <a:cubicBezTo>
                  <a:pt x="1628" y="2"/>
                  <a:pt x="1580" y="0"/>
                  <a:pt x="1531" y="0"/>
                </a:cubicBezTo>
                <a:cubicBezTo>
                  <a:pt x="1483" y="0"/>
                  <a:pt x="1435" y="2"/>
                  <a:pt x="1387" y="7"/>
                </a:cubicBezTo>
                <a:lnTo>
                  <a:pt x="1291" y="24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1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" grpId="0"/>
      <p:bldP spid="5" grpId="0"/>
      <p:bldP spid="5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/>
          <p:cNvGrpSpPr/>
          <p:nvPr/>
        </p:nvGrpSpPr>
        <p:grpSpPr>
          <a:xfrm>
            <a:off x="4067944" y="2499742"/>
            <a:ext cx="1061000" cy="1214343"/>
            <a:chOff x="5379142" y="2991066"/>
            <a:chExt cx="1414667" cy="1619124"/>
          </a:xfrm>
        </p:grpSpPr>
        <p:sp>
          <p:nvSpPr>
            <p:cNvPr id="3" name="Shape 1723"/>
            <p:cNvSpPr/>
            <p:nvPr/>
          </p:nvSpPr>
          <p:spPr>
            <a:xfrm rot="18900000">
              <a:off x="5379143" y="2991066"/>
              <a:ext cx="1414666" cy="1414666"/>
            </a:xfrm>
            <a:prstGeom prst="roundRect">
              <a:avLst>
                <a:gd name="adj" fmla="val 15000"/>
              </a:avLst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Shape 1726"/>
            <p:cNvSpPr/>
            <p:nvPr/>
          </p:nvSpPr>
          <p:spPr>
            <a:xfrm rot="18900000">
              <a:off x="5379142" y="3195523"/>
              <a:ext cx="1414666" cy="1414667"/>
            </a:xfrm>
            <a:prstGeom prst="roundRect">
              <a:avLst>
                <a:gd name="adj" fmla="val 15000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Group 12"/>
          <p:cNvGrpSpPr/>
          <p:nvPr/>
        </p:nvGrpSpPr>
        <p:grpSpPr>
          <a:xfrm>
            <a:off x="2706490" y="2655999"/>
            <a:ext cx="1061000" cy="1214343"/>
            <a:chOff x="3563871" y="3199409"/>
            <a:chExt cx="1414666" cy="1619124"/>
          </a:xfrm>
        </p:grpSpPr>
        <p:sp>
          <p:nvSpPr>
            <p:cNvPr id="6" name="Shape 1722"/>
            <p:cNvSpPr/>
            <p:nvPr/>
          </p:nvSpPr>
          <p:spPr>
            <a:xfrm rot="8100000">
              <a:off x="3563871" y="3403867"/>
              <a:ext cx="1414666" cy="1414666"/>
            </a:xfrm>
            <a:prstGeom prst="roundRect">
              <a:avLst>
                <a:gd name="adj" fmla="val 15000"/>
              </a:avLst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Shape 1729"/>
            <p:cNvSpPr/>
            <p:nvPr/>
          </p:nvSpPr>
          <p:spPr>
            <a:xfrm rot="8100000">
              <a:off x="3563871" y="3199409"/>
              <a:ext cx="1414666" cy="1414667"/>
            </a:xfrm>
            <a:prstGeom prst="roundRect">
              <a:avLst>
                <a:gd name="adj" fmla="val 15000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Group 11"/>
          <p:cNvGrpSpPr/>
          <p:nvPr/>
        </p:nvGrpSpPr>
        <p:grpSpPr>
          <a:xfrm>
            <a:off x="1340894" y="2499742"/>
            <a:ext cx="1061000" cy="1214343"/>
            <a:chOff x="1743076" y="2991066"/>
            <a:chExt cx="1414666" cy="1619124"/>
          </a:xfrm>
        </p:grpSpPr>
        <p:sp>
          <p:nvSpPr>
            <p:cNvPr id="9" name="Shape 1721"/>
            <p:cNvSpPr/>
            <p:nvPr/>
          </p:nvSpPr>
          <p:spPr>
            <a:xfrm rot="18900000">
              <a:off x="1743076" y="2991066"/>
              <a:ext cx="1414666" cy="1414666"/>
            </a:xfrm>
            <a:prstGeom prst="roundRect">
              <a:avLst>
                <a:gd name="adj" fmla="val 15000"/>
              </a:avLst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Shape 1732"/>
            <p:cNvSpPr/>
            <p:nvPr/>
          </p:nvSpPr>
          <p:spPr>
            <a:xfrm rot="18900000">
              <a:off x="1743076" y="3195523"/>
              <a:ext cx="1414666" cy="1414667"/>
            </a:xfrm>
            <a:prstGeom prst="roundRect">
              <a:avLst>
                <a:gd name="adj" fmla="val 15000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Group 15"/>
          <p:cNvGrpSpPr/>
          <p:nvPr/>
        </p:nvGrpSpPr>
        <p:grpSpPr>
          <a:xfrm>
            <a:off x="5433540" y="2655999"/>
            <a:ext cx="1061000" cy="1214344"/>
            <a:chOff x="7199937" y="3199409"/>
            <a:chExt cx="1414666" cy="1619125"/>
          </a:xfrm>
        </p:grpSpPr>
        <p:sp>
          <p:nvSpPr>
            <p:cNvPr id="12" name="Shape 1724"/>
            <p:cNvSpPr/>
            <p:nvPr/>
          </p:nvSpPr>
          <p:spPr>
            <a:xfrm rot="8100000">
              <a:off x="7199937" y="3403868"/>
              <a:ext cx="1414666" cy="1414666"/>
            </a:xfrm>
            <a:prstGeom prst="roundRect">
              <a:avLst>
                <a:gd name="adj" fmla="val 15000"/>
              </a:avLst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Shape 1735"/>
            <p:cNvSpPr/>
            <p:nvPr/>
          </p:nvSpPr>
          <p:spPr>
            <a:xfrm rot="8100000">
              <a:off x="7199937" y="3199409"/>
              <a:ext cx="1414666" cy="1414667"/>
            </a:xfrm>
            <a:prstGeom prst="roundRect">
              <a:avLst>
                <a:gd name="adj" fmla="val 15000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Group 16"/>
          <p:cNvGrpSpPr/>
          <p:nvPr/>
        </p:nvGrpSpPr>
        <p:grpSpPr>
          <a:xfrm>
            <a:off x="6794994" y="2499742"/>
            <a:ext cx="1061000" cy="1214343"/>
            <a:chOff x="9015209" y="2991066"/>
            <a:chExt cx="1414666" cy="1619124"/>
          </a:xfrm>
        </p:grpSpPr>
        <p:sp>
          <p:nvSpPr>
            <p:cNvPr id="15" name="Shape 1725"/>
            <p:cNvSpPr/>
            <p:nvPr/>
          </p:nvSpPr>
          <p:spPr>
            <a:xfrm rot="18900000">
              <a:off x="9015209" y="2991066"/>
              <a:ext cx="1414666" cy="1414666"/>
            </a:xfrm>
            <a:prstGeom prst="roundRect">
              <a:avLst>
                <a:gd name="adj" fmla="val 15000"/>
              </a:avLst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Shape 1738"/>
            <p:cNvSpPr/>
            <p:nvPr/>
          </p:nvSpPr>
          <p:spPr>
            <a:xfrm rot="18900000">
              <a:off x="9015209" y="3195523"/>
              <a:ext cx="1414666" cy="1414667"/>
            </a:xfrm>
            <a:prstGeom prst="roundRect">
              <a:avLst>
                <a:gd name="adj" fmla="val 15000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Text Placeholder 4"/>
          <p:cNvSpPr txBox="1"/>
          <p:nvPr/>
        </p:nvSpPr>
        <p:spPr>
          <a:xfrm>
            <a:off x="1417337" y="3083172"/>
            <a:ext cx="908114" cy="2008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200" dirty="0" smtClean="0"/>
              <a:t>消费者对小作坊食品安全问题的关注度</a:t>
            </a:r>
            <a:endParaRPr lang="en-GB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 Placeholder 4"/>
          <p:cNvSpPr txBox="1"/>
          <p:nvPr/>
        </p:nvSpPr>
        <p:spPr>
          <a:xfrm>
            <a:off x="2780861" y="3083172"/>
            <a:ext cx="908114" cy="2008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200" dirty="0" smtClean="0"/>
              <a:t>消费者是否购买小作坊食品</a:t>
            </a:r>
            <a:endParaRPr lang="en-GB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 Placeholder 4"/>
          <p:cNvSpPr txBox="1"/>
          <p:nvPr/>
        </p:nvSpPr>
        <p:spPr>
          <a:xfrm>
            <a:off x="4143852" y="3083172"/>
            <a:ext cx="908114" cy="2008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200" dirty="0" smtClean="0"/>
              <a:t>消费者对于小作坊食品的放心情况</a:t>
            </a:r>
            <a:endParaRPr lang="en-GB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 Placeholder 4"/>
          <p:cNvSpPr txBox="1"/>
          <p:nvPr/>
        </p:nvSpPr>
        <p:spPr>
          <a:xfrm>
            <a:off x="5507376" y="3083172"/>
            <a:ext cx="908114" cy="2008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200" dirty="0" smtClean="0"/>
              <a:t>消费者对于小作坊食品安全方面的问题</a:t>
            </a:r>
            <a:endParaRPr lang="en-GB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 Placeholder 4"/>
          <p:cNvSpPr txBox="1"/>
          <p:nvPr/>
        </p:nvSpPr>
        <p:spPr>
          <a:xfrm>
            <a:off x="6871437" y="3083172"/>
            <a:ext cx="908114" cy="2008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200" dirty="0" smtClean="0"/>
              <a:t>消费者对锦州市小作坊食品安全满意度</a:t>
            </a:r>
            <a:endParaRPr lang="en-GB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91680" y="1347614"/>
            <a:ext cx="5688632" cy="8471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600" dirty="0" smtClean="0">
                <a:latin typeface="+mn-ea"/>
              </a:rPr>
              <a:t>我们始终秉持正确的调查原则，保持一种用心谋划、潜心思考、注重实际的良好态势努力完成数据统计及分析等工作，针对性地撰写具有前瞻性、可行性、指导性、实践性的调查报告。</a:t>
            </a:r>
            <a:endParaRPr lang="en-US" altLang="zh-CN" sz="1600" dirty="0">
              <a:latin typeface="+mn-ea"/>
            </a:endParaRPr>
          </a:p>
        </p:txBody>
      </p:sp>
      <p:sp>
        <p:nvSpPr>
          <p:cNvPr id="28" name="Title 1"/>
          <p:cNvSpPr txBox="1"/>
          <p:nvPr/>
        </p:nvSpPr>
        <p:spPr>
          <a:xfrm>
            <a:off x="857885" y="200025"/>
            <a:ext cx="2484755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 smtClean="0">
                <a:solidFill>
                  <a:schemeClr val="tx1"/>
                </a:solidFill>
              </a:rPr>
              <a:t>食品安全意识现状</a:t>
            </a:r>
            <a:endParaRPr lang="en-GB" altLang="zh-CN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35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5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350"/>
                            </p:stCondLst>
                            <p:childTnLst>
                              <p:par>
                                <p:cTn id="3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85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35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18" grpId="0" build="p"/>
      <p:bldP spid="19" grpId="0" build="p"/>
      <p:bldP spid="20" grpId="0" build="p"/>
      <p:bldP spid="21" grpId="0" build="p"/>
      <p:bldP spid="24" grpId="0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2843808" y="1275607"/>
            <a:ext cx="5544616" cy="1450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5"/>
          <p:cNvSpPr/>
          <p:nvPr/>
        </p:nvSpPr>
        <p:spPr>
          <a:xfrm rot="5400000">
            <a:off x="1104784" y="1070415"/>
            <a:ext cx="1450218" cy="1860602"/>
          </a:xfrm>
          <a:custGeom>
            <a:avLst/>
            <a:gdLst/>
            <a:ahLst/>
            <a:cxnLst/>
            <a:rect l="l" t="t" r="r" b="b"/>
            <a:pathLst>
              <a:path w="1450218" h="1860602">
                <a:moveTo>
                  <a:pt x="0" y="1860602"/>
                </a:moveTo>
                <a:lnTo>
                  <a:pt x="0" y="132410"/>
                </a:lnTo>
                <a:lnTo>
                  <a:pt x="582757" y="132410"/>
                </a:lnTo>
                <a:lnTo>
                  <a:pt x="725109" y="0"/>
                </a:lnTo>
                <a:lnTo>
                  <a:pt x="867461" y="132410"/>
                </a:lnTo>
                <a:lnTo>
                  <a:pt x="1450218" y="132410"/>
                </a:lnTo>
                <a:lnTo>
                  <a:pt x="1450218" y="186060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279707" y="1662162"/>
            <a:ext cx="4752528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800" b="1" dirty="0" smtClean="0"/>
              <a:t>消费者对于小作坊食品安全方面的问题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31640" y="1851670"/>
            <a:ext cx="87520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800" b="1" dirty="0" smtClean="0">
                <a:solidFill>
                  <a:schemeClr val="tx1"/>
                </a:solidFill>
                <a:latin typeface="+mn-lt"/>
                <a:ea typeface="+mn-ea"/>
              </a:rPr>
              <a:t>结果</a:t>
            </a:r>
            <a:endParaRPr lang="zh-CN" altLang="en-US" sz="2800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 txBox="1"/>
          <p:nvPr/>
        </p:nvSpPr>
        <p:spPr>
          <a:xfrm>
            <a:off x="857885" y="200025"/>
            <a:ext cx="280670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调查结果举例</a:t>
            </a:r>
            <a:endParaRPr lang="en-US" altLang="zh-CN" sz="1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2931790"/>
            <a:ext cx="5695950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/>
      <p:bldP spid="30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3883"/>
          <p:cNvSpPr/>
          <p:nvPr/>
        </p:nvSpPr>
        <p:spPr>
          <a:xfrm>
            <a:off x="1066251" y="1131590"/>
            <a:ext cx="7003405" cy="45190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14288" tIns="14288" rIns="14288" bIns="14288" numCol="1" anchor="ctr">
            <a:noAutofit/>
          </a:bodyPr>
          <a:lstStyle/>
          <a:p>
            <a:pPr lvl="0"/>
            <a:endParaRPr sz="1300"/>
          </a:p>
        </p:txBody>
      </p:sp>
      <p:sp>
        <p:nvSpPr>
          <p:cNvPr id="8" name="Text Placeholder 5"/>
          <p:cNvSpPr txBox="1"/>
          <p:nvPr/>
        </p:nvSpPr>
        <p:spPr>
          <a:xfrm>
            <a:off x="2627784" y="1203598"/>
            <a:ext cx="4028632" cy="287369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400" b="1" dirty="0" smtClean="0"/>
              <a:t>对于颜色或者味道异常的食品的处理方法</a:t>
            </a:r>
            <a:endParaRPr lang="en-US" sz="1400" b="1" dirty="0">
              <a:solidFill>
                <a:srgbClr val="FCFCF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 Placeholder 5"/>
          <p:cNvSpPr txBox="1"/>
          <p:nvPr/>
        </p:nvSpPr>
        <p:spPr>
          <a:xfrm>
            <a:off x="3063648" y="3633500"/>
            <a:ext cx="3026229" cy="306559"/>
          </a:xfrm>
          <a:prstGeom prst="rect">
            <a:avLst/>
          </a:prstGeom>
        </p:spPr>
        <p:txBody>
          <a:bodyPr vert="horz" lIns="0" tIns="0" rIns="0" bIns="0" rtlCol="0" anchor="ctr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Q3       </a:t>
            </a:r>
            <a:r>
              <a:rPr lang="zh-CN" altLang="en-US" sz="1400" dirty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点击输入您的问题标题文本内容</a:t>
            </a:r>
            <a:r>
              <a:rPr lang="en-US" altLang="zh-CN" sz="1400" dirty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?</a:t>
            </a:r>
          </a:p>
        </p:txBody>
      </p:sp>
      <p:sp>
        <p:nvSpPr>
          <p:cNvPr id="11" name="Text Placeholder 5"/>
          <p:cNvSpPr txBox="1"/>
          <p:nvPr/>
        </p:nvSpPr>
        <p:spPr>
          <a:xfrm>
            <a:off x="3063648" y="2435101"/>
            <a:ext cx="3026229" cy="306559"/>
          </a:xfrm>
          <a:prstGeom prst="rect">
            <a:avLst/>
          </a:prstGeom>
        </p:spPr>
        <p:txBody>
          <a:bodyPr vert="horz" lIns="0" tIns="0" rIns="0" bIns="0" rtlCol="0" anchor="ctr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Q2       </a:t>
            </a:r>
            <a:r>
              <a:rPr lang="zh-CN" altLang="en-US" sz="1400" dirty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点击输入您的问题标题文本内容</a:t>
            </a:r>
            <a:r>
              <a:rPr lang="en-US" altLang="zh-CN" sz="1400" dirty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?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调查结果举例</a:t>
            </a:r>
            <a:endParaRPr 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2283718"/>
            <a:ext cx="7560840" cy="1776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build="p"/>
      <p:bldP spid="9" grpId="0"/>
      <p:bldP spid="11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6"/>
          <p:cNvGrpSpPr/>
          <p:nvPr/>
        </p:nvGrpSpPr>
        <p:grpSpPr bwMode="auto">
          <a:xfrm>
            <a:off x="395641" y="986284"/>
            <a:ext cx="4453517" cy="3745706"/>
            <a:chOff x="720" y="839"/>
            <a:chExt cx="3740" cy="3146"/>
          </a:xfrm>
          <a:solidFill>
            <a:schemeClr val="accent1"/>
          </a:solidFill>
        </p:grpSpPr>
        <p:sp>
          <p:nvSpPr>
            <p:cNvPr id="8" name="Freeform 67"/>
            <p:cNvSpPr/>
            <p:nvPr/>
          </p:nvSpPr>
          <p:spPr bwMode="gray">
            <a:xfrm>
              <a:off x="720" y="1296"/>
              <a:ext cx="1495" cy="1136"/>
            </a:xfrm>
            <a:custGeom>
              <a:avLst/>
              <a:gdLst>
                <a:gd name="T0" fmla="*/ 3 w 2990"/>
                <a:gd name="T1" fmla="*/ 357 h 2273"/>
                <a:gd name="T2" fmla="*/ 23 w 2990"/>
                <a:gd name="T3" fmla="*/ 365 h 2273"/>
                <a:gd name="T4" fmla="*/ 29 w 2990"/>
                <a:gd name="T5" fmla="*/ 390 h 2273"/>
                <a:gd name="T6" fmla="*/ 28 w 2990"/>
                <a:gd name="T7" fmla="*/ 419 h 2273"/>
                <a:gd name="T8" fmla="*/ 18 w 2990"/>
                <a:gd name="T9" fmla="*/ 419 h 2273"/>
                <a:gd name="T10" fmla="*/ 0 w 2990"/>
                <a:gd name="T11" fmla="*/ 429 h 2273"/>
                <a:gd name="T12" fmla="*/ 31 w 2990"/>
                <a:gd name="T13" fmla="*/ 438 h 2273"/>
                <a:gd name="T14" fmla="*/ 47 w 2990"/>
                <a:gd name="T15" fmla="*/ 456 h 2273"/>
                <a:gd name="T16" fmla="*/ 49 w 2990"/>
                <a:gd name="T17" fmla="*/ 490 h 2273"/>
                <a:gd name="T18" fmla="*/ 71 w 2990"/>
                <a:gd name="T19" fmla="*/ 507 h 2273"/>
                <a:gd name="T20" fmla="*/ 109 w 2990"/>
                <a:gd name="T21" fmla="*/ 521 h 2273"/>
                <a:gd name="T22" fmla="*/ 152 w 2990"/>
                <a:gd name="T23" fmla="*/ 516 h 2273"/>
                <a:gd name="T24" fmla="*/ 185 w 2990"/>
                <a:gd name="T25" fmla="*/ 542 h 2273"/>
                <a:gd name="T26" fmla="*/ 259 w 2990"/>
                <a:gd name="T27" fmla="*/ 549 h 2273"/>
                <a:gd name="T28" fmla="*/ 414 w 2990"/>
                <a:gd name="T29" fmla="*/ 546 h 2273"/>
                <a:gd name="T30" fmla="*/ 539 w 2990"/>
                <a:gd name="T31" fmla="*/ 549 h 2273"/>
                <a:gd name="T32" fmla="*/ 585 w 2990"/>
                <a:gd name="T33" fmla="*/ 458 h 2273"/>
                <a:gd name="T34" fmla="*/ 714 w 2990"/>
                <a:gd name="T35" fmla="*/ 339 h 2273"/>
                <a:gd name="T36" fmla="*/ 743 w 2990"/>
                <a:gd name="T37" fmla="*/ 295 h 2273"/>
                <a:gd name="T38" fmla="*/ 727 w 2990"/>
                <a:gd name="T39" fmla="*/ 263 h 2273"/>
                <a:gd name="T40" fmla="*/ 716 w 2990"/>
                <a:gd name="T41" fmla="*/ 233 h 2273"/>
                <a:gd name="T42" fmla="*/ 678 w 2990"/>
                <a:gd name="T43" fmla="*/ 213 h 2273"/>
                <a:gd name="T44" fmla="*/ 631 w 2990"/>
                <a:gd name="T45" fmla="*/ 198 h 2273"/>
                <a:gd name="T46" fmla="*/ 592 w 2990"/>
                <a:gd name="T47" fmla="*/ 185 h 2273"/>
                <a:gd name="T48" fmla="*/ 578 w 2990"/>
                <a:gd name="T49" fmla="*/ 170 h 2273"/>
                <a:gd name="T50" fmla="*/ 594 w 2990"/>
                <a:gd name="T51" fmla="*/ 148 h 2273"/>
                <a:gd name="T52" fmla="*/ 598 w 2990"/>
                <a:gd name="T53" fmla="*/ 114 h 2273"/>
                <a:gd name="T54" fmla="*/ 580 w 2990"/>
                <a:gd name="T55" fmla="*/ 75 h 2273"/>
                <a:gd name="T56" fmla="*/ 562 w 2990"/>
                <a:gd name="T57" fmla="*/ 63 h 2273"/>
                <a:gd name="T58" fmla="*/ 540 w 2990"/>
                <a:gd name="T59" fmla="*/ 55 h 2273"/>
                <a:gd name="T60" fmla="*/ 520 w 2990"/>
                <a:gd name="T61" fmla="*/ 29 h 2273"/>
                <a:gd name="T62" fmla="*/ 517 w 2990"/>
                <a:gd name="T63" fmla="*/ 8 h 2273"/>
                <a:gd name="T64" fmla="*/ 492 w 2990"/>
                <a:gd name="T65" fmla="*/ 0 h 2273"/>
                <a:gd name="T66" fmla="*/ 479 w 2990"/>
                <a:gd name="T67" fmla="*/ 21 h 2273"/>
                <a:gd name="T68" fmla="*/ 449 w 2990"/>
                <a:gd name="T69" fmla="*/ 35 h 2273"/>
                <a:gd name="T70" fmla="*/ 438 w 2990"/>
                <a:gd name="T71" fmla="*/ 79 h 2273"/>
                <a:gd name="T72" fmla="*/ 411 w 2990"/>
                <a:gd name="T73" fmla="*/ 85 h 2273"/>
                <a:gd name="T74" fmla="*/ 384 w 2990"/>
                <a:gd name="T75" fmla="*/ 75 h 2273"/>
                <a:gd name="T76" fmla="*/ 363 w 2990"/>
                <a:gd name="T77" fmla="*/ 71 h 2273"/>
                <a:gd name="T78" fmla="*/ 334 w 2990"/>
                <a:gd name="T79" fmla="*/ 122 h 2273"/>
                <a:gd name="T80" fmla="*/ 344 w 2990"/>
                <a:gd name="T81" fmla="*/ 140 h 2273"/>
                <a:gd name="T82" fmla="*/ 322 w 2990"/>
                <a:gd name="T83" fmla="*/ 144 h 2273"/>
                <a:gd name="T84" fmla="*/ 295 w 2990"/>
                <a:gd name="T85" fmla="*/ 136 h 2273"/>
                <a:gd name="T86" fmla="*/ 257 w 2990"/>
                <a:gd name="T87" fmla="*/ 138 h 2273"/>
                <a:gd name="T88" fmla="*/ 266 w 2990"/>
                <a:gd name="T89" fmla="*/ 148 h 2273"/>
                <a:gd name="T90" fmla="*/ 262 w 2990"/>
                <a:gd name="T91" fmla="*/ 173 h 2273"/>
                <a:gd name="T92" fmla="*/ 263 w 2990"/>
                <a:gd name="T93" fmla="*/ 220 h 2273"/>
                <a:gd name="T94" fmla="*/ 241 w 2990"/>
                <a:gd name="T95" fmla="*/ 242 h 2273"/>
                <a:gd name="T96" fmla="*/ 230 w 2990"/>
                <a:gd name="T97" fmla="*/ 267 h 2273"/>
                <a:gd name="T98" fmla="*/ 177 w 2990"/>
                <a:gd name="T99" fmla="*/ 281 h 2273"/>
                <a:gd name="T100" fmla="*/ 147 w 2990"/>
                <a:gd name="T101" fmla="*/ 286 h 2273"/>
                <a:gd name="T102" fmla="*/ 114 w 2990"/>
                <a:gd name="T103" fmla="*/ 294 h 2273"/>
                <a:gd name="T104" fmla="*/ 80 w 2990"/>
                <a:gd name="T105" fmla="*/ 302 h 2273"/>
                <a:gd name="T106" fmla="*/ 80 w 2990"/>
                <a:gd name="T107" fmla="*/ 289 h 2273"/>
                <a:gd name="T108" fmla="*/ 55 w 2990"/>
                <a:gd name="T109" fmla="*/ 291 h 2273"/>
                <a:gd name="T110" fmla="*/ 29 w 2990"/>
                <a:gd name="T111" fmla="*/ 297 h 2273"/>
                <a:gd name="T112" fmla="*/ 10 w 2990"/>
                <a:gd name="T113" fmla="*/ 318 h 227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990"/>
                <a:gd name="T172" fmla="*/ 0 h 2273"/>
                <a:gd name="T173" fmla="*/ 2990 w 2990"/>
                <a:gd name="T174" fmla="*/ 2273 h 227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990" h="2273">
                  <a:moveTo>
                    <a:pt x="29" y="1289"/>
                  </a:moveTo>
                  <a:lnTo>
                    <a:pt x="4" y="1329"/>
                  </a:lnTo>
                  <a:lnTo>
                    <a:pt x="12" y="1378"/>
                  </a:lnTo>
                  <a:lnTo>
                    <a:pt x="12" y="1382"/>
                  </a:lnTo>
                  <a:lnTo>
                    <a:pt x="10" y="1395"/>
                  </a:lnTo>
                  <a:lnTo>
                    <a:pt x="10" y="1411"/>
                  </a:lnTo>
                  <a:lnTo>
                    <a:pt x="10" y="1429"/>
                  </a:lnTo>
                  <a:lnTo>
                    <a:pt x="14" y="1443"/>
                  </a:lnTo>
                  <a:lnTo>
                    <a:pt x="20" y="1451"/>
                  </a:lnTo>
                  <a:lnTo>
                    <a:pt x="31" y="1453"/>
                  </a:lnTo>
                  <a:lnTo>
                    <a:pt x="43" y="1451"/>
                  </a:lnTo>
                  <a:lnTo>
                    <a:pt x="55" y="1449"/>
                  </a:lnTo>
                  <a:lnTo>
                    <a:pt x="73" y="1451"/>
                  </a:lnTo>
                  <a:lnTo>
                    <a:pt x="94" y="1462"/>
                  </a:lnTo>
                  <a:lnTo>
                    <a:pt x="116" y="1480"/>
                  </a:lnTo>
                  <a:lnTo>
                    <a:pt x="132" y="1502"/>
                  </a:lnTo>
                  <a:lnTo>
                    <a:pt x="136" y="1514"/>
                  </a:lnTo>
                  <a:lnTo>
                    <a:pt x="132" y="1525"/>
                  </a:lnTo>
                  <a:lnTo>
                    <a:pt x="126" y="1537"/>
                  </a:lnTo>
                  <a:lnTo>
                    <a:pt x="120" y="1549"/>
                  </a:lnTo>
                  <a:lnTo>
                    <a:pt x="116" y="1561"/>
                  </a:lnTo>
                  <a:lnTo>
                    <a:pt x="116" y="1577"/>
                  </a:lnTo>
                  <a:lnTo>
                    <a:pt x="114" y="1596"/>
                  </a:lnTo>
                  <a:lnTo>
                    <a:pt x="110" y="1618"/>
                  </a:lnTo>
                  <a:lnTo>
                    <a:pt x="108" y="1640"/>
                  </a:lnTo>
                  <a:lnTo>
                    <a:pt x="108" y="1657"/>
                  </a:lnTo>
                  <a:lnTo>
                    <a:pt x="112" y="1669"/>
                  </a:lnTo>
                  <a:lnTo>
                    <a:pt x="114" y="1679"/>
                  </a:lnTo>
                  <a:lnTo>
                    <a:pt x="114" y="1691"/>
                  </a:lnTo>
                  <a:lnTo>
                    <a:pt x="106" y="1699"/>
                  </a:lnTo>
                  <a:lnTo>
                    <a:pt x="96" y="1703"/>
                  </a:lnTo>
                  <a:lnTo>
                    <a:pt x="89" y="1701"/>
                  </a:lnTo>
                  <a:lnTo>
                    <a:pt x="83" y="1695"/>
                  </a:lnTo>
                  <a:lnTo>
                    <a:pt x="77" y="1687"/>
                  </a:lnTo>
                  <a:lnTo>
                    <a:pt x="69" y="1679"/>
                  </a:lnTo>
                  <a:lnTo>
                    <a:pt x="63" y="1673"/>
                  </a:lnTo>
                  <a:lnTo>
                    <a:pt x="53" y="1675"/>
                  </a:lnTo>
                  <a:lnTo>
                    <a:pt x="41" y="1685"/>
                  </a:lnTo>
                  <a:lnTo>
                    <a:pt x="26" y="1699"/>
                  </a:lnTo>
                  <a:lnTo>
                    <a:pt x="12" y="1708"/>
                  </a:lnTo>
                  <a:lnTo>
                    <a:pt x="4" y="1712"/>
                  </a:lnTo>
                  <a:lnTo>
                    <a:pt x="0" y="1716"/>
                  </a:lnTo>
                  <a:lnTo>
                    <a:pt x="6" y="1720"/>
                  </a:lnTo>
                  <a:lnTo>
                    <a:pt x="20" y="1724"/>
                  </a:lnTo>
                  <a:lnTo>
                    <a:pt x="41" y="1728"/>
                  </a:lnTo>
                  <a:lnTo>
                    <a:pt x="65" y="1734"/>
                  </a:lnTo>
                  <a:lnTo>
                    <a:pt x="89" y="1740"/>
                  </a:lnTo>
                  <a:lnTo>
                    <a:pt x="110" y="1746"/>
                  </a:lnTo>
                  <a:lnTo>
                    <a:pt x="126" y="1754"/>
                  </a:lnTo>
                  <a:lnTo>
                    <a:pt x="136" y="1764"/>
                  </a:lnTo>
                  <a:lnTo>
                    <a:pt x="140" y="1771"/>
                  </a:lnTo>
                  <a:lnTo>
                    <a:pt x="150" y="1779"/>
                  </a:lnTo>
                  <a:lnTo>
                    <a:pt x="159" y="1785"/>
                  </a:lnTo>
                  <a:lnTo>
                    <a:pt x="169" y="1795"/>
                  </a:lnTo>
                  <a:lnTo>
                    <a:pt x="177" y="1807"/>
                  </a:lnTo>
                  <a:lnTo>
                    <a:pt x="185" y="1825"/>
                  </a:lnTo>
                  <a:lnTo>
                    <a:pt x="187" y="1848"/>
                  </a:lnTo>
                  <a:lnTo>
                    <a:pt x="185" y="1870"/>
                  </a:lnTo>
                  <a:lnTo>
                    <a:pt x="179" y="1888"/>
                  </a:lnTo>
                  <a:lnTo>
                    <a:pt x="175" y="1905"/>
                  </a:lnTo>
                  <a:lnTo>
                    <a:pt x="177" y="1921"/>
                  </a:lnTo>
                  <a:lnTo>
                    <a:pt x="185" y="1941"/>
                  </a:lnTo>
                  <a:lnTo>
                    <a:pt x="195" y="1960"/>
                  </a:lnTo>
                  <a:lnTo>
                    <a:pt x="207" y="1978"/>
                  </a:lnTo>
                  <a:lnTo>
                    <a:pt x="218" y="1986"/>
                  </a:lnTo>
                  <a:lnTo>
                    <a:pt x="232" y="1990"/>
                  </a:lnTo>
                  <a:lnTo>
                    <a:pt x="246" y="1994"/>
                  </a:lnTo>
                  <a:lnTo>
                    <a:pt x="260" y="2002"/>
                  </a:lnTo>
                  <a:lnTo>
                    <a:pt x="270" y="2014"/>
                  </a:lnTo>
                  <a:lnTo>
                    <a:pt x="281" y="2029"/>
                  </a:lnTo>
                  <a:lnTo>
                    <a:pt x="299" y="2045"/>
                  </a:lnTo>
                  <a:lnTo>
                    <a:pt x="327" y="2057"/>
                  </a:lnTo>
                  <a:lnTo>
                    <a:pt x="352" y="2067"/>
                  </a:lnTo>
                  <a:lnTo>
                    <a:pt x="378" y="2076"/>
                  </a:lnTo>
                  <a:lnTo>
                    <a:pt x="402" y="2082"/>
                  </a:lnTo>
                  <a:lnTo>
                    <a:pt x="421" y="2086"/>
                  </a:lnTo>
                  <a:lnTo>
                    <a:pt x="435" y="2084"/>
                  </a:lnTo>
                  <a:lnTo>
                    <a:pt x="457" y="2078"/>
                  </a:lnTo>
                  <a:lnTo>
                    <a:pt x="484" y="2073"/>
                  </a:lnTo>
                  <a:lnTo>
                    <a:pt x="514" y="2065"/>
                  </a:lnTo>
                  <a:lnTo>
                    <a:pt x="543" y="2059"/>
                  </a:lnTo>
                  <a:lnTo>
                    <a:pt x="569" y="2057"/>
                  </a:lnTo>
                  <a:lnTo>
                    <a:pt x="589" y="2057"/>
                  </a:lnTo>
                  <a:lnTo>
                    <a:pt x="608" y="2065"/>
                  </a:lnTo>
                  <a:lnTo>
                    <a:pt x="626" y="2078"/>
                  </a:lnTo>
                  <a:lnTo>
                    <a:pt x="642" y="2096"/>
                  </a:lnTo>
                  <a:lnTo>
                    <a:pt x="661" y="2116"/>
                  </a:lnTo>
                  <a:lnTo>
                    <a:pt x="687" y="2134"/>
                  </a:lnTo>
                  <a:lnTo>
                    <a:pt x="711" y="2149"/>
                  </a:lnTo>
                  <a:lnTo>
                    <a:pt x="726" y="2161"/>
                  </a:lnTo>
                  <a:lnTo>
                    <a:pt x="738" y="2171"/>
                  </a:lnTo>
                  <a:lnTo>
                    <a:pt x="742" y="2177"/>
                  </a:lnTo>
                  <a:lnTo>
                    <a:pt x="744" y="2179"/>
                  </a:lnTo>
                  <a:lnTo>
                    <a:pt x="856" y="2218"/>
                  </a:lnTo>
                  <a:lnTo>
                    <a:pt x="892" y="2242"/>
                  </a:lnTo>
                  <a:lnTo>
                    <a:pt x="949" y="2236"/>
                  </a:lnTo>
                  <a:lnTo>
                    <a:pt x="986" y="2191"/>
                  </a:lnTo>
                  <a:lnTo>
                    <a:pt x="1035" y="2199"/>
                  </a:lnTo>
                  <a:lnTo>
                    <a:pt x="1152" y="2222"/>
                  </a:lnTo>
                  <a:lnTo>
                    <a:pt x="1201" y="2261"/>
                  </a:lnTo>
                  <a:lnTo>
                    <a:pt x="1256" y="2273"/>
                  </a:lnTo>
                  <a:lnTo>
                    <a:pt x="1392" y="2236"/>
                  </a:lnTo>
                  <a:lnTo>
                    <a:pt x="1431" y="2260"/>
                  </a:lnTo>
                  <a:lnTo>
                    <a:pt x="1539" y="2189"/>
                  </a:lnTo>
                  <a:lnTo>
                    <a:pt x="1657" y="2187"/>
                  </a:lnTo>
                  <a:lnTo>
                    <a:pt x="1726" y="2155"/>
                  </a:lnTo>
                  <a:lnTo>
                    <a:pt x="1821" y="2167"/>
                  </a:lnTo>
                  <a:lnTo>
                    <a:pt x="1935" y="2242"/>
                  </a:lnTo>
                  <a:lnTo>
                    <a:pt x="2026" y="2230"/>
                  </a:lnTo>
                  <a:lnTo>
                    <a:pt x="2088" y="2265"/>
                  </a:lnTo>
                  <a:lnTo>
                    <a:pt x="2193" y="2230"/>
                  </a:lnTo>
                  <a:lnTo>
                    <a:pt x="2155" y="2197"/>
                  </a:lnTo>
                  <a:lnTo>
                    <a:pt x="2161" y="2147"/>
                  </a:lnTo>
                  <a:lnTo>
                    <a:pt x="2214" y="2128"/>
                  </a:lnTo>
                  <a:lnTo>
                    <a:pt x="2242" y="2063"/>
                  </a:lnTo>
                  <a:lnTo>
                    <a:pt x="2124" y="1970"/>
                  </a:lnTo>
                  <a:lnTo>
                    <a:pt x="2128" y="1890"/>
                  </a:lnTo>
                  <a:lnTo>
                    <a:pt x="2199" y="1850"/>
                  </a:lnTo>
                  <a:lnTo>
                    <a:pt x="2337" y="1834"/>
                  </a:lnTo>
                  <a:lnTo>
                    <a:pt x="2484" y="1797"/>
                  </a:lnTo>
                  <a:lnTo>
                    <a:pt x="2545" y="1764"/>
                  </a:lnTo>
                  <a:lnTo>
                    <a:pt x="2624" y="1777"/>
                  </a:lnTo>
                  <a:lnTo>
                    <a:pt x="2592" y="1514"/>
                  </a:lnTo>
                  <a:lnTo>
                    <a:pt x="2673" y="1466"/>
                  </a:lnTo>
                  <a:lnTo>
                    <a:pt x="2752" y="1388"/>
                  </a:lnTo>
                  <a:lnTo>
                    <a:pt x="2856" y="1356"/>
                  </a:lnTo>
                  <a:lnTo>
                    <a:pt x="2939" y="1329"/>
                  </a:lnTo>
                  <a:lnTo>
                    <a:pt x="2966" y="1299"/>
                  </a:lnTo>
                  <a:lnTo>
                    <a:pt x="2957" y="1258"/>
                  </a:lnTo>
                  <a:lnTo>
                    <a:pt x="2990" y="1207"/>
                  </a:lnTo>
                  <a:lnTo>
                    <a:pt x="2988" y="1205"/>
                  </a:lnTo>
                  <a:lnTo>
                    <a:pt x="2982" y="1195"/>
                  </a:lnTo>
                  <a:lnTo>
                    <a:pt x="2972" y="1183"/>
                  </a:lnTo>
                  <a:lnTo>
                    <a:pt x="2961" y="1167"/>
                  </a:lnTo>
                  <a:lnTo>
                    <a:pt x="2949" y="1149"/>
                  </a:lnTo>
                  <a:lnTo>
                    <a:pt x="2937" y="1134"/>
                  </a:lnTo>
                  <a:lnTo>
                    <a:pt x="2929" y="1116"/>
                  </a:lnTo>
                  <a:lnTo>
                    <a:pt x="2923" y="1102"/>
                  </a:lnTo>
                  <a:lnTo>
                    <a:pt x="2915" y="1079"/>
                  </a:lnTo>
                  <a:lnTo>
                    <a:pt x="2905" y="1053"/>
                  </a:lnTo>
                  <a:lnTo>
                    <a:pt x="2898" y="1025"/>
                  </a:lnTo>
                  <a:lnTo>
                    <a:pt x="2888" y="1000"/>
                  </a:lnTo>
                  <a:lnTo>
                    <a:pt x="2880" y="982"/>
                  </a:lnTo>
                  <a:lnTo>
                    <a:pt x="2872" y="957"/>
                  </a:lnTo>
                  <a:lnTo>
                    <a:pt x="2870" y="941"/>
                  </a:lnTo>
                  <a:lnTo>
                    <a:pt x="2870" y="935"/>
                  </a:lnTo>
                  <a:lnTo>
                    <a:pt x="2864" y="933"/>
                  </a:lnTo>
                  <a:lnTo>
                    <a:pt x="2850" y="933"/>
                  </a:lnTo>
                  <a:lnTo>
                    <a:pt x="2829" y="929"/>
                  </a:lnTo>
                  <a:lnTo>
                    <a:pt x="2805" y="923"/>
                  </a:lnTo>
                  <a:lnTo>
                    <a:pt x="2781" y="913"/>
                  </a:lnTo>
                  <a:lnTo>
                    <a:pt x="2760" y="898"/>
                  </a:lnTo>
                  <a:lnTo>
                    <a:pt x="2734" y="874"/>
                  </a:lnTo>
                  <a:lnTo>
                    <a:pt x="2709" y="854"/>
                  </a:lnTo>
                  <a:lnTo>
                    <a:pt x="2687" y="837"/>
                  </a:lnTo>
                  <a:lnTo>
                    <a:pt x="2665" y="819"/>
                  </a:lnTo>
                  <a:lnTo>
                    <a:pt x="2648" y="809"/>
                  </a:lnTo>
                  <a:lnTo>
                    <a:pt x="2622" y="803"/>
                  </a:lnTo>
                  <a:lnTo>
                    <a:pt x="2590" y="801"/>
                  </a:lnTo>
                  <a:lnTo>
                    <a:pt x="2557" y="797"/>
                  </a:lnTo>
                  <a:lnTo>
                    <a:pt x="2524" y="795"/>
                  </a:lnTo>
                  <a:lnTo>
                    <a:pt x="2494" y="789"/>
                  </a:lnTo>
                  <a:lnTo>
                    <a:pt x="2468" y="781"/>
                  </a:lnTo>
                  <a:lnTo>
                    <a:pt x="2443" y="770"/>
                  </a:lnTo>
                  <a:lnTo>
                    <a:pt x="2417" y="760"/>
                  </a:lnTo>
                  <a:lnTo>
                    <a:pt x="2396" y="752"/>
                  </a:lnTo>
                  <a:lnTo>
                    <a:pt x="2378" y="746"/>
                  </a:lnTo>
                  <a:lnTo>
                    <a:pt x="2366" y="742"/>
                  </a:lnTo>
                  <a:lnTo>
                    <a:pt x="2360" y="740"/>
                  </a:lnTo>
                  <a:lnTo>
                    <a:pt x="2356" y="738"/>
                  </a:lnTo>
                  <a:lnTo>
                    <a:pt x="2348" y="730"/>
                  </a:lnTo>
                  <a:lnTo>
                    <a:pt x="2337" y="720"/>
                  </a:lnTo>
                  <a:lnTo>
                    <a:pt x="2325" y="709"/>
                  </a:lnTo>
                  <a:lnTo>
                    <a:pt x="2315" y="695"/>
                  </a:lnTo>
                  <a:lnTo>
                    <a:pt x="2309" y="683"/>
                  </a:lnTo>
                  <a:lnTo>
                    <a:pt x="2311" y="669"/>
                  </a:lnTo>
                  <a:lnTo>
                    <a:pt x="2321" y="655"/>
                  </a:lnTo>
                  <a:lnTo>
                    <a:pt x="2333" y="646"/>
                  </a:lnTo>
                  <a:lnTo>
                    <a:pt x="2348" y="634"/>
                  </a:lnTo>
                  <a:lnTo>
                    <a:pt x="2360" y="622"/>
                  </a:lnTo>
                  <a:lnTo>
                    <a:pt x="2372" y="610"/>
                  </a:lnTo>
                  <a:lnTo>
                    <a:pt x="2376" y="592"/>
                  </a:lnTo>
                  <a:lnTo>
                    <a:pt x="2378" y="569"/>
                  </a:lnTo>
                  <a:lnTo>
                    <a:pt x="2378" y="547"/>
                  </a:lnTo>
                  <a:lnTo>
                    <a:pt x="2380" y="528"/>
                  </a:lnTo>
                  <a:lnTo>
                    <a:pt x="2390" y="506"/>
                  </a:lnTo>
                  <a:lnTo>
                    <a:pt x="2396" y="490"/>
                  </a:lnTo>
                  <a:lnTo>
                    <a:pt x="2396" y="474"/>
                  </a:lnTo>
                  <a:lnTo>
                    <a:pt x="2390" y="459"/>
                  </a:lnTo>
                  <a:lnTo>
                    <a:pt x="2382" y="445"/>
                  </a:lnTo>
                  <a:lnTo>
                    <a:pt x="2374" y="433"/>
                  </a:lnTo>
                  <a:lnTo>
                    <a:pt x="2358" y="407"/>
                  </a:lnTo>
                  <a:lnTo>
                    <a:pt x="2342" y="378"/>
                  </a:lnTo>
                  <a:lnTo>
                    <a:pt x="2335" y="344"/>
                  </a:lnTo>
                  <a:lnTo>
                    <a:pt x="2329" y="321"/>
                  </a:lnTo>
                  <a:lnTo>
                    <a:pt x="2319" y="303"/>
                  </a:lnTo>
                  <a:lnTo>
                    <a:pt x="2307" y="287"/>
                  </a:lnTo>
                  <a:lnTo>
                    <a:pt x="2295" y="276"/>
                  </a:lnTo>
                  <a:lnTo>
                    <a:pt x="2285" y="270"/>
                  </a:lnTo>
                  <a:lnTo>
                    <a:pt x="2276" y="266"/>
                  </a:lnTo>
                  <a:lnTo>
                    <a:pt x="2264" y="266"/>
                  </a:lnTo>
                  <a:lnTo>
                    <a:pt x="2256" y="262"/>
                  </a:lnTo>
                  <a:lnTo>
                    <a:pt x="2248" y="254"/>
                  </a:lnTo>
                  <a:lnTo>
                    <a:pt x="2238" y="248"/>
                  </a:lnTo>
                  <a:lnTo>
                    <a:pt x="2224" y="246"/>
                  </a:lnTo>
                  <a:lnTo>
                    <a:pt x="2209" y="248"/>
                  </a:lnTo>
                  <a:lnTo>
                    <a:pt x="2191" y="248"/>
                  </a:lnTo>
                  <a:lnTo>
                    <a:pt x="2177" y="246"/>
                  </a:lnTo>
                  <a:lnTo>
                    <a:pt x="2169" y="238"/>
                  </a:lnTo>
                  <a:lnTo>
                    <a:pt x="2159" y="221"/>
                  </a:lnTo>
                  <a:lnTo>
                    <a:pt x="2150" y="197"/>
                  </a:lnTo>
                  <a:lnTo>
                    <a:pt x="2136" y="173"/>
                  </a:lnTo>
                  <a:lnTo>
                    <a:pt x="2120" y="156"/>
                  </a:lnTo>
                  <a:lnTo>
                    <a:pt x="2106" y="144"/>
                  </a:lnTo>
                  <a:lnTo>
                    <a:pt x="2092" y="136"/>
                  </a:lnTo>
                  <a:lnTo>
                    <a:pt x="2083" y="128"/>
                  </a:lnTo>
                  <a:lnTo>
                    <a:pt x="2077" y="118"/>
                  </a:lnTo>
                  <a:lnTo>
                    <a:pt x="2075" y="104"/>
                  </a:lnTo>
                  <a:lnTo>
                    <a:pt x="2071" y="87"/>
                  </a:lnTo>
                  <a:lnTo>
                    <a:pt x="2061" y="73"/>
                  </a:lnTo>
                  <a:lnTo>
                    <a:pt x="2053" y="63"/>
                  </a:lnTo>
                  <a:lnTo>
                    <a:pt x="2051" y="53"/>
                  </a:lnTo>
                  <a:lnTo>
                    <a:pt x="2057" y="41"/>
                  </a:lnTo>
                  <a:lnTo>
                    <a:pt x="2065" y="32"/>
                  </a:lnTo>
                  <a:lnTo>
                    <a:pt x="2071" y="20"/>
                  </a:lnTo>
                  <a:lnTo>
                    <a:pt x="2073" y="14"/>
                  </a:lnTo>
                  <a:lnTo>
                    <a:pt x="2063" y="8"/>
                  </a:lnTo>
                  <a:lnTo>
                    <a:pt x="2045" y="4"/>
                  </a:lnTo>
                  <a:lnTo>
                    <a:pt x="2020" y="2"/>
                  </a:lnTo>
                  <a:lnTo>
                    <a:pt x="1994" y="0"/>
                  </a:lnTo>
                  <a:lnTo>
                    <a:pt x="1970" y="0"/>
                  </a:lnTo>
                  <a:lnTo>
                    <a:pt x="1955" y="6"/>
                  </a:lnTo>
                  <a:lnTo>
                    <a:pt x="1945" y="14"/>
                  </a:lnTo>
                  <a:lnTo>
                    <a:pt x="1941" y="30"/>
                  </a:lnTo>
                  <a:lnTo>
                    <a:pt x="1937" y="45"/>
                  </a:lnTo>
                  <a:lnTo>
                    <a:pt x="1933" y="61"/>
                  </a:lnTo>
                  <a:lnTo>
                    <a:pt x="1927" y="75"/>
                  </a:lnTo>
                  <a:lnTo>
                    <a:pt x="1915" y="85"/>
                  </a:lnTo>
                  <a:lnTo>
                    <a:pt x="1898" y="87"/>
                  </a:lnTo>
                  <a:lnTo>
                    <a:pt x="1878" y="91"/>
                  </a:lnTo>
                  <a:lnTo>
                    <a:pt x="1858" y="93"/>
                  </a:lnTo>
                  <a:lnTo>
                    <a:pt x="1840" y="95"/>
                  </a:lnTo>
                  <a:lnTo>
                    <a:pt x="1823" y="102"/>
                  </a:lnTo>
                  <a:lnTo>
                    <a:pt x="1809" y="116"/>
                  </a:lnTo>
                  <a:lnTo>
                    <a:pt x="1797" y="140"/>
                  </a:lnTo>
                  <a:lnTo>
                    <a:pt x="1785" y="169"/>
                  </a:lnTo>
                  <a:lnTo>
                    <a:pt x="1777" y="203"/>
                  </a:lnTo>
                  <a:lnTo>
                    <a:pt x="1774" y="236"/>
                  </a:lnTo>
                  <a:lnTo>
                    <a:pt x="1770" y="262"/>
                  </a:lnTo>
                  <a:lnTo>
                    <a:pt x="1768" y="283"/>
                  </a:lnTo>
                  <a:lnTo>
                    <a:pt x="1762" y="303"/>
                  </a:lnTo>
                  <a:lnTo>
                    <a:pt x="1754" y="319"/>
                  </a:lnTo>
                  <a:lnTo>
                    <a:pt x="1740" y="329"/>
                  </a:lnTo>
                  <a:lnTo>
                    <a:pt x="1722" y="337"/>
                  </a:lnTo>
                  <a:lnTo>
                    <a:pt x="1703" y="341"/>
                  </a:lnTo>
                  <a:lnTo>
                    <a:pt x="1685" y="346"/>
                  </a:lnTo>
                  <a:lnTo>
                    <a:pt x="1669" y="350"/>
                  </a:lnTo>
                  <a:lnTo>
                    <a:pt x="1655" y="348"/>
                  </a:lnTo>
                  <a:lnTo>
                    <a:pt x="1644" y="341"/>
                  </a:lnTo>
                  <a:lnTo>
                    <a:pt x="1634" y="333"/>
                  </a:lnTo>
                  <a:lnTo>
                    <a:pt x="1618" y="331"/>
                  </a:lnTo>
                  <a:lnTo>
                    <a:pt x="1600" y="331"/>
                  </a:lnTo>
                  <a:lnTo>
                    <a:pt x="1581" y="329"/>
                  </a:lnTo>
                  <a:lnTo>
                    <a:pt x="1563" y="325"/>
                  </a:lnTo>
                  <a:lnTo>
                    <a:pt x="1549" y="315"/>
                  </a:lnTo>
                  <a:lnTo>
                    <a:pt x="1537" y="303"/>
                  </a:lnTo>
                  <a:lnTo>
                    <a:pt x="1524" y="289"/>
                  </a:lnTo>
                  <a:lnTo>
                    <a:pt x="1508" y="276"/>
                  </a:lnTo>
                  <a:lnTo>
                    <a:pt x="1494" y="266"/>
                  </a:lnTo>
                  <a:lnTo>
                    <a:pt x="1480" y="260"/>
                  </a:lnTo>
                  <a:lnTo>
                    <a:pt x="1468" y="260"/>
                  </a:lnTo>
                  <a:lnTo>
                    <a:pt x="1461" y="268"/>
                  </a:lnTo>
                  <a:lnTo>
                    <a:pt x="1449" y="287"/>
                  </a:lnTo>
                  <a:lnTo>
                    <a:pt x="1435" y="311"/>
                  </a:lnTo>
                  <a:lnTo>
                    <a:pt x="1417" y="341"/>
                  </a:lnTo>
                  <a:lnTo>
                    <a:pt x="1400" y="372"/>
                  </a:lnTo>
                  <a:lnTo>
                    <a:pt x="1382" y="407"/>
                  </a:lnTo>
                  <a:lnTo>
                    <a:pt x="1366" y="439"/>
                  </a:lnTo>
                  <a:lnTo>
                    <a:pt x="1348" y="467"/>
                  </a:lnTo>
                  <a:lnTo>
                    <a:pt x="1335" y="488"/>
                  </a:lnTo>
                  <a:lnTo>
                    <a:pt x="1327" y="506"/>
                  </a:lnTo>
                  <a:lnTo>
                    <a:pt x="1327" y="522"/>
                  </a:lnTo>
                  <a:lnTo>
                    <a:pt x="1335" y="533"/>
                  </a:lnTo>
                  <a:lnTo>
                    <a:pt x="1344" y="541"/>
                  </a:lnTo>
                  <a:lnTo>
                    <a:pt x="1358" y="549"/>
                  </a:lnTo>
                  <a:lnTo>
                    <a:pt x="1370" y="555"/>
                  </a:lnTo>
                  <a:lnTo>
                    <a:pt x="1376" y="563"/>
                  </a:lnTo>
                  <a:lnTo>
                    <a:pt x="1374" y="569"/>
                  </a:lnTo>
                  <a:lnTo>
                    <a:pt x="1362" y="575"/>
                  </a:lnTo>
                  <a:lnTo>
                    <a:pt x="1348" y="577"/>
                  </a:lnTo>
                  <a:lnTo>
                    <a:pt x="1331" y="577"/>
                  </a:lnTo>
                  <a:lnTo>
                    <a:pt x="1313" y="577"/>
                  </a:lnTo>
                  <a:lnTo>
                    <a:pt x="1297" y="577"/>
                  </a:lnTo>
                  <a:lnTo>
                    <a:pt x="1285" y="577"/>
                  </a:lnTo>
                  <a:lnTo>
                    <a:pt x="1274" y="571"/>
                  </a:lnTo>
                  <a:lnTo>
                    <a:pt x="1264" y="561"/>
                  </a:lnTo>
                  <a:lnTo>
                    <a:pt x="1252" y="551"/>
                  </a:lnTo>
                  <a:lnTo>
                    <a:pt x="1238" y="543"/>
                  </a:lnTo>
                  <a:lnTo>
                    <a:pt x="1222" y="541"/>
                  </a:lnTo>
                  <a:lnTo>
                    <a:pt x="1201" y="543"/>
                  </a:lnTo>
                  <a:lnTo>
                    <a:pt x="1177" y="547"/>
                  </a:lnTo>
                  <a:lnTo>
                    <a:pt x="1153" y="551"/>
                  </a:lnTo>
                  <a:lnTo>
                    <a:pt x="1126" y="553"/>
                  </a:lnTo>
                  <a:lnTo>
                    <a:pt x="1100" y="553"/>
                  </a:lnTo>
                  <a:lnTo>
                    <a:pt x="1079" y="551"/>
                  </a:lnTo>
                  <a:lnTo>
                    <a:pt x="1059" y="551"/>
                  </a:lnTo>
                  <a:lnTo>
                    <a:pt x="1039" y="553"/>
                  </a:lnTo>
                  <a:lnTo>
                    <a:pt x="1026" y="555"/>
                  </a:lnTo>
                  <a:lnTo>
                    <a:pt x="1014" y="561"/>
                  </a:lnTo>
                  <a:lnTo>
                    <a:pt x="1010" y="567"/>
                  </a:lnTo>
                  <a:lnTo>
                    <a:pt x="1014" y="577"/>
                  </a:lnTo>
                  <a:lnTo>
                    <a:pt x="1024" y="585"/>
                  </a:lnTo>
                  <a:lnTo>
                    <a:pt x="1035" y="589"/>
                  </a:lnTo>
                  <a:lnTo>
                    <a:pt x="1049" y="592"/>
                  </a:lnTo>
                  <a:lnTo>
                    <a:pt x="1061" y="594"/>
                  </a:lnTo>
                  <a:lnTo>
                    <a:pt x="1073" y="598"/>
                  </a:lnTo>
                  <a:lnTo>
                    <a:pt x="1081" y="604"/>
                  </a:lnTo>
                  <a:lnTo>
                    <a:pt x="1085" y="616"/>
                  </a:lnTo>
                  <a:lnTo>
                    <a:pt x="1081" y="632"/>
                  </a:lnTo>
                  <a:lnTo>
                    <a:pt x="1069" y="655"/>
                  </a:lnTo>
                  <a:lnTo>
                    <a:pt x="1057" y="677"/>
                  </a:lnTo>
                  <a:lnTo>
                    <a:pt x="1047" y="695"/>
                  </a:lnTo>
                  <a:lnTo>
                    <a:pt x="1041" y="715"/>
                  </a:lnTo>
                  <a:lnTo>
                    <a:pt x="1039" y="736"/>
                  </a:lnTo>
                  <a:lnTo>
                    <a:pt x="1045" y="762"/>
                  </a:lnTo>
                  <a:lnTo>
                    <a:pt x="1057" y="799"/>
                  </a:lnTo>
                  <a:lnTo>
                    <a:pt x="1061" y="833"/>
                  </a:lnTo>
                  <a:lnTo>
                    <a:pt x="1059" y="860"/>
                  </a:lnTo>
                  <a:lnTo>
                    <a:pt x="1051" y="882"/>
                  </a:lnTo>
                  <a:lnTo>
                    <a:pt x="1039" y="894"/>
                  </a:lnTo>
                  <a:lnTo>
                    <a:pt x="1024" y="905"/>
                  </a:lnTo>
                  <a:lnTo>
                    <a:pt x="1004" y="915"/>
                  </a:lnTo>
                  <a:lnTo>
                    <a:pt x="986" y="927"/>
                  </a:lnTo>
                  <a:lnTo>
                    <a:pt x="972" y="939"/>
                  </a:lnTo>
                  <a:lnTo>
                    <a:pt x="966" y="953"/>
                  </a:lnTo>
                  <a:lnTo>
                    <a:pt x="966" y="968"/>
                  </a:lnTo>
                  <a:lnTo>
                    <a:pt x="966" y="988"/>
                  </a:lnTo>
                  <a:lnTo>
                    <a:pt x="966" y="1010"/>
                  </a:lnTo>
                  <a:lnTo>
                    <a:pt x="965" y="1031"/>
                  </a:lnTo>
                  <a:lnTo>
                    <a:pt x="961" y="1049"/>
                  </a:lnTo>
                  <a:lnTo>
                    <a:pt x="953" y="1063"/>
                  </a:lnTo>
                  <a:lnTo>
                    <a:pt x="941" y="1069"/>
                  </a:lnTo>
                  <a:lnTo>
                    <a:pt x="921" y="1071"/>
                  </a:lnTo>
                  <a:lnTo>
                    <a:pt x="892" y="1075"/>
                  </a:lnTo>
                  <a:lnTo>
                    <a:pt x="858" y="1079"/>
                  </a:lnTo>
                  <a:lnTo>
                    <a:pt x="821" y="1085"/>
                  </a:lnTo>
                  <a:lnTo>
                    <a:pt x="783" y="1092"/>
                  </a:lnTo>
                  <a:lnTo>
                    <a:pt x="752" y="1100"/>
                  </a:lnTo>
                  <a:lnTo>
                    <a:pt x="728" y="1110"/>
                  </a:lnTo>
                  <a:lnTo>
                    <a:pt x="705" y="1124"/>
                  </a:lnTo>
                  <a:lnTo>
                    <a:pt x="685" y="1138"/>
                  </a:lnTo>
                  <a:lnTo>
                    <a:pt x="671" y="1151"/>
                  </a:lnTo>
                  <a:lnTo>
                    <a:pt x="655" y="1159"/>
                  </a:lnTo>
                  <a:lnTo>
                    <a:pt x="642" y="1163"/>
                  </a:lnTo>
                  <a:lnTo>
                    <a:pt x="628" y="1159"/>
                  </a:lnTo>
                  <a:lnTo>
                    <a:pt x="606" y="1153"/>
                  </a:lnTo>
                  <a:lnTo>
                    <a:pt x="585" y="1146"/>
                  </a:lnTo>
                  <a:lnTo>
                    <a:pt x="559" y="1138"/>
                  </a:lnTo>
                  <a:lnTo>
                    <a:pt x="535" y="1132"/>
                  </a:lnTo>
                  <a:lnTo>
                    <a:pt x="516" y="1130"/>
                  </a:lnTo>
                  <a:lnTo>
                    <a:pt x="500" y="1132"/>
                  </a:lnTo>
                  <a:lnTo>
                    <a:pt x="486" y="1142"/>
                  </a:lnTo>
                  <a:lnTo>
                    <a:pt x="470" y="1157"/>
                  </a:lnTo>
                  <a:lnTo>
                    <a:pt x="457" y="1177"/>
                  </a:lnTo>
                  <a:lnTo>
                    <a:pt x="443" y="1197"/>
                  </a:lnTo>
                  <a:lnTo>
                    <a:pt x="427" y="1212"/>
                  </a:lnTo>
                  <a:lnTo>
                    <a:pt x="413" y="1220"/>
                  </a:lnTo>
                  <a:lnTo>
                    <a:pt x="390" y="1220"/>
                  </a:lnTo>
                  <a:lnTo>
                    <a:pt x="362" y="1216"/>
                  </a:lnTo>
                  <a:lnTo>
                    <a:pt x="339" y="1212"/>
                  </a:lnTo>
                  <a:lnTo>
                    <a:pt x="319" y="1210"/>
                  </a:lnTo>
                  <a:lnTo>
                    <a:pt x="313" y="1207"/>
                  </a:lnTo>
                  <a:lnTo>
                    <a:pt x="309" y="1199"/>
                  </a:lnTo>
                  <a:lnTo>
                    <a:pt x="309" y="1189"/>
                  </a:lnTo>
                  <a:lnTo>
                    <a:pt x="313" y="1177"/>
                  </a:lnTo>
                  <a:lnTo>
                    <a:pt x="315" y="1167"/>
                  </a:lnTo>
                  <a:lnTo>
                    <a:pt x="317" y="1159"/>
                  </a:lnTo>
                  <a:lnTo>
                    <a:pt x="319" y="1157"/>
                  </a:lnTo>
                  <a:lnTo>
                    <a:pt x="315" y="1157"/>
                  </a:lnTo>
                  <a:lnTo>
                    <a:pt x="303" y="1159"/>
                  </a:lnTo>
                  <a:lnTo>
                    <a:pt x="287" y="1161"/>
                  </a:lnTo>
                  <a:lnTo>
                    <a:pt x="268" y="1163"/>
                  </a:lnTo>
                  <a:lnTo>
                    <a:pt x="250" y="1165"/>
                  </a:lnTo>
                  <a:lnTo>
                    <a:pt x="234" y="1165"/>
                  </a:lnTo>
                  <a:lnTo>
                    <a:pt x="220" y="1165"/>
                  </a:lnTo>
                  <a:lnTo>
                    <a:pt x="211" y="1171"/>
                  </a:lnTo>
                  <a:lnTo>
                    <a:pt x="201" y="1177"/>
                  </a:lnTo>
                  <a:lnTo>
                    <a:pt x="189" y="1185"/>
                  </a:lnTo>
                  <a:lnTo>
                    <a:pt x="171" y="1191"/>
                  </a:lnTo>
                  <a:lnTo>
                    <a:pt x="154" y="1193"/>
                  </a:lnTo>
                  <a:lnTo>
                    <a:pt x="136" y="1193"/>
                  </a:lnTo>
                  <a:lnTo>
                    <a:pt x="116" y="1191"/>
                  </a:lnTo>
                  <a:lnTo>
                    <a:pt x="100" y="1191"/>
                  </a:lnTo>
                  <a:lnTo>
                    <a:pt x="87" y="1197"/>
                  </a:lnTo>
                  <a:lnTo>
                    <a:pt x="77" y="1210"/>
                  </a:lnTo>
                  <a:lnTo>
                    <a:pt x="69" y="1228"/>
                  </a:lnTo>
                  <a:lnTo>
                    <a:pt x="59" y="1246"/>
                  </a:lnTo>
                  <a:lnTo>
                    <a:pt x="49" y="1262"/>
                  </a:lnTo>
                  <a:lnTo>
                    <a:pt x="39" y="1275"/>
                  </a:lnTo>
                  <a:lnTo>
                    <a:pt x="33" y="1285"/>
                  </a:lnTo>
                  <a:lnTo>
                    <a:pt x="29" y="1289"/>
                  </a:lnTo>
                  <a:close/>
                </a:path>
              </a:pathLst>
            </a:custGeom>
            <a:grpFill/>
            <a:ln w="0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68"/>
            <p:cNvSpPr/>
            <p:nvPr/>
          </p:nvSpPr>
          <p:spPr bwMode="gray">
            <a:xfrm>
              <a:off x="720" y="1296"/>
              <a:ext cx="1495" cy="1136"/>
            </a:xfrm>
            <a:custGeom>
              <a:avLst/>
              <a:gdLst>
                <a:gd name="T0" fmla="*/ 3 w 2990"/>
                <a:gd name="T1" fmla="*/ 357 h 2273"/>
                <a:gd name="T2" fmla="*/ 23 w 2990"/>
                <a:gd name="T3" fmla="*/ 365 h 2273"/>
                <a:gd name="T4" fmla="*/ 29 w 2990"/>
                <a:gd name="T5" fmla="*/ 390 h 2273"/>
                <a:gd name="T6" fmla="*/ 28 w 2990"/>
                <a:gd name="T7" fmla="*/ 419 h 2273"/>
                <a:gd name="T8" fmla="*/ 18 w 2990"/>
                <a:gd name="T9" fmla="*/ 419 h 2273"/>
                <a:gd name="T10" fmla="*/ 0 w 2990"/>
                <a:gd name="T11" fmla="*/ 429 h 2273"/>
                <a:gd name="T12" fmla="*/ 31 w 2990"/>
                <a:gd name="T13" fmla="*/ 438 h 2273"/>
                <a:gd name="T14" fmla="*/ 47 w 2990"/>
                <a:gd name="T15" fmla="*/ 456 h 2273"/>
                <a:gd name="T16" fmla="*/ 49 w 2990"/>
                <a:gd name="T17" fmla="*/ 490 h 2273"/>
                <a:gd name="T18" fmla="*/ 71 w 2990"/>
                <a:gd name="T19" fmla="*/ 507 h 2273"/>
                <a:gd name="T20" fmla="*/ 109 w 2990"/>
                <a:gd name="T21" fmla="*/ 521 h 2273"/>
                <a:gd name="T22" fmla="*/ 152 w 2990"/>
                <a:gd name="T23" fmla="*/ 516 h 2273"/>
                <a:gd name="T24" fmla="*/ 185 w 2990"/>
                <a:gd name="T25" fmla="*/ 542 h 2273"/>
                <a:gd name="T26" fmla="*/ 259 w 2990"/>
                <a:gd name="T27" fmla="*/ 549 h 2273"/>
                <a:gd name="T28" fmla="*/ 414 w 2990"/>
                <a:gd name="T29" fmla="*/ 546 h 2273"/>
                <a:gd name="T30" fmla="*/ 539 w 2990"/>
                <a:gd name="T31" fmla="*/ 549 h 2273"/>
                <a:gd name="T32" fmla="*/ 585 w 2990"/>
                <a:gd name="T33" fmla="*/ 458 h 2273"/>
                <a:gd name="T34" fmla="*/ 714 w 2990"/>
                <a:gd name="T35" fmla="*/ 339 h 2273"/>
                <a:gd name="T36" fmla="*/ 743 w 2990"/>
                <a:gd name="T37" fmla="*/ 295 h 2273"/>
                <a:gd name="T38" fmla="*/ 727 w 2990"/>
                <a:gd name="T39" fmla="*/ 263 h 2273"/>
                <a:gd name="T40" fmla="*/ 716 w 2990"/>
                <a:gd name="T41" fmla="*/ 233 h 2273"/>
                <a:gd name="T42" fmla="*/ 678 w 2990"/>
                <a:gd name="T43" fmla="*/ 213 h 2273"/>
                <a:gd name="T44" fmla="*/ 631 w 2990"/>
                <a:gd name="T45" fmla="*/ 198 h 2273"/>
                <a:gd name="T46" fmla="*/ 592 w 2990"/>
                <a:gd name="T47" fmla="*/ 185 h 2273"/>
                <a:gd name="T48" fmla="*/ 578 w 2990"/>
                <a:gd name="T49" fmla="*/ 170 h 2273"/>
                <a:gd name="T50" fmla="*/ 594 w 2990"/>
                <a:gd name="T51" fmla="*/ 148 h 2273"/>
                <a:gd name="T52" fmla="*/ 598 w 2990"/>
                <a:gd name="T53" fmla="*/ 114 h 2273"/>
                <a:gd name="T54" fmla="*/ 580 w 2990"/>
                <a:gd name="T55" fmla="*/ 75 h 2273"/>
                <a:gd name="T56" fmla="*/ 562 w 2990"/>
                <a:gd name="T57" fmla="*/ 63 h 2273"/>
                <a:gd name="T58" fmla="*/ 540 w 2990"/>
                <a:gd name="T59" fmla="*/ 55 h 2273"/>
                <a:gd name="T60" fmla="*/ 520 w 2990"/>
                <a:gd name="T61" fmla="*/ 29 h 2273"/>
                <a:gd name="T62" fmla="*/ 517 w 2990"/>
                <a:gd name="T63" fmla="*/ 8 h 2273"/>
                <a:gd name="T64" fmla="*/ 492 w 2990"/>
                <a:gd name="T65" fmla="*/ 0 h 2273"/>
                <a:gd name="T66" fmla="*/ 479 w 2990"/>
                <a:gd name="T67" fmla="*/ 21 h 2273"/>
                <a:gd name="T68" fmla="*/ 449 w 2990"/>
                <a:gd name="T69" fmla="*/ 35 h 2273"/>
                <a:gd name="T70" fmla="*/ 438 w 2990"/>
                <a:gd name="T71" fmla="*/ 79 h 2273"/>
                <a:gd name="T72" fmla="*/ 411 w 2990"/>
                <a:gd name="T73" fmla="*/ 85 h 2273"/>
                <a:gd name="T74" fmla="*/ 384 w 2990"/>
                <a:gd name="T75" fmla="*/ 75 h 2273"/>
                <a:gd name="T76" fmla="*/ 363 w 2990"/>
                <a:gd name="T77" fmla="*/ 71 h 2273"/>
                <a:gd name="T78" fmla="*/ 334 w 2990"/>
                <a:gd name="T79" fmla="*/ 122 h 2273"/>
                <a:gd name="T80" fmla="*/ 344 w 2990"/>
                <a:gd name="T81" fmla="*/ 140 h 2273"/>
                <a:gd name="T82" fmla="*/ 322 w 2990"/>
                <a:gd name="T83" fmla="*/ 144 h 2273"/>
                <a:gd name="T84" fmla="*/ 295 w 2990"/>
                <a:gd name="T85" fmla="*/ 136 h 2273"/>
                <a:gd name="T86" fmla="*/ 257 w 2990"/>
                <a:gd name="T87" fmla="*/ 138 h 2273"/>
                <a:gd name="T88" fmla="*/ 266 w 2990"/>
                <a:gd name="T89" fmla="*/ 148 h 2273"/>
                <a:gd name="T90" fmla="*/ 262 w 2990"/>
                <a:gd name="T91" fmla="*/ 173 h 2273"/>
                <a:gd name="T92" fmla="*/ 263 w 2990"/>
                <a:gd name="T93" fmla="*/ 220 h 2273"/>
                <a:gd name="T94" fmla="*/ 241 w 2990"/>
                <a:gd name="T95" fmla="*/ 242 h 2273"/>
                <a:gd name="T96" fmla="*/ 230 w 2990"/>
                <a:gd name="T97" fmla="*/ 267 h 2273"/>
                <a:gd name="T98" fmla="*/ 177 w 2990"/>
                <a:gd name="T99" fmla="*/ 281 h 2273"/>
                <a:gd name="T100" fmla="*/ 147 w 2990"/>
                <a:gd name="T101" fmla="*/ 286 h 2273"/>
                <a:gd name="T102" fmla="*/ 114 w 2990"/>
                <a:gd name="T103" fmla="*/ 294 h 2273"/>
                <a:gd name="T104" fmla="*/ 80 w 2990"/>
                <a:gd name="T105" fmla="*/ 302 h 2273"/>
                <a:gd name="T106" fmla="*/ 80 w 2990"/>
                <a:gd name="T107" fmla="*/ 289 h 2273"/>
                <a:gd name="T108" fmla="*/ 55 w 2990"/>
                <a:gd name="T109" fmla="*/ 291 h 2273"/>
                <a:gd name="T110" fmla="*/ 29 w 2990"/>
                <a:gd name="T111" fmla="*/ 297 h 2273"/>
                <a:gd name="T112" fmla="*/ 10 w 2990"/>
                <a:gd name="T113" fmla="*/ 318 h 227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990"/>
                <a:gd name="T172" fmla="*/ 0 h 2273"/>
                <a:gd name="T173" fmla="*/ 2990 w 2990"/>
                <a:gd name="T174" fmla="*/ 2273 h 227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990" h="2273">
                  <a:moveTo>
                    <a:pt x="29" y="1289"/>
                  </a:moveTo>
                  <a:lnTo>
                    <a:pt x="4" y="1329"/>
                  </a:lnTo>
                  <a:lnTo>
                    <a:pt x="12" y="1378"/>
                  </a:lnTo>
                  <a:lnTo>
                    <a:pt x="12" y="1382"/>
                  </a:lnTo>
                  <a:lnTo>
                    <a:pt x="10" y="1395"/>
                  </a:lnTo>
                  <a:lnTo>
                    <a:pt x="10" y="1411"/>
                  </a:lnTo>
                  <a:lnTo>
                    <a:pt x="10" y="1429"/>
                  </a:lnTo>
                  <a:lnTo>
                    <a:pt x="14" y="1443"/>
                  </a:lnTo>
                  <a:lnTo>
                    <a:pt x="20" y="1451"/>
                  </a:lnTo>
                  <a:lnTo>
                    <a:pt x="31" y="1453"/>
                  </a:lnTo>
                  <a:lnTo>
                    <a:pt x="43" y="1451"/>
                  </a:lnTo>
                  <a:lnTo>
                    <a:pt x="55" y="1449"/>
                  </a:lnTo>
                  <a:lnTo>
                    <a:pt x="73" y="1451"/>
                  </a:lnTo>
                  <a:lnTo>
                    <a:pt x="94" y="1462"/>
                  </a:lnTo>
                  <a:lnTo>
                    <a:pt x="116" y="1480"/>
                  </a:lnTo>
                  <a:lnTo>
                    <a:pt x="132" y="1502"/>
                  </a:lnTo>
                  <a:lnTo>
                    <a:pt x="136" y="1514"/>
                  </a:lnTo>
                  <a:lnTo>
                    <a:pt x="132" y="1525"/>
                  </a:lnTo>
                  <a:lnTo>
                    <a:pt x="126" y="1537"/>
                  </a:lnTo>
                  <a:lnTo>
                    <a:pt x="120" y="1549"/>
                  </a:lnTo>
                  <a:lnTo>
                    <a:pt x="116" y="1561"/>
                  </a:lnTo>
                  <a:lnTo>
                    <a:pt x="116" y="1577"/>
                  </a:lnTo>
                  <a:lnTo>
                    <a:pt x="114" y="1596"/>
                  </a:lnTo>
                  <a:lnTo>
                    <a:pt x="110" y="1618"/>
                  </a:lnTo>
                  <a:lnTo>
                    <a:pt x="108" y="1640"/>
                  </a:lnTo>
                  <a:lnTo>
                    <a:pt x="108" y="1657"/>
                  </a:lnTo>
                  <a:lnTo>
                    <a:pt x="112" y="1669"/>
                  </a:lnTo>
                  <a:lnTo>
                    <a:pt x="114" y="1679"/>
                  </a:lnTo>
                  <a:lnTo>
                    <a:pt x="114" y="1691"/>
                  </a:lnTo>
                  <a:lnTo>
                    <a:pt x="106" y="1699"/>
                  </a:lnTo>
                  <a:lnTo>
                    <a:pt x="96" y="1703"/>
                  </a:lnTo>
                  <a:lnTo>
                    <a:pt x="89" y="1701"/>
                  </a:lnTo>
                  <a:lnTo>
                    <a:pt x="83" y="1695"/>
                  </a:lnTo>
                  <a:lnTo>
                    <a:pt x="77" y="1687"/>
                  </a:lnTo>
                  <a:lnTo>
                    <a:pt x="69" y="1679"/>
                  </a:lnTo>
                  <a:lnTo>
                    <a:pt x="63" y="1673"/>
                  </a:lnTo>
                  <a:lnTo>
                    <a:pt x="53" y="1675"/>
                  </a:lnTo>
                  <a:lnTo>
                    <a:pt x="41" y="1685"/>
                  </a:lnTo>
                  <a:lnTo>
                    <a:pt x="26" y="1699"/>
                  </a:lnTo>
                  <a:lnTo>
                    <a:pt x="12" y="1708"/>
                  </a:lnTo>
                  <a:lnTo>
                    <a:pt x="4" y="1712"/>
                  </a:lnTo>
                  <a:lnTo>
                    <a:pt x="0" y="1716"/>
                  </a:lnTo>
                  <a:lnTo>
                    <a:pt x="6" y="1720"/>
                  </a:lnTo>
                  <a:lnTo>
                    <a:pt x="20" y="1724"/>
                  </a:lnTo>
                  <a:lnTo>
                    <a:pt x="41" y="1728"/>
                  </a:lnTo>
                  <a:lnTo>
                    <a:pt x="65" y="1734"/>
                  </a:lnTo>
                  <a:lnTo>
                    <a:pt x="89" y="1740"/>
                  </a:lnTo>
                  <a:lnTo>
                    <a:pt x="110" y="1746"/>
                  </a:lnTo>
                  <a:lnTo>
                    <a:pt x="126" y="1754"/>
                  </a:lnTo>
                  <a:lnTo>
                    <a:pt x="136" y="1764"/>
                  </a:lnTo>
                  <a:lnTo>
                    <a:pt x="140" y="1771"/>
                  </a:lnTo>
                  <a:lnTo>
                    <a:pt x="150" y="1779"/>
                  </a:lnTo>
                  <a:lnTo>
                    <a:pt x="159" y="1785"/>
                  </a:lnTo>
                  <a:lnTo>
                    <a:pt x="169" y="1795"/>
                  </a:lnTo>
                  <a:lnTo>
                    <a:pt x="177" y="1807"/>
                  </a:lnTo>
                  <a:lnTo>
                    <a:pt x="185" y="1825"/>
                  </a:lnTo>
                  <a:lnTo>
                    <a:pt x="187" y="1848"/>
                  </a:lnTo>
                  <a:lnTo>
                    <a:pt x="185" y="1870"/>
                  </a:lnTo>
                  <a:lnTo>
                    <a:pt x="179" y="1888"/>
                  </a:lnTo>
                  <a:lnTo>
                    <a:pt x="175" y="1905"/>
                  </a:lnTo>
                  <a:lnTo>
                    <a:pt x="177" y="1921"/>
                  </a:lnTo>
                  <a:lnTo>
                    <a:pt x="185" y="1941"/>
                  </a:lnTo>
                  <a:lnTo>
                    <a:pt x="195" y="1960"/>
                  </a:lnTo>
                  <a:lnTo>
                    <a:pt x="207" y="1978"/>
                  </a:lnTo>
                  <a:lnTo>
                    <a:pt x="218" y="1986"/>
                  </a:lnTo>
                  <a:lnTo>
                    <a:pt x="232" y="1990"/>
                  </a:lnTo>
                  <a:lnTo>
                    <a:pt x="246" y="1994"/>
                  </a:lnTo>
                  <a:lnTo>
                    <a:pt x="260" y="2002"/>
                  </a:lnTo>
                  <a:lnTo>
                    <a:pt x="270" y="2014"/>
                  </a:lnTo>
                  <a:lnTo>
                    <a:pt x="281" y="2029"/>
                  </a:lnTo>
                  <a:lnTo>
                    <a:pt x="299" y="2045"/>
                  </a:lnTo>
                  <a:lnTo>
                    <a:pt x="327" y="2057"/>
                  </a:lnTo>
                  <a:lnTo>
                    <a:pt x="352" y="2067"/>
                  </a:lnTo>
                  <a:lnTo>
                    <a:pt x="378" y="2076"/>
                  </a:lnTo>
                  <a:lnTo>
                    <a:pt x="402" y="2082"/>
                  </a:lnTo>
                  <a:lnTo>
                    <a:pt x="421" y="2086"/>
                  </a:lnTo>
                  <a:lnTo>
                    <a:pt x="435" y="2084"/>
                  </a:lnTo>
                  <a:lnTo>
                    <a:pt x="457" y="2078"/>
                  </a:lnTo>
                  <a:lnTo>
                    <a:pt x="484" y="2073"/>
                  </a:lnTo>
                  <a:lnTo>
                    <a:pt x="514" y="2065"/>
                  </a:lnTo>
                  <a:lnTo>
                    <a:pt x="543" y="2059"/>
                  </a:lnTo>
                  <a:lnTo>
                    <a:pt x="569" y="2057"/>
                  </a:lnTo>
                  <a:lnTo>
                    <a:pt x="589" y="2057"/>
                  </a:lnTo>
                  <a:lnTo>
                    <a:pt x="608" y="2065"/>
                  </a:lnTo>
                  <a:lnTo>
                    <a:pt x="626" y="2078"/>
                  </a:lnTo>
                  <a:lnTo>
                    <a:pt x="642" y="2096"/>
                  </a:lnTo>
                  <a:lnTo>
                    <a:pt x="661" y="2116"/>
                  </a:lnTo>
                  <a:lnTo>
                    <a:pt x="687" y="2134"/>
                  </a:lnTo>
                  <a:lnTo>
                    <a:pt x="711" y="2149"/>
                  </a:lnTo>
                  <a:lnTo>
                    <a:pt x="726" y="2161"/>
                  </a:lnTo>
                  <a:lnTo>
                    <a:pt x="738" y="2171"/>
                  </a:lnTo>
                  <a:lnTo>
                    <a:pt x="742" y="2177"/>
                  </a:lnTo>
                  <a:lnTo>
                    <a:pt x="744" y="2179"/>
                  </a:lnTo>
                  <a:lnTo>
                    <a:pt x="856" y="2218"/>
                  </a:lnTo>
                  <a:lnTo>
                    <a:pt x="892" y="2242"/>
                  </a:lnTo>
                  <a:lnTo>
                    <a:pt x="949" y="2236"/>
                  </a:lnTo>
                  <a:lnTo>
                    <a:pt x="986" y="2191"/>
                  </a:lnTo>
                  <a:lnTo>
                    <a:pt x="1035" y="2199"/>
                  </a:lnTo>
                  <a:lnTo>
                    <a:pt x="1152" y="2222"/>
                  </a:lnTo>
                  <a:lnTo>
                    <a:pt x="1201" y="2261"/>
                  </a:lnTo>
                  <a:lnTo>
                    <a:pt x="1256" y="2273"/>
                  </a:lnTo>
                  <a:lnTo>
                    <a:pt x="1392" y="2236"/>
                  </a:lnTo>
                  <a:lnTo>
                    <a:pt x="1431" y="2260"/>
                  </a:lnTo>
                  <a:lnTo>
                    <a:pt x="1539" y="2189"/>
                  </a:lnTo>
                  <a:lnTo>
                    <a:pt x="1657" y="2187"/>
                  </a:lnTo>
                  <a:lnTo>
                    <a:pt x="1726" y="2155"/>
                  </a:lnTo>
                  <a:lnTo>
                    <a:pt x="1821" y="2167"/>
                  </a:lnTo>
                  <a:lnTo>
                    <a:pt x="1935" y="2242"/>
                  </a:lnTo>
                  <a:lnTo>
                    <a:pt x="2026" y="2230"/>
                  </a:lnTo>
                  <a:lnTo>
                    <a:pt x="2088" y="2265"/>
                  </a:lnTo>
                  <a:lnTo>
                    <a:pt x="2193" y="2230"/>
                  </a:lnTo>
                  <a:lnTo>
                    <a:pt x="2155" y="2197"/>
                  </a:lnTo>
                  <a:lnTo>
                    <a:pt x="2161" y="2147"/>
                  </a:lnTo>
                  <a:lnTo>
                    <a:pt x="2214" y="2128"/>
                  </a:lnTo>
                  <a:lnTo>
                    <a:pt x="2242" y="2063"/>
                  </a:lnTo>
                  <a:lnTo>
                    <a:pt x="2124" y="1970"/>
                  </a:lnTo>
                  <a:lnTo>
                    <a:pt x="2128" y="1890"/>
                  </a:lnTo>
                  <a:lnTo>
                    <a:pt x="2199" y="1850"/>
                  </a:lnTo>
                  <a:lnTo>
                    <a:pt x="2337" y="1834"/>
                  </a:lnTo>
                  <a:lnTo>
                    <a:pt x="2484" y="1797"/>
                  </a:lnTo>
                  <a:lnTo>
                    <a:pt x="2545" y="1764"/>
                  </a:lnTo>
                  <a:lnTo>
                    <a:pt x="2624" y="1777"/>
                  </a:lnTo>
                  <a:lnTo>
                    <a:pt x="2592" y="1514"/>
                  </a:lnTo>
                  <a:lnTo>
                    <a:pt x="2673" y="1466"/>
                  </a:lnTo>
                  <a:lnTo>
                    <a:pt x="2752" y="1388"/>
                  </a:lnTo>
                  <a:lnTo>
                    <a:pt x="2856" y="1356"/>
                  </a:lnTo>
                  <a:lnTo>
                    <a:pt x="2939" y="1329"/>
                  </a:lnTo>
                  <a:lnTo>
                    <a:pt x="2966" y="1299"/>
                  </a:lnTo>
                  <a:lnTo>
                    <a:pt x="2957" y="1258"/>
                  </a:lnTo>
                  <a:lnTo>
                    <a:pt x="2990" y="1207"/>
                  </a:lnTo>
                  <a:lnTo>
                    <a:pt x="2988" y="1205"/>
                  </a:lnTo>
                  <a:lnTo>
                    <a:pt x="2982" y="1195"/>
                  </a:lnTo>
                  <a:lnTo>
                    <a:pt x="2972" y="1183"/>
                  </a:lnTo>
                  <a:lnTo>
                    <a:pt x="2961" y="1167"/>
                  </a:lnTo>
                  <a:lnTo>
                    <a:pt x="2949" y="1149"/>
                  </a:lnTo>
                  <a:lnTo>
                    <a:pt x="2937" y="1134"/>
                  </a:lnTo>
                  <a:lnTo>
                    <a:pt x="2929" y="1116"/>
                  </a:lnTo>
                  <a:lnTo>
                    <a:pt x="2923" y="1102"/>
                  </a:lnTo>
                  <a:lnTo>
                    <a:pt x="2915" y="1079"/>
                  </a:lnTo>
                  <a:lnTo>
                    <a:pt x="2905" y="1053"/>
                  </a:lnTo>
                  <a:lnTo>
                    <a:pt x="2898" y="1025"/>
                  </a:lnTo>
                  <a:lnTo>
                    <a:pt x="2888" y="1000"/>
                  </a:lnTo>
                  <a:lnTo>
                    <a:pt x="2880" y="982"/>
                  </a:lnTo>
                  <a:lnTo>
                    <a:pt x="2872" y="957"/>
                  </a:lnTo>
                  <a:lnTo>
                    <a:pt x="2870" y="941"/>
                  </a:lnTo>
                  <a:lnTo>
                    <a:pt x="2870" y="935"/>
                  </a:lnTo>
                  <a:lnTo>
                    <a:pt x="2864" y="933"/>
                  </a:lnTo>
                  <a:lnTo>
                    <a:pt x="2850" y="933"/>
                  </a:lnTo>
                  <a:lnTo>
                    <a:pt x="2829" y="929"/>
                  </a:lnTo>
                  <a:lnTo>
                    <a:pt x="2805" y="923"/>
                  </a:lnTo>
                  <a:lnTo>
                    <a:pt x="2781" y="913"/>
                  </a:lnTo>
                  <a:lnTo>
                    <a:pt x="2760" y="898"/>
                  </a:lnTo>
                  <a:lnTo>
                    <a:pt x="2734" y="874"/>
                  </a:lnTo>
                  <a:lnTo>
                    <a:pt x="2709" y="854"/>
                  </a:lnTo>
                  <a:lnTo>
                    <a:pt x="2687" y="837"/>
                  </a:lnTo>
                  <a:lnTo>
                    <a:pt x="2665" y="819"/>
                  </a:lnTo>
                  <a:lnTo>
                    <a:pt x="2648" y="809"/>
                  </a:lnTo>
                  <a:lnTo>
                    <a:pt x="2622" y="803"/>
                  </a:lnTo>
                  <a:lnTo>
                    <a:pt x="2590" y="801"/>
                  </a:lnTo>
                  <a:lnTo>
                    <a:pt x="2557" y="797"/>
                  </a:lnTo>
                  <a:lnTo>
                    <a:pt x="2524" y="795"/>
                  </a:lnTo>
                  <a:lnTo>
                    <a:pt x="2494" y="789"/>
                  </a:lnTo>
                  <a:lnTo>
                    <a:pt x="2468" y="781"/>
                  </a:lnTo>
                  <a:lnTo>
                    <a:pt x="2443" y="770"/>
                  </a:lnTo>
                  <a:lnTo>
                    <a:pt x="2417" y="760"/>
                  </a:lnTo>
                  <a:lnTo>
                    <a:pt x="2396" y="752"/>
                  </a:lnTo>
                  <a:lnTo>
                    <a:pt x="2378" y="746"/>
                  </a:lnTo>
                  <a:lnTo>
                    <a:pt x="2366" y="742"/>
                  </a:lnTo>
                  <a:lnTo>
                    <a:pt x="2360" y="740"/>
                  </a:lnTo>
                  <a:lnTo>
                    <a:pt x="2356" y="738"/>
                  </a:lnTo>
                  <a:lnTo>
                    <a:pt x="2348" y="730"/>
                  </a:lnTo>
                  <a:lnTo>
                    <a:pt x="2337" y="720"/>
                  </a:lnTo>
                  <a:lnTo>
                    <a:pt x="2325" y="709"/>
                  </a:lnTo>
                  <a:lnTo>
                    <a:pt x="2315" y="695"/>
                  </a:lnTo>
                  <a:lnTo>
                    <a:pt x="2309" y="683"/>
                  </a:lnTo>
                  <a:lnTo>
                    <a:pt x="2311" y="669"/>
                  </a:lnTo>
                  <a:lnTo>
                    <a:pt x="2321" y="655"/>
                  </a:lnTo>
                  <a:lnTo>
                    <a:pt x="2333" y="646"/>
                  </a:lnTo>
                  <a:lnTo>
                    <a:pt x="2348" y="634"/>
                  </a:lnTo>
                  <a:lnTo>
                    <a:pt x="2360" y="622"/>
                  </a:lnTo>
                  <a:lnTo>
                    <a:pt x="2372" y="610"/>
                  </a:lnTo>
                  <a:lnTo>
                    <a:pt x="2376" y="592"/>
                  </a:lnTo>
                  <a:lnTo>
                    <a:pt x="2378" y="569"/>
                  </a:lnTo>
                  <a:lnTo>
                    <a:pt x="2378" y="547"/>
                  </a:lnTo>
                  <a:lnTo>
                    <a:pt x="2380" y="528"/>
                  </a:lnTo>
                  <a:lnTo>
                    <a:pt x="2390" y="506"/>
                  </a:lnTo>
                  <a:lnTo>
                    <a:pt x="2396" y="490"/>
                  </a:lnTo>
                  <a:lnTo>
                    <a:pt x="2396" y="474"/>
                  </a:lnTo>
                  <a:lnTo>
                    <a:pt x="2390" y="459"/>
                  </a:lnTo>
                  <a:lnTo>
                    <a:pt x="2382" y="445"/>
                  </a:lnTo>
                  <a:lnTo>
                    <a:pt x="2374" y="433"/>
                  </a:lnTo>
                  <a:lnTo>
                    <a:pt x="2358" y="407"/>
                  </a:lnTo>
                  <a:lnTo>
                    <a:pt x="2342" y="378"/>
                  </a:lnTo>
                  <a:lnTo>
                    <a:pt x="2335" y="344"/>
                  </a:lnTo>
                  <a:lnTo>
                    <a:pt x="2329" y="321"/>
                  </a:lnTo>
                  <a:lnTo>
                    <a:pt x="2319" y="303"/>
                  </a:lnTo>
                  <a:lnTo>
                    <a:pt x="2307" y="287"/>
                  </a:lnTo>
                  <a:lnTo>
                    <a:pt x="2295" y="276"/>
                  </a:lnTo>
                  <a:lnTo>
                    <a:pt x="2285" y="270"/>
                  </a:lnTo>
                  <a:lnTo>
                    <a:pt x="2276" y="266"/>
                  </a:lnTo>
                  <a:lnTo>
                    <a:pt x="2264" y="266"/>
                  </a:lnTo>
                  <a:lnTo>
                    <a:pt x="2256" y="262"/>
                  </a:lnTo>
                  <a:lnTo>
                    <a:pt x="2248" y="254"/>
                  </a:lnTo>
                  <a:lnTo>
                    <a:pt x="2238" y="248"/>
                  </a:lnTo>
                  <a:lnTo>
                    <a:pt x="2224" y="246"/>
                  </a:lnTo>
                  <a:lnTo>
                    <a:pt x="2209" y="248"/>
                  </a:lnTo>
                  <a:lnTo>
                    <a:pt x="2191" y="248"/>
                  </a:lnTo>
                  <a:lnTo>
                    <a:pt x="2177" y="246"/>
                  </a:lnTo>
                  <a:lnTo>
                    <a:pt x="2169" y="238"/>
                  </a:lnTo>
                  <a:lnTo>
                    <a:pt x="2159" y="221"/>
                  </a:lnTo>
                  <a:lnTo>
                    <a:pt x="2150" y="197"/>
                  </a:lnTo>
                  <a:lnTo>
                    <a:pt x="2136" y="173"/>
                  </a:lnTo>
                  <a:lnTo>
                    <a:pt x="2120" y="156"/>
                  </a:lnTo>
                  <a:lnTo>
                    <a:pt x="2106" y="144"/>
                  </a:lnTo>
                  <a:lnTo>
                    <a:pt x="2092" y="136"/>
                  </a:lnTo>
                  <a:lnTo>
                    <a:pt x="2083" y="128"/>
                  </a:lnTo>
                  <a:lnTo>
                    <a:pt x="2077" y="118"/>
                  </a:lnTo>
                  <a:lnTo>
                    <a:pt x="2075" y="104"/>
                  </a:lnTo>
                  <a:lnTo>
                    <a:pt x="2071" y="87"/>
                  </a:lnTo>
                  <a:lnTo>
                    <a:pt x="2061" y="73"/>
                  </a:lnTo>
                  <a:lnTo>
                    <a:pt x="2053" y="63"/>
                  </a:lnTo>
                  <a:lnTo>
                    <a:pt x="2051" y="53"/>
                  </a:lnTo>
                  <a:lnTo>
                    <a:pt x="2057" y="41"/>
                  </a:lnTo>
                  <a:lnTo>
                    <a:pt x="2065" y="32"/>
                  </a:lnTo>
                  <a:lnTo>
                    <a:pt x="2071" y="20"/>
                  </a:lnTo>
                  <a:lnTo>
                    <a:pt x="2073" y="14"/>
                  </a:lnTo>
                  <a:lnTo>
                    <a:pt x="2063" y="8"/>
                  </a:lnTo>
                  <a:lnTo>
                    <a:pt x="2045" y="4"/>
                  </a:lnTo>
                  <a:lnTo>
                    <a:pt x="2020" y="2"/>
                  </a:lnTo>
                  <a:lnTo>
                    <a:pt x="1994" y="0"/>
                  </a:lnTo>
                  <a:lnTo>
                    <a:pt x="1970" y="0"/>
                  </a:lnTo>
                  <a:lnTo>
                    <a:pt x="1955" y="6"/>
                  </a:lnTo>
                  <a:lnTo>
                    <a:pt x="1945" y="14"/>
                  </a:lnTo>
                  <a:lnTo>
                    <a:pt x="1941" y="30"/>
                  </a:lnTo>
                  <a:lnTo>
                    <a:pt x="1937" y="45"/>
                  </a:lnTo>
                  <a:lnTo>
                    <a:pt x="1933" y="61"/>
                  </a:lnTo>
                  <a:lnTo>
                    <a:pt x="1927" y="75"/>
                  </a:lnTo>
                  <a:lnTo>
                    <a:pt x="1915" y="85"/>
                  </a:lnTo>
                  <a:lnTo>
                    <a:pt x="1898" y="87"/>
                  </a:lnTo>
                  <a:lnTo>
                    <a:pt x="1878" y="91"/>
                  </a:lnTo>
                  <a:lnTo>
                    <a:pt x="1858" y="93"/>
                  </a:lnTo>
                  <a:lnTo>
                    <a:pt x="1840" y="95"/>
                  </a:lnTo>
                  <a:lnTo>
                    <a:pt x="1823" y="102"/>
                  </a:lnTo>
                  <a:lnTo>
                    <a:pt x="1809" y="116"/>
                  </a:lnTo>
                  <a:lnTo>
                    <a:pt x="1797" y="140"/>
                  </a:lnTo>
                  <a:lnTo>
                    <a:pt x="1785" y="169"/>
                  </a:lnTo>
                  <a:lnTo>
                    <a:pt x="1777" y="203"/>
                  </a:lnTo>
                  <a:lnTo>
                    <a:pt x="1774" y="236"/>
                  </a:lnTo>
                  <a:lnTo>
                    <a:pt x="1770" y="262"/>
                  </a:lnTo>
                  <a:lnTo>
                    <a:pt x="1768" y="283"/>
                  </a:lnTo>
                  <a:lnTo>
                    <a:pt x="1762" y="303"/>
                  </a:lnTo>
                  <a:lnTo>
                    <a:pt x="1754" y="319"/>
                  </a:lnTo>
                  <a:lnTo>
                    <a:pt x="1740" y="329"/>
                  </a:lnTo>
                  <a:lnTo>
                    <a:pt x="1722" y="337"/>
                  </a:lnTo>
                  <a:lnTo>
                    <a:pt x="1703" y="341"/>
                  </a:lnTo>
                  <a:lnTo>
                    <a:pt x="1685" y="346"/>
                  </a:lnTo>
                  <a:lnTo>
                    <a:pt x="1669" y="350"/>
                  </a:lnTo>
                  <a:lnTo>
                    <a:pt x="1655" y="348"/>
                  </a:lnTo>
                  <a:lnTo>
                    <a:pt x="1644" y="341"/>
                  </a:lnTo>
                  <a:lnTo>
                    <a:pt x="1634" y="333"/>
                  </a:lnTo>
                  <a:lnTo>
                    <a:pt x="1618" y="331"/>
                  </a:lnTo>
                  <a:lnTo>
                    <a:pt x="1600" y="331"/>
                  </a:lnTo>
                  <a:lnTo>
                    <a:pt x="1581" y="329"/>
                  </a:lnTo>
                  <a:lnTo>
                    <a:pt x="1563" y="325"/>
                  </a:lnTo>
                  <a:lnTo>
                    <a:pt x="1549" y="315"/>
                  </a:lnTo>
                  <a:lnTo>
                    <a:pt x="1537" y="303"/>
                  </a:lnTo>
                  <a:lnTo>
                    <a:pt x="1524" y="289"/>
                  </a:lnTo>
                  <a:lnTo>
                    <a:pt x="1508" y="276"/>
                  </a:lnTo>
                  <a:lnTo>
                    <a:pt x="1494" y="266"/>
                  </a:lnTo>
                  <a:lnTo>
                    <a:pt x="1480" y="260"/>
                  </a:lnTo>
                  <a:lnTo>
                    <a:pt x="1468" y="260"/>
                  </a:lnTo>
                  <a:lnTo>
                    <a:pt x="1461" y="268"/>
                  </a:lnTo>
                  <a:lnTo>
                    <a:pt x="1449" y="287"/>
                  </a:lnTo>
                  <a:lnTo>
                    <a:pt x="1435" y="311"/>
                  </a:lnTo>
                  <a:lnTo>
                    <a:pt x="1417" y="341"/>
                  </a:lnTo>
                  <a:lnTo>
                    <a:pt x="1400" y="372"/>
                  </a:lnTo>
                  <a:lnTo>
                    <a:pt x="1382" y="407"/>
                  </a:lnTo>
                  <a:lnTo>
                    <a:pt x="1366" y="439"/>
                  </a:lnTo>
                  <a:lnTo>
                    <a:pt x="1348" y="467"/>
                  </a:lnTo>
                  <a:lnTo>
                    <a:pt x="1335" y="488"/>
                  </a:lnTo>
                  <a:lnTo>
                    <a:pt x="1327" y="506"/>
                  </a:lnTo>
                  <a:lnTo>
                    <a:pt x="1327" y="522"/>
                  </a:lnTo>
                  <a:lnTo>
                    <a:pt x="1335" y="533"/>
                  </a:lnTo>
                  <a:lnTo>
                    <a:pt x="1344" y="541"/>
                  </a:lnTo>
                  <a:lnTo>
                    <a:pt x="1358" y="549"/>
                  </a:lnTo>
                  <a:lnTo>
                    <a:pt x="1370" y="555"/>
                  </a:lnTo>
                  <a:lnTo>
                    <a:pt x="1376" y="563"/>
                  </a:lnTo>
                  <a:lnTo>
                    <a:pt x="1374" y="569"/>
                  </a:lnTo>
                  <a:lnTo>
                    <a:pt x="1362" y="575"/>
                  </a:lnTo>
                  <a:lnTo>
                    <a:pt x="1348" y="577"/>
                  </a:lnTo>
                  <a:lnTo>
                    <a:pt x="1331" y="577"/>
                  </a:lnTo>
                  <a:lnTo>
                    <a:pt x="1313" y="577"/>
                  </a:lnTo>
                  <a:lnTo>
                    <a:pt x="1297" y="577"/>
                  </a:lnTo>
                  <a:lnTo>
                    <a:pt x="1285" y="577"/>
                  </a:lnTo>
                  <a:lnTo>
                    <a:pt x="1274" y="571"/>
                  </a:lnTo>
                  <a:lnTo>
                    <a:pt x="1264" y="561"/>
                  </a:lnTo>
                  <a:lnTo>
                    <a:pt x="1252" y="551"/>
                  </a:lnTo>
                  <a:lnTo>
                    <a:pt x="1238" y="543"/>
                  </a:lnTo>
                  <a:lnTo>
                    <a:pt x="1222" y="541"/>
                  </a:lnTo>
                  <a:lnTo>
                    <a:pt x="1201" y="543"/>
                  </a:lnTo>
                  <a:lnTo>
                    <a:pt x="1177" y="547"/>
                  </a:lnTo>
                  <a:lnTo>
                    <a:pt x="1153" y="551"/>
                  </a:lnTo>
                  <a:lnTo>
                    <a:pt x="1126" y="553"/>
                  </a:lnTo>
                  <a:lnTo>
                    <a:pt x="1100" y="553"/>
                  </a:lnTo>
                  <a:lnTo>
                    <a:pt x="1079" y="551"/>
                  </a:lnTo>
                  <a:lnTo>
                    <a:pt x="1059" y="551"/>
                  </a:lnTo>
                  <a:lnTo>
                    <a:pt x="1039" y="553"/>
                  </a:lnTo>
                  <a:lnTo>
                    <a:pt x="1026" y="555"/>
                  </a:lnTo>
                  <a:lnTo>
                    <a:pt x="1014" y="561"/>
                  </a:lnTo>
                  <a:lnTo>
                    <a:pt x="1010" y="567"/>
                  </a:lnTo>
                  <a:lnTo>
                    <a:pt x="1014" y="577"/>
                  </a:lnTo>
                  <a:lnTo>
                    <a:pt x="1024" y="585"/>
                  </a:lnTo>
                  <a:lnTo>
                    <a:pt x="1035" y="589"/>
                  </a:lnTo>
                  <a:lnTo>
                    <a:pt x="1049" y="592"/>
                  </a:lnTo>
                  <a:lnTo>
                    <a:pt x="1061" y="594"/>
                  </a:lnTo>
                  <a:lnTo>
                    <a:pt x="1073" y="598"/>
                  </a:lnTo>
                  <a:lnTo>
                    <a:pt x="1081" y="604"/>
                  </a:lnTo>
                  <a:lnTo>
                    <a:pt x="1085" y="616"/>
                  </a:lnTo>
                  <a:lnTo>
                    <a:pt x="1081" y="632"/>
                  </a:lnTo>
                  <a:lnTo>
                    <a:pt x="1069" y="655"/>
                  </a:lnTo>
                  <a:lnTo>
                    <a:pt x="1057" y="677"/>
                  </a:lnTo>
                  <a:lnTo>
                    <a:pt x="1047" y="695"/>
                  </a:lnTo>
                  <a:lnTo>
                    <a:pt x="1041" y="715"/>
                  </a:lnTo>
                  <a:lnTo>
                    <a:pt x="1039" y="736"/>
                  </a:lnTo>
                  <a:lnTo>
                    <a:pt x="1045" y="762"/>
                  </a:lnTo>
                  <a:lnTo>
                    <a:pt x="1057" y="799"/>
                  </a:lnTo>
                  <a:lnTo>
                    <a:pt x="1061" y="833"/>
                  </a:lnTo>
                  <a:lnTo>
                    <a:pt x="1059" y="860"/>
                  </a:lnTo>
                  <a:lnTo>
                    <a:pt x="1051" y="882"/>
                  </a:lnTo>
                  <a:lnTo>
                    <a:pt x="1039" y="894"/>
                  </a:lnTo>
                  <a:lnTo>
                    <a:pt x="1024" y="905"/>
                  </a:lnTo>
                  <a:lnTo>
                    <a:pt x="1004" y="915"/>
                  </a:lnTo>
                  <a:lnTo>
                    <a:pt x="986" y="927"/>
                  </a:lnTo>
                  <a:lnTo>
                    <a:pt x="972" y="939"/>
                  </a:lnTo>
                  <a:lnTo>
                    <a:pt x="966" y="953"/>
                  </a:lnTo>
                  <a:lnTo>
                    <a:pt x="966" y="968"/>
                  </a:lnTo>
                  <a:lnTo>
                    <a:pt x="966" y="988"/>
                  </a:lnTo>
                  <a:lnTo>
                    <a:pt x="966" y="1010"/>
                  </a:lnTo>
                  <a:lnTo>
                    <a:pt x="965" y="1031"/>
                  </a:lnTo>
                  <a:lnTo>
                    <a:pt x="961" y="1049"/>
                  </a:lnTo>
                  <a:lnTo>
                    <a:pt x="953" y="1063"/>
                  </a:lnTo>
                  <a:lnTo>
                    <a:pt x="941" y="1069"/>
                  </a:lnTo>
                  <a:lnTo>
                    <a:pt x="921" y="1071"/>
                  </a:lnTo>
                  <a:lnTo>
                    <a:pt x="892" y="1075"/>
                  </a:lnTo>
                  <a:lnTo>
                    <a:pt x="858" y="1079"/>
                  </a:lnTo>
                  <a:lnTo>
                    <a:pt x="821" y="1085"/>
                  </a:lnTo>
                  <a:lnTo>
                    <a:pt x="783" y="1092"/>
                  </a:lnTo>
                  <a:lnTo>
                    <a:pt x="752" y="1100"/>
                  </a:lnTo>
                  <a:lnTo>
                    <a:pt x="728" y="1110"/>
                  </a:lnTo>
                  <a:lnTo>
                    <a:pt x="705" y="1124"/>
                  </a:lnTo>
                  <a:lnTo>
                    <a:pt x="685" y="1138"/>
                  </a:lnTo>
                  <a:lnTo>
                    <a:pt x="671" y="1151"/>
                  </a:lnTo>
                  <a:lnTo>
                    <a:pt x="655" y="1159"/>
                  </a:lnTo>
                  <a:lnTo>
                    <a:pt x="642" y="1163"/>
                  </a:lnTo>
                  <a:lnTo>
                    <a:pt x="628" y="1159"/>
                  </a:lnTo>
                  <a:lnTo>
                    <a:pt x="606" y="1153"/>
                  </a:lnTo>
                  <a:lnTo>
                    <a:pt x="585" y="1146"/>
                  </a:lnTo>
                  <a:lnTo>
                    <a:pt x="559" y="1138"/>
                  </a:lnTo>
                  <a:lnTo>
                    <a:pt x="535" y="1132"/>
                  </a:lnTo>
                  <a:lnTo>
                    <a:pt x="516" y="1130"/>
                  </a:lnTo>
                  <a:lnTo>
                    <a:pt x="500" y="1132"/>
                  </a:lnTo>
                  <a:lnTo>
                    <a:pt x="486" y="1142"/>
                  </a:lnTo>
                  <a:lnTo>
                    <a:pt x="470" y="1157"/>
                  </a:lnTo>
                  <a:lnTo>
                    <a:pt x="457" y="1177"/>
                  </a:lnTo>
                  <a:lnTo>
                    <a:pt x="443" y="1197"/>
                  </a:lnTo>
                  <a:lnTo>
                    <a:pt x="427" y="1212"/>
                  </a:lnTo>
                  <a:lnTo>
                    <a:pt x="413" y="1220"/>
                  </a:lnTo>
                  <a:lnTo>
                    <a:pt x="390" y="1220"/>
                  </a:lnTo>
                  <a:lnTo>
                    <a:pt x="362" y="1216"/>
                  </a:lnTo>
                  <a:lnTo>
                    <a:pt x="339" y="1212"/>
                  </a:lnTo>
                  <a:lnTo>
                    <a:pt x="319" y="1210"/>
                  </a:lnTo>
                  <a:lnTo>
                    <a:pt x="313" y="1207"/>
                  </a:lnTo>
                  <a:lnTo>
                    <a:pt x="309" y="1199"/>
                  </a:lnTo>
                  <a:lnTo>
                    <a:pt x="309" y="1189"/>
                  </a:lnTo>
                  <a:lnTo>
                    <a:pt x="313" y="1177"/>
                  </a:lnTo>
                  <a:lnTo>
                    <a:pt x="315" y="1167"/>
                  </a:lnTo>
                  <a:lnTo>
                    <a:pt x="317" y="1159"/>
                  </a:lnTo>
                  <a:lnTo>
                    <a:pt x="319" y="1157"/>
                  </a:lnTo>
                  <a:lnTo>
                    <a:pt x="315" y="1157"/>
                  </a:lnTo>
                  <a:lnTo>
                    <a:pt x="303" y="1159"/>
                  </a:lnTo>
                  <a:lnTo>
                    <a:pt x="287" y="1161"/>
                  </a:lnTo>
                  <a:lnTo>
                    <a:pt x="268" y="1163"/>
                  </a:lnTo>
                  <a:lnTo>
                    <a:pt x="250" y="1165"/>
                  </a:lnTo>
                  <a:lnTo>
                    <a:pt x="234" y="1165"/>
                  </a:lnTo>
                  <a:lnTo>
                    <a:pt x="220" y="1165"/>
                  </a:lnTo>
                  <a:lnTo>
                    <a:pt x="211" y="1171"/>
                  </a:lnTo>
                  <a:lnTo>
                    <a:pt x="201" y="1177"/>
                  </a:lnTo>
                  <a:lnTo>
                    <a:pt x="189" y="1185"/>
                  </a:lnTo>
                  <a:lnTo>
                    <a:pt x="171" y="1191"/>
                  </a:lnTo>
                  <a:lnTo>
                    <a:pt x="154" y="1193"/>
                  </a:lnTo>
                  <a:lnTo>
                    <a:pt x="136" y="1193"/>
                  </a:lnTo>
                  <a:lnTo>
                    <a:pt x="116" y="1191"/>
                  </a:lnTo>
                  <a:lnTo>
                    <a:pt x="100" y="1191"/>
                  </a:lnTo>
                  <a:lnTo>
                    <a:pt x="87" y="1197"/>
                  </a:lnTo>
                  <a:lnTo>
                    <a:pt x="77" y="1210"/>
                  </a:lnTo>
                  <a:lnTo>
                    <a:pt x="69" y="1228"/>
                  </a:lnTo>
                  <a:lnTo>
                    <a:pt x="59" y="1246"/>
                  </a:lnTo>
                  <a:lnTo>
                    <a:pt x="49" y="1262"/>
                  </a:lnTo>
                  <a:lnTo>
                    <a:pt x="39" y="1275"/>
                  </a:lnTo>
                  <a:lnTo>
                    <a:pt x="33" y="1285"/>
                  </a:lnTo>
                  <a:lnTo>
                    <a:pt x="29" y="1289"/>
                  </a:lnTo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69"/>
            <p:cNvSpPr/>
            <p:nvPr/>
          </p:nvSpPr>
          <p:spPr bwMode="gray">
            <a:xfrm>
              <a:off x="900" y="2373"/>
              <a:ext cx="1448" cy="781"/>
            </a:xfrm>
            <a:custGeom>
              <a:avLst/>
              <a:gdLst>
                <a:gd name="T0" fmla="*/ 682 w 2896"/>
                <a:gd name="T1" fmla="*/ 376 h 1563"/>
                <a:gd name="T2" fmla="*/ 665 w 2896"/>
                <a:gd name="T3" fmla="*/ 372 h 1563"/>
                <a:gd name="T4" fmla="*/ 658 w 2896"/>
                <a:gd name="T5" fmla="*/ 380 h 1563"/>
                <a:gd name="T6" fmla="*/ 653 w 2896"/>
                <a:gd name="T7" fmla="*/ 378 h 1563"/>
                <a:gd name="T8" fmla="*/ 623 w 2896"/>
                <a:gd name="T9" fmla="*/ 368 h 1563"/>
                <a:gd name="T10" fmla="*/ 626 w 2896"/>
                <a:gd name="T11" fmla="*/ 363 h 1563"/>
                <a:gd name="T12" fmla="*/ 630 w 2896"/>
                <a:gd name="T13" fmla="*/ 349 h 1563"/>
                <a:gd name="T14" fmla="*/ 616 w 2896"/>
                <a:gd name="T15" fmla="*/ 326 h 1563"/>
                <a:gd name="T16" fmla="*/ 604 w 2896"/>
                <a:gd name="T17" fmla="*/ 331 h 1563"/>
                <a:gd name="T18" fmla="*/ 589 w 2896"/>
                <a:gd name="T19" fmla="*/ 341 h 1563"/>
                <a:gd name="T20" fmla="*/ 568 w 2896"/>
                <a:gd name="T21" fmla="*/ 333 h 1563"/>
                <a:gd name="T22" fmla="*/ 557 w 2896"/>
                <a:gd name="T23" fmla="*/ 332 h 1563"/>
                <a:gd name="T24" fmla="*/ 536 w 2896"/>
                <a:gd name="T25" fmla="*/ 348 h 1563"/>
                <a:gd name="T26" fmla="*/ 511 w 2896"/>
                <a:gd name="T27" fmla="*/ 355 h 1563"/>
                <a:gd name="T28" fmla="*/ 491 w 2896"/>
                <a:gd name="T29" fmla="*/ 376 h 1563"/>
                <a:gd name="T30" fmla="*/ 459 w 2896"/>
                <a:gd name="T31" fmla="*/ 388 h 1563"/>
                <a:gd name="T32" fmla="*/ 442 w 2896"/>
                <a:gd name="T33" fmla="*/ 382 h 1563"/>
                <a:gd name="T34" fmla="*/ 431 w 2896"/>
                <a:gd name="T35" fmla="*/ 370 h 1563"/>
                <a:gd name="T36" fmla="*/ 400 w 2896"/>
                <a:gd name="T37" fmla="*/ 364 h 1563"/>
                <a:gd name="T38" fmla="*/ 389 w 2896"/>
                <a:gd name="T39" fmla="*/ 353 h 1563"/>
                <a:gd name="T40" fmla="*/ 364 w 2896"/>
                <a:gd name="T41" fmla="*/ 368 h 1563"/>
                <a:gd name="T42" fmla="*/ 348 w 2896"/>
                <a:gd name="T43" fmla="*/ 384 h 1563"/>
                <a:gd name="T44" fmla="*/ 335 w 2896"/>
                <a:gd name="T45" fmla="*/ 390 h 1563"/>
                <a:gd name="T46" fmla="*/ 339 w 2896"/>
                <a:gd name="T47" fmla="*/ 373 h 1563"/>
                <a:gd name="T48" fmla="*/ 331 w 2896"/>
                <a:gd name="T49" fmla="*/ 359 h 1563"/>
                <a:gd name="T50" fmla="*/ 302 w 2896"/>
                <a:gd name="T51" fmla="*/ 366 h 1563"/>
                <a:gd name="T52" fmla="*/ 264 w 2896"/>
                <a:gd name="T53" fmla="*/ 352 h 1563"/>
                <a:gd name="T54" fmla="*/ 246 w 2896"/>
                <a:gd name="T55" fmla="*/ 351 h 1563"/>
                <a:gd name="T56" fmla="*/ 221 w 2896"/>
                <a:gd name="T57" fmla="*/ 336 h 1563"/>
                <a:gd name="T58" fmla="*/ 200 w 2896"/>
                <a:gd name="T59" fmla="*/ 320 h 1563"/>
                <a:gd name="T60" fmla="*/ 178 w 2896"/>
                <a:gd name="T61" fmla="*/ 301 h 1563"/>
                <a:gd name="T62" fmla="*/ 171 w 2896"/>
                <a:gd name="T63" fmla="*/ 281 h 1563"/>
                <a:gd name="T64" fmla="*/ 158 w 2896"/>
                <a:gd name="T65" fmla="*/ 288 h 1563"/>
                <a:gd name="T66" fmla="*/ 142 w 2896"/>
                <a:gd name="T67" fmla="*/ 265 h 1563"/>
                <a:gd name="T68" fmla="*/ 109 w 2896"/>
                <a:gd name="T69" fmla="*/ 235 h 1563"/>
                <a:gd name="T70" fmla="*/ 89 w 2896"/>
                <a:gd name="T71" fmla="*/ 223 h 1563"/>
                <a:gd name="T72" fmla="*/ 74 w 2896"/>
                <a:gd name="T73" fmla="*/ 228 h 1563"/>
                <a:gd name="T74" fmla="*/ 46 w 2896"/>
                <a:gd name="T75" fmla="*/ 195 h 1563"/>
                <a:gd name="T76" fmla="*/ 19 w 2896"/>
                <a:gd name="T77" fmla="*/ 169 h 1563"/>
                <a:gd name="T78" fmla="*/ 10 w 2896"/>
                <a:gd name="T79" fmla="*/ 162 h 1563"/>
                <a:gd name="T80" fmla="*/ 0 w 2896"/>
                <a:gd name="T81" fmla="*/ 157 h 1563"/>
                <a:gd name="T82" fmla="*/ 3 w 2896"/>
                <a:gd name="T83" fmla="*/ 135 h 1563"/>
                <a:gd name="T84" fmla="*/ 1 w 2896"/>
                <a:gd name="T85" fmla="*/ 112 h 1563"/>
                <a:gd name="T86" fmla="*/ 11 w 2896"/>
                <a:gd name="T87" fmla="*/ 109 h 1563"/>
                <a:gd name="T88" fmla="*/ 22 w 2896"/>
                <a:gd name="T89" fmla="*/ 118 h 1563"/>
                <a:gd name="T90" fmla="*/ 38 w 2896"/>
                <a:gd name="T91" fmla="*/ 112 h 1563"/>
                <a:gd name="T92" fmla="*/ 43 w 2896"/>
                <a:gd name="T93" fmla="*/ 90 h 1563"/>
                <a:gd name="T94" fmla="*/ 25 w 2896"/>
                <a:gd name="T95" fmla="*/ 76 h 1563"/>
                <a:gd name="T96" fmla="*/ 29 w 2896"/>
                <a:gd name="T97" fmla="*/ 51 h 1563"/>
                <a:gd name="T98" fmla="*/ 39 w 2896"/>
                <a:gd name="T99" fmla="*/ 36 h 1563"/>
                <a:gd name="T100" fmla="*/ 71 w 2896"/>
                <a:gd name="T101" fmla="*/ 26 h 1563"/>
                <a:gd name="T102" fmla="*/ 148 w 2896"/>
                <a:gd name="T103" fmla="*/ 20 h 1563"/>
                <a:gd name="T104" fmla="*/ 258 w 2896"/>
                <a:gd name="T105" fmla="*/ 20 h 1563"/>
                <a:gd name="T106" fmla="*/ 365 w 2896"/>
                <a:gd name="T107" fmla="*/ 3 h 1563"/>
                <a:gd name="T108" fmla="*/ 417 w 2896"/>
                <a:gd name="T109" fmla="*/ 39 h 1563"/>
                <a:gd name="T110" fmla="*/ 399 w 2896"/>
                <a:gd name="T111" fmla="*/ 107 h 1563"/>
                <a:gd name="T112" fmla="*/ 467 w 2896"/>
                <a:gd name="T113" fmla="*/ 166 h 1563"/>
                <a:gd name="T114" fmla="*/ 552 w 2896"/>
                <a:gd name="T115" fmla="*/ 189 h 1563"/>
                <a:gd name="T116" fmla="*/ 640 w 2896"/>
                <a:gd name="T117" fmla="*/ 234 h 1563"/>
                <a:gd name="T118" fmla="*/ 685 w 2896"/>
                <a:gd name="T119" fmla="*/ 200 h 1563"/>
                <a:gd name="T120" fmla="*/ 711 w 2896"/>
                <a:gd name="T121" fmla="*/ 258 h 1563"/>
                <a:gd name="T122" fmla="*/ 713 w 2896"/>
                <a:gd name="T123" fmla="*/ 353 h 1563"/>
                <a:gd name="T124" fmla="*/ 689 w 2896"/>
                <a:gd name="T125" fmla="*/ 384 h 156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896"/>
                <a:gd name="T190" fmla="*/ 0 h 1563"/>
                <a:gd name="T191" fmla="*/ 2896 w 2896"/>
                <a:gd name="T192" fmla="*/ 1563 h 156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896" h="1563">
                  <a:moveTo>
                    <a:pt x="2754" y="1539"/>
                  </a:moveTo>
                  <a:lnTo>
                    <a:pt x="2752" y="1535"/>
                  </a:lnTo>
                  <a:lnTo>
                    <a:pt x="2746" y="1528"/>
                  </a:lnTo>
                  <a:lnTo>
                    <a:pt x="2738" y="1516"/>
                  </a:lnTo>
                  <a:lnTo>
                    <a:pt x="2728" y="1504"/>
                  </a:lnTo>
                  <a:lnTo>
                    <a:pt x="2715" y="1496"/>
                  </a:lnTo>
                  <a:lnTo>
                    <a:pt x="2699" y="1490"/>
                  </a:lnTo>
                  <a:lnTo>
                    <a:pt x="2685" y="1486"/>
                  </a:lnTo>
                  <a:lnTo>
                    <a:pt x="2671" y="1486"/>
                  </a:lnTo>
                  <a:lnTo>
                    <a:pt x="2658" y="1490"/>
                  </a:lnTo>
                  <a:lnTo>
                    <a:pt x="2650" y="1500"/>
                  </a:lnTo>
                  <a:lnTo>
                    <a:pt x="2644" y="1510"/>
                  </a:lnTo>
                  <a:lnTo>
                    <a:pt x="2640" y="1516"/>
                  </a:lnTo>
                  <a:lnTo>
                    <a:pt x="2636" y="1520"/>
                  </a:lnTo>
                  <a:lnTo>
                    <a:pt x="2632" y="1522"/>
                  </a:lnTo>
                  <a:lnTo>
                    <a:pt x="2630" y="1524"/>
                  </a:lnTo>
                  <a:lnTo>
                    <a:pt x="2628" y="1524"/>
                  </a:lnTo>
                  <a:lnTo>
                    <a:pt x="2624" y="1522"/>
                  </a:lnTo>
                  <a:lnTo>
                    <a:pt x="2612" y="1514"/>
                  </a:lnTo>
                  <a:lnTo>
                    <a:pt x="2591" y="1504"/>
                  </a:lnTo>
                  <a:lnTo>
                    <a:pt x="2559" y="1492"/>
                  </a:lnTo>
                  <a:lnTo>
                    <a:pt x="2534" y="1486"/>
                  </a:lnTo>
                  <a:lnTo>
                    <a:pt x="2510" y="1480"/>
                  </a:lnTo>
                  <a:lnTo>
                    <a:pt x="2492" y="1474"/>
                  </a:lnTo>
                  <a:lnTo>
                    <a:pt x="2480" y="1472"/>
                  </a:lnTo>
                  <a:lnTo>
                    <a:pt x="2477" y="1472"/>
                  </a:lnTo>
                  <a:lnTo>
                    <a:pt x="2480" y="1468"/>
                  </a:lnTo>
                  <a:lnTo>
                    <a:pt x="2488" y="1463"/>
                  </a:lnTo>
                  <a:lnTo>
                    <a:pt x="2502" y="1453"/>
                  </a:lnTo>
                  <a:lnTo>
                    <a:pt x="2514" y="1443"/>
                  </a:lnTo>
                  <a:lnTo>
                    <a:pt x="2524" y="1431"/>
                  </a:lnTo>
                  <a:lnTo>
                    <a:pt x="2528" y="1421"/>
                  </a:lnTo>
                  <a:lnTo>
                    <a:pt x="2526" y="1411"/>
                  </a:lnTo>
                  <a:lnTo>
                    <a:pt x="2518" y="1396"/>
                  </a:lnTo>
                  <a:lnTo>
                    <a:pt x="2506" y="1376"/>
                  </a:lnTo>
                  <a:lnTo>
                    <a:pt x="2494" y="1356"/>
                  </a:lnTo>
                  <a:lnTo>
                    <a:pt x="2482" y="1337"/>
                  </a:lnTo>
                  <a:lnTo>
                    <a:pt x="2471" y="1319"/>
                  </a:lnTo>
                  <a:lnTo>
                    <a:pt x="2463" y="1307"/>
                  </a:lnTo>
                  <a:lnTo>
                    <a:pt x="2461" y="1303"/>
                  </a:lnTo>
                  <a:lnTo>
                    <a:pt x="2457" y="1305"/>
                  </a:lnTo>
                  <a:lnTo>
                    <a:pt x="2445" y="1309"/>
                  </a:lnTo>
                  <a:lnTo>
                    <a:pt x="2429" y="1317"/>
                  </a:lnTo>
                  <a:lnTo>
                    <a:pt x="2414" y="1325"/>
                  </a:lnTo>
                  <a:lnTo>
                    <a:pt x="2398" y="1333"/>
                  </a:lnTo>
                  <a:lnTo>
                    <a:pt x="2384" y="1341"/>
                  </a:lnTo>
                  <a:lnTo>
                    <a:pt x="2376" y="1348"/>
                  </a:lnTo>
                  <a:lnTo>
                    <a:pt x="2366" y="1358"/>
                  </a:lnTo>
                  <a:lnTo>
                    <a:pt x="2354" y="1366"/>
                  </a:lnTo>
                  <a:lnTo>
                    <a:pt x="2339" y="1366"/>
                  </a:lnTo>
                  <a:lnTo>
                    <a:pt x="2321" y="1362"/>
                  </a:lnTo>
                  <a:lnTo>
                    <a:pt x="2305" y="1354"/>
                  </a:lnTo>
                  <a:lnTo>
                    <a:pt x="2290" y="1344"/>
                  </a:lnTo>
                  <a:lnTo>
                    <a:pt x="2272" y="1335"/>
                  </a:lnTo>
                  <a:lnTo>
                    <a:pt x="2256" y="1327"/>
                  </a:lnTo>
                  <a:lnTo>
                    <a:pt x="2246" y="1321"/>
                  </a:lnTo>
                  <a:lnTo>
                    <a:pt x="2242" y="1319"/>
                  </a:lnTo>
                  <a:lnTo>
                    <a:pt x="2238" y="1323"/>
                  </a:lnTo>
                  <a:lnTo>
                    <a:pt x="2228" y="1331"/>
                  </a:lnTo>
                  <a:lnTo>
                    <a:pt x="2215" y="1342"/>
                  </a:lnTo>
                  <a:lnTo>
                    <a:pt x="2197" y="1354"/>
                  </a:lnTo>
                  <a:lnTo>
                    <a:pt x="2177" y="1370"/>
                  </a:lnTo>
                  <a:lnTo>
                    <a:pt x="2160" y="1382"/>
                  </a:lnTo>
                  <a:lnTo>
                    <a:pt x="2142" y="1394"/>
                  </a:lnTo>
                  <a:lnTo>
                    <a:pt x="2126" y="1402"/>
                  </a:lnTo>
                  <a:lnTo>
                    <a:pt x="2108" y="1405"/>
                  </a:lnTo>
                  <a:lnTo>
                    <a:pt x="2087" y="1411"/>
                  </a:lnTo>
                  <a:lnTo>
                    <a:pt x="2063" y="1415"/>
                  </a:lnTo>
                  <a:lnTo>
                    <a:pt x="2043" y="1423"/>
                  </a:lnTo>
                  <a:lnTo>
                    <a:pt x="2028" y="1431"/>
                  </a:lnTo>
                  <a:lnTo>
                    <a:pt x="2016" y="1445"/>
                  </a:lnTo>
                  <a:lnTo>
                    <a:pt x="2004" y="1465"/>
                  </a:lnTo>
                  <a:lnTo>
                    <a:pt x="1986" y="1486"/>
                  </a:lnTo>
                  <a:lnTo>
                    <a:pt x="1963" y="1506"/>
                  </a:lnTo>
                  <a:lnTo>
                    <a:pt x="1937" y="1522"/>
                  </a:lnTo>
                  <a:lnTo>
                    <a:pt x="1910" y="1531"/>
                  </a:lnTo>
                  <a:lnTo>
                    <a:pt x="1884" y="1539"/>
                  </a:lnTo>
                  <a:lnTo>
                    <a:pt x="1860" y="1547"/>
                  </a:lnTo>
                  <a:lnTo>
                    <a:pt x="1837" y="1555"/>
                  </a:lnTo>
                  <a:lnTo>
                    <a:pt x="1815" y="1561"/>
                  </a:lnTo>
                  <a:lnTo>
                    <a:pt x="1795" y="1561"/>
                  </a:lnTo>
                  <a:lnTo>
                    <a:pt x="1784" y="1553"/>
                  </a:lnTo>
                  <a:lnTo>
                    <a:pt x="1776" y="1541"/>
                  </a:lnTo>
                  <a:lnTo>
                    <a:pt x="1770" y="1528"/>
                  </a:lnTo>
                  <a:lnTo>
                    <a:pt x="1768" y="1514"/>
                  </a:lnTo>
                  <a:lnTo>
                    <a:pt x="1764" y="1502"/>
                  </a:lnTo>
                  <a:lnTo>
                    <a:pt x="1756" y="1492"/>
                  </a:lnTo>
                  <a:lnTo>
                    <a:pt x="1744" y="1484"/>
                  </a:lnTo>
                  <a:lnTo>
                    <a:pt x="1723" y="1480"/>
                  </a:lnTo>
                  <a:lnTo>
                    <a:pt x="1697" y="1478"/>
                  </a:lnTo>
                  <a:lnTo>
                    <a:pt x="1669" y="1476"/>
                  </a:lnTo>
                  <a:lnTo>
                    <a:pt x="1642" y="1472"/>
                  </a:lnTo>
                  <a:lnTo>
                    <a:pt x="1614" y="1466"/>
                  </a:lnTo>
                  <a:lnTo>
                    <a:pt x="1601" y="1459"/>
                  </a:lnTo>
                  <a:lnTo>
                    <a:pt x="1591" y="1449"/>
                  </a:lnTo>
                  <a:lnTo>
                    <a:pt x="1583" y="1439"/>
                  </a:lnTo>
                  <a:lnTo>
                    <a:pt x="1575" y="1429"/>
                  </a:lnTo>
                  <a:lnTo>
                    <a:pt x="1567" y="1419"/>
                  </a:lnTo>
                  <a:lnTo>
                    <a:pt x="1557" y="1415"/>
                  </a:lnTo>
                  <a:lnTo>
                    <a:pt x="1545" y="1415"/>
                  </a:lnTo>
                  <a:lnTo>
                    <a:pt x="1528" y="1421"/>
                  </a:lnTo>
                  <a:lnTo>
                    <a:pt x="1502" y="1437"/>
                  </a:lnTo>
                  <a:lnTo>
                    <a:pt x="1479" y="1455"/>
                  </a:lnTo>
                  <a:lnTo>
                    <a:pt x="1455" y="1472"/>
                  </a:lnTo>
                  <a:lnTo>
                    <a:pt x="1435" y="1492"/>
                  </a:lnTo>
                  <a:lnTo>
                    <a:pt x="1421" y="1508"/>
                  </a:lnTo>
                  <a:lnTo>
                    <a:pt x="1410" y="1520"/>
                  </a:lnTo>
                  <a:lnTo>
                    <a:pt x="1402" y="1528"/>
                  </a:lnTo>
                  <a:lnTo>
                    <a:pt x="1390" y="1537"/>
                  </a:lnTo>
                  <a:lnTo>
                    <a:pt x="1378" y="1547"/>
                  </a:lnTo>
                  <a:lnTo>
                    <a:pt x="1364" y="1555"/>
                  </a:lnTo>
                  <a:lnTo>
                    <a:pt x="1353" y="1561"/>
                  </a:lnTo>
                  <a:lnTo>
                    <a:pt x="1345" y="1563"/>
                  </a:lnTo>
                  <a:lnTo>
                    <a:pt x="1339" y="1561"/>
                  </a:lnTo>
                  <a:lnTo>
                    <a:pt x="1339" y="1553"/>
                  </a:lnTo>
                  <a:lnTo>
                    <a:pt x="1343" y="1541"/>
                  </a:lnTo>
                  <a:lnTo>
                    <a:pt x="1347" y="1528"/>
                  </a:lnTo>
                  <a:lnTo>
                    <a:pt x="1353" y="1510"/>
                  </a:lnTo>
                  <a:lnTo>
                    <a:pt x="1356" y="1492"/>
                  </a:lnTo>
                  <a:lnTo>
                    <a:pt x="1358" y="1476"/>
                  </a:lnTo>
                  <a:lnTo>
                    <a:pt x="1358" y="1461"/>
                  </a:lnTo>
                  <a:lnTo>
                    <a:pt x="1353" y="1449"/>
                  </a:lnTo>
                  <a:lnTo>
                    <a:pt x="1343" y="1441"/>
                  </a:lnTo>
                  <a:lnTo>
                    <a:pt x="1321" y="1437"/>
                  </a:lnTo>
                  <a:lnTo>
                    <a:pt x="1301" y="1441"/>
                  </a:lnTo>
                  <a:lnTo>
                    <a:pt x="1282" y="1449"/>
                  </a:lnTo>
                  <a:lnTo>
                    <a:pt x="1260" y="1457"/>
                  </a:lnTo>
                  <a:lnTo>
                    <a:pt x="1234" y="1463"/>
                  </a:lnTo>
                  <a:lnTo>
                    <a:pt x="1205" y="1465"/>
                  </a:lnTo>
                  <a:lnTo>
                    <a:pt x="1173" y="1459"/>
                  </a:lnTo>
                  <a:lnTo>
                    <a:pt x="1140" y="1449"/>
                  </a:lnTo>
                  <a:lnTo>
                    <a:pt x="1106" y="1435"/>
                  </a:lnTo>
                  <a:lnTo>
                    <a:pt x="1077" y="1421"/>
                  </a:lnTo>
                  <a:lnTo>
                    <a:pt x="1053" y="1409"/>
                  </a:lnTo>
                  <a:lnTo>
                    <a:pt x="1038" y="1402"/>
                  </a:lnTo>
                  <a:lnTo>
                    <a:pt x="1026" y="1398"/>
                  </a:lnTo>
                  <a:lnTo>
                    <a:pt x="1012" y="1400"/>
                  </a:lnTo>
                  <a:lnTo>
                    <a:pt x="998" y="1404"/>
                  </a:lnTo>
                  <a:lnTo>
                    <a:pt x="984" y="1405"/>
                  </a:lnTo>
                  <a:lnTo>
                    <a:pt x="969" y="1404"/>
                  </a:lnTo>
                  <a:lnTo>
                    <a:pt x="951" y="1396"/>
                  </a:lnTo>
                  <a:lnTo>
                    <a:pt x="931" y="1380"/>
                  </a:lnTo>
                  <a:lnTo>
                    <a:pt x="908" y="1364"/>
                  </a:lnTo>
                  <a:lnTo>
                    <a:pt x="884" y="1346"/>
                  </a:lnTo>
                  <a:lnTo>
                    <a:pt x="860" y="1331"/>
                  </a:lnTo>
                  <a:lnTo>
                    <a:pt x="843" y="1317"/>
                  </a:lnTo>
                  <a:lnTo>
                    <a:pt x="831" y="1307"/>
                  </a:lnTo>
                  <a:lnTo>
                    <a:pt x="817" y="1297"/>
                  </a:lnTo>
                  <a:lnTo>
                    <a:pt x="799" y="1283"/>
                  </a:lnTo>
                  <a:lnTo>
                    <a:pt x="778" y="1268"/>
                  </a:lnTo>
                  <a:lnTo>
                    <a:pt x="754" y="1250"/>
                  </a:lnTo>
                  <a:lnTo>
                    <a:pt x="734" y="1234"/>
                  </a:lnTo>
                  <a:lnTo>
                    <a:pt x="717" y="1219"/>
                  </a:lnTo>
                  <a:lnTo>
                    <a:pt x="709" y="1207"/>
                  </a:lnTo>
                  <a:lnTo>
                    <a:pt x="705" y="1189"/>
                  </a:lnTo>
                  <a:lnTo>
                    <a:pt x="701" y="1169"/>
                  </a:lnTo>
                  <a:lnTo>
                    <a:pt x="697" y="1150"/>
                  </a:lnTo>
                  <a:lnTo>
                    <a:pt x="691" y="1134"/>
                  </a:lnTo>
                  <a:lnTo>
                    <a:pt x="683" y="1126"/>
                  </a:lnTo>
                  <a:lnTo>
                    <a:pt x="675" y="1126"/>
                  </a:lnTo>
                  <a:lnTo>
                    <a:pt x="666" y="1132"/>
                  </a:lnTo>
                  <a:lnTo>
                    <a:pt x="656" y="1140"/>
                  </a:lnTo>
                  <a:lnTo>
                    <a:pt x="644" y="1148"/>
                  </a:lnTo>
                  <a:lnTo>
                    <a:pt x="632" y="1154"/>
                  </a:lnTo>
                  <a:lnTo>
                    <a:pt x="620" y="1156"/>
                  </a:lnTo>
                  <a:lnTo>
                    <a:pt x="612" y="1152"/>
                  </a:lnTo>
                  <a:lnTo>
                    <a:pt x="606" y="1142"/>
                  </a:lnTo>
                  <a:lnTo>
                    <a:pt x="591" y="1100"/>
                  </a:lnTo>
                  <a:lnTo>
                    <a:pt x="565" y="1063"/>
                  </a:lnTo>
                  <a:lnTo>
                    <a:pt x="532" y="1026"/>
                  </a:lnTo>
                  <a:lnTo>
                    <a:pt x="510" y="1006"/>
                  </a:lnTo>
                  <a:lnTo>
                    <a:pt x="484" y="984"/>
                  </a:lnTo>
                  <a:lnTo>
                    <a:pt x="461" y="963"/>
                  </a:lnTo>
                  <a:lnTo>
                    <a:pt x="437" y="943"/>
                  </a:lnTo>
                  <a:lnTo>
                    <a:pt x="419" y="923"/>
                  </a:lnTo>
                  <a:lnTo>
                    <a:pt x="406" y="908"/>
                  </a:lnTo>
                  <a:lnTo>
                    <a:pt x="390" y="894"/>
                  </a:lnTo>
                  <a:lnTo>
                    <a:pt x="374" y="890"/>
                  </a:lnTo>
                  <a:lnTo>
                    <a:pt x="356" y="892"/>
                  </a:lnTo>
                  <a:lnTo>
                    <a:pt x="343" y="900"/>
                  </a:lnTo>
                  <a:lnTo>
                    <a:pt x="331" y="910"/>
                  </a:lnTo>
                  <a:lnTo>
                    <a:pt x="321" y="919"/>
                  </a:lnTo>
                  <a:lnTo>
                    <a:pt x="309" y="921"/>
                  </a:lnTo>
                  <a:lnTo>
                    <a:pt x="295" y="913"/>
                  </a:lnTo>
                  <a:lnTo>
                    <a:pt x="280" y="898"/>
                  </a:lnTo>
                  <a:lnTo>
                    <a:pt x="266" y="870"/>
                  </a:lnTo>
                  <a:lnTo>
                    <a:pt x="246" y="839"/>
                  </a:lnTo>
                  <a:lnTo>
                    <a:pt x="217" y="809"/>
                  </a:lnTo>
                  <a:lnTo>
                    <a:pt x="183" y="782"/>
                  </a:lnTo>
                  <a:lnTo>
                    <a:pt x="152" y="756"/>
                  </a:lnTo>
                  <a:lnTo>
                    <a:pt x="124" y="734"/>
                  </a:lnTo>
                  <a:lnTo>
                    <a:pt x="105" y="717"/>
                  </a:lnTo>
                  <a:lnTo>
                    <a:pt x="87" y="697"/>
                  </a:lnTo>
                  <a:lnTo>
                    <a:pt x="73" y="677"/>
                  </a:lnTo>
                  <a:lnTo>
                    <a:pt x="61" y="662"/>
                  </a:lnTo>
                  <a:lnTo>
                    <a:pt x="53" y="652"/>
                  </a:lnTo>
                  <a:lnTo>
                    <a:pt x="51" y="648"/>
                  </a:lnTo>
                  <a:lnTo>
                    <a:pt x="47" y="648"/>
                  </a:lnTo>
                  <a:lnTo>
                    <a:pt x="40" y="650"/>
                  </a:lnTo>
                  <a:lnTo>
                    <a:pt x="30" y="650"/>
                  </a:lnTo>
                  <a:lnTo>
                    <a:pt x="20" y="648"/>
                  </a:lnTo>
                  <a:lnTo>
                    <a:pt x="8" y="646"/>
                  </a:lnTo>
                  <a:lnTo>
                    <a:pt x="2" y="638"/>
                  </a:lnTo>
                  <a:lnTo>
                    <a:pt x="0" y="628"/>
                  </a:lnTo>
                  <a:lnTo>
                    <a:pt x="4" y="614"/>
                  </a:lnTo>
                  <a:lnTo>
                    <a:pt x="10" y="593"/>
                  </a:lnTo>
                  <a:lnTo>
                    <a:pt x="14" y="575"/>
                  </a:lnTo>
                  <a:lnTo>
                    <a:pt x="14" y="559"/>
                  </a:lnTo>
                  <a:lnTo>
                    <a:pt x="12" y="541"/>
                  </a:lnTo>
                  <a:lnTo>
                    <a:pt x="10" y="524"/>
                  </a:lnTo>
                  <a:lnTo>
                    <a:pt x="12" y="504"/>
                  </a:lnTo>
                  <a:lnTo>
                    <a:pt x="12" y="482"/>
                  </a:lnTo>
                  <a:lnTo>
                    <a:pt x="8" y="463"/>
                  </a:lnTo>
                  <a:lnTo>
                    <a:pt x="6" y="449"/>
                  </a:lnTo>
                  <a:lnTo>
                    <a:pt x="4" y="439"/>
                  </a:lnTo>
                  <a:lnTo>
                    <a:pt x="10" y="431"/>
                  </a:lnTo>
                  <a:lnTo>
                    <a:pt x="22" y="427"/>
                  </a:lnTo>
                  <a:lnTo>
                    <a:pt x="34" y="429"/>
                  </a:lnTo>
                  <a:lnTo>
                    <a:pt x="44" y="437"/>
                  </a:lnTo>
                  <a:lnTo>
                    <a:pt x="51" y="449"/>
                  </a:lnTo>
                  <a:lnTo>
                    <a:pt x="57" y="461"/>
                  </a:lnTo>
                  <a:lnTo>
                    <a:pt x="65" y="471"/>
                  </a:lnTo>
                  <a:lnTo>
                    <a:pt x="75" y="475"/>
                  </a:lnTo>
                  <a:lnTo>
                    <a:pt x="87" y="473"/>
                  </a:lnTo>
                  <a:lnTo>
                    <a:pt x="105" y="465"/>
                  </a:lnTo>
                  <a:lnTo>
                    <a:pt x="118" y="463"/>
                  </a:lnTo>
                  <a:lnTo>
                    <a:pt x="132" y="463"/>
                  </a:lnTo>
                  <a:lnTo>
                    <a:pt x="144" y="459"/>
                  </a:lnTo>
                  <a:lnTo>
                    <a:pt x="152" y="451"/>
                  </a:lnTo>
                  <a:lnTo>
                    <a:pt x="158" y="435"/>
                  </a:lnTo>
                  <a:lnTo>
                    <a:pt x="164" y="412"/>
                  </a:lnTo>
                  <a:lnTo>
                    <a:pt x="169" y="394"/>
                  </a:lnTo>
                  <a:lnTo>
                    <a:pt x="171" y="376"/>
                  </a:lnTo>
                  <a:lnTo>
                    <a:pt x="169" y="360"/>
                  </a:lnTo>
                  <a:lnTo>
                    <a:pt x="156" y="347"/>
                  </a:lnTo>
                  <a:lnTo>
                    <a:pt x="140" y="335"/>
                  </a:lnTo>
                  <a:lnTo>
                    <a:pt x="122" y="325"/>
                  </a:lnTo>
                  <a:lnTo>
                    <a:pt x="108" y="315"/>
                  </a:lnTo>
                  <a:lnTo>
                    <a:pt x="99" y="305"/>
                  </a:lnTo>
                  <a:lnTo>
                    <a:pt x="97" y="293"/>
                  </a:lnTo>
                  <a:lnTo>
                    <a:pt x="101" y="278"/>
                  </a:lnTo>
                  <a:lnTo>
                    <a:pt x="108" y="254"/>
                  </a:lnTo>
                  <a:lnTo>
                    <a:pt x="114" y="229"/>
                  </a:lnTo>
                  <a:lnTo>
                    <a:pt x="118" y="205"/>
                  </a:lnTo>
                  <a:lnTo>
                    <a:pt x="124" y="183"/>
                  </a:lnTo>
                  <a:lnTo>
                    <a:pt x="132" y="168"/>
                  </a:lnTo>
                  <a:lnTo>
                    <a:pt x="140" y="158"/>
                  </a:lnTo>
                  <a:lnTo>
                    <a:pt x="148" y="150"/>
                  </a:lnTo>
                  <a:lnTo>
                    <a:pt x="154" y="146"/>
                  </a:lnTo>
                  <a:lnTo>
                    <a:pt x="158" y="142"/>
                  </a:lnTo>
                  <a:lnTo>
                    <a:pt x="160" y="140"/>
                  </a:lnTo>
                  <a:lnTo>
                    <a:pt x="162" y="138"/>
                  </a:lnTo>
                  <a:lnTo>
                    <a:pt x="256" y="152"/>
                  </a:lnTo>
                  <a:lnTo>
                    <a:pt x="284" y="105"/>
                  </a:lnTo>
                  <a:lnTo>
                    <a:pt x="355" y="42"/>
                  </a:lnTo>
                  <a:lnTo>
                    <a:pt x="384" y="24"/>
                  </a:lnTo>
                  <a:lnTo>
                    <a:pt x="492" y="61"/>
                  </a:lnTo>
                  <a:lnTo>
                    <a:pt x="530" y="87"/>
                  </a:lnTo>
                  <a:lnTo>
                    <a:pt x="589" y="81"/>
                  </a:lnTo>
                  <a:lnTo>
                    <a:pt x="626" y="36"/>
                  </a:lnTo>
                  <a:lnTo>
                    <a:pt x="792" y="67"/>
                  </a:lnTo>
                  <a:lnTo>
                    <a:pt x="841" y="106"/>
                  </a:lnTo>
                  <a:lnTo>
                    <a:pt x="896" y="118"/>
                  </a:lnTo>
                  <a:lnTo>
                    <a:pt x="1032" y="81"/>
                  </a:lnTo>
                  <a:lnTo>
                    <a:pt x="1071" y="105"/>
                  </a:lnTo>
                  <a:lnTo>
                    <a:pt x="1179" y="34"/>
                  </a:lnTo>
                  <a:lnTo>
                    <a:pt x="1297" y="32"/>
                  </a:lnTo>
                  <a:lnTo>
                    <a:pt x="1366" y="0"/>
                  </a:lnTo>
                  <a:lnTo>
                    <a:pt x="1461" y="12"/>
                  </a:lnTo>
                  <a:lnTo>
                    <a:pt x="1575" y="87"/>
                  </a:lnTo>
                  <a:lnTo>
                    <a:pt x="1666" y="75"/>
                  </a:lnTo>
                  <a:lnTo>
                    <a:pt x="1669" y="110"/>
                  </a:lnTo>
                  <a:lnTo>
                    <a:pt x="1628" y="138"/>
                  </a:lnTo>
                  <a:lnTo>
                    <a:pt x="1667" y="158"/>
                  </a:lnTo>
                  <a:lnTo>
                    <a:pt x="1666" y="205"/>
                  </a:lnTo>
                  <a:lnTo>
                    <a:pt x="1632" y="295"/>
                  </a:lnTo>
                  <a:lnTo>
                    <a:pt x="1634" y="347"/>
                  </a:lnTo>
                  <a:lnTo>
                    <a:pt x="1589" y="349"/>
                  </a:lnTo>
                  <a:lnTo>
                    <a:pt x="1595" y="431"/>
                  </a:lnTo>
                  <a:lnTo>
                    <a:pt x="1650" y="520"/>
                  </a:lnTo>
                  <a:lnTo>
                    <a:pt x="1701" y="632"/>
                  </a:lnTo>
                  <a:lnTo>
                    <a:pt x="1774" y="628"/>
                  </a:lnTo>
                  <a:lnTo>
                    <a:pt x="1845" y="663"/>
                  </a:lnTo>
                  <a:lnTo>
                    <a:pt x="1870" y="665"/>
                  </a:lnTo>
                  <a:lnTo>
                    <a:pt x="1902" y="683"/>
                  </a:lnTo>
                  <a:lnTo>
                    <a:pt x="1978" y="730"/>
                  </a:lnTo>
                  <a:lnTo>
                    <a:pt x="2041" y="726"/>
                  </a:lnTo>
                  <a:lnTo>
                    <a:pt x="2110" y="758"/>
                  </a:lnTo>
                  <a:lnTo>
                    <a:pt x="2207" y="756"/>
                  </a:lnTo>
                  <a:lnTo>
                    <a:pt x="2321" y="799"/>
                  </a:lnTo>
                  <a:lnTo>
                    <a:pt x="2402" y="860"/>
                  </a:lnTo>
                  <a:lnTo>
                    <a:pt x="2410" y="913"/>
                  </a:lnTo>
                  <a:lnTo>
                    <a:pt x="2486" y="923"/>
                  </a:lnTo>
                  <a:lnTo>
                    <a:pt x="2557" y="939"/>
                  </a:lnTo>
                  <a:lnTo>
                    <a:pt x="2628" y="843"/>
                  </a:lnTo>
                  <a:lnTo>
                    <a:pt x="2644" y="793"/>
                  </a:lnTo>
                  <a:lnTo>
                    <a:pt x="2634" y="758"/>
                  </a:lnTo>
                  <a:lnTo>
                    <a:pt x="2681" y="764"/>
                  </a:lnTo>
                  <a:lnTo>
                    <a:pt x="2740" y="803"/>
                  </a:lnTo>
                  <a:lnTo>
                    <a:pt x="2786" y="829"/>
                  </a:lnTo>
                  <a:lnTo>
                    <a:pt x="2817" y="925"/>
                  </a:lnTo>
                  <a:lnTo>
                    <a:pt x="2880" y="992"/>
                  </a:lnTo>
                  <a:lnTo>
                    <a:pt x="2874" y="1020"/>
                  </a:lnTo>
                  <a:lnTo>
                    <a:pt x="2841" y="1033"/>
                  </a:lnTo>
                  <a:lnTo>
                    <a:pt x="2880" y="1106"/>
                  </a:lnTo>
                  <a:lnTo>
                    <a:pt x="2894" y="1240"/>
                  </a:lnTo>
                  <a:lnTo>
                    <a:pt x="2896" y="1358"/>
                  </a:lnTo>
                  <a:lnTo>
                    <a:pt x="2858" y="1378"/>
                  </a:lnTo>
                  <a:lnTo>
                    <a:pt x="2849" y="1413"/>
                  </a:lnTo>
                  <a:lnTo>
                    <a:pt x="2829" y="1472"/>
                  </a:lnTo>
                  <a:lnTo>
                    <a:pt x="2835" y="1528"/>
                  </a:lnTo>
                  <a:lnTo>
                    <a:pt x="2799" y="1541"/>
                  </a:lnTo>
                  <a:lnTo>
                    <a:pt x="2774" y="1520"/>
                  </a:lnTo>
                  <a:lnTo>
                    <a:pt x="2754" y="1539"/>
                  </a:lnTo>
                  <a:close/>
                </a:path>
              </a:pathLst>
            </a:custGeom>
            <a:grpFill/>
            <a:ln w="0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70"/>
            <p:cNvSpPr/>
            <p:nvPr/>
          </p:nvSpPr>
          <p:spPr bwMode="gray">
            <a:xfrm>
              <a:off x="900" y="2373"/>
              <a:ext cx="1448" cy="781"/>
            </a:xfrm>
            <a:custGeom>
              <a:avLst/>
              <a:gdLst>
                <a:gd name="T0" fmla="*/ 682 w 2896"/>
                <a:gd name="T1" fmla="*/ 376 h 1563"/>
                <a:gd name="T2" fmla="*/ 665 w 2896"/>
                <a:gd name="T3" fmla="*/ 372 h 1563"/>
                <a:gd name="T4" fmla="*/ 658 w 2896"/>
                <a:gd name="T5" fmla="*/ 380 h 1563"/>
                <a:gd name="T6" fmla="*/ 653 w 2896"/>
                <a:gd name="T7" fmla="*/ 378 h 1563"/>
                <a:gd name="T8" fmla="*/ 623 w 2896"/>
                <a:gd name="T9" fmla="*/ 368 h 1563"/>
                <a:gd name="T10" fmla="*/ 626 w 2896"/>
                <a:gd name="T11" fmla="*/ 363 h 1563"/>
                <a:gd name="T12" fmla="*/ 630 w 2896"/>
                <a:gd name="T13" fmla="*/ 349 h 1563"/>
                <a:gd name="T14" fmla="*/ 616 w 2896"/>
                <a:gd name="T15" fmla="*/ 326 h 1563"/>
                <a:gd name="T16" fmla="*/ 604 w 2896"/>
                <a:gd name="T17" fmla="*/ 331 h 1563"/>
                <a:gd name="T18" fmla="*/ 589 w 2896"/>
                <a:gd name="T19" fmla="*/ 341 h 1563"/>
                <a:gd name="T20" fmla="*/ 568 w 2896"/>
                <a:gd name="T21" fmla="*/ 333 h 1563"/>
                <a:gd name="T22" fmla="*/ 557 w 2896"/>
                <a:gd name="T23" fmla="*/ 332 h 1563"/>
                <a:gd name="T24" fmla="*/ 536 w 2896"/>
                <a:gd name="T25" fmla="*/ 348 h 1563"/>
                <a:gd name="T26" fmla="*/ 511 w 2896"/>
                <a:gd name="T27" fmla="*/ 355 h 1563"/>
                <a:gd name="T28" fmla="*/ 491 w 2896"/>
                <a:gd name="T29" fmla="*/ 376 h 1563"/>
                <a:gd name="T30" fmla="*/ 459 w 2896"/>
                <a:gd name="T31" fmla="*/ 388 h 1563"/>
                <a:gd name="T32" fmla="*/ 442 w 2896"/>
                <a:gd name="T33" fmla="*/ 382 h 1563"/>
                <a:gd name="T34" fmla="*/ 431 w 2896"/>
                <a:gd name="T35" fmla="*/ 370 h 1563"/>
                <a:gd name="T36" fmla="*/ 400 w 2896"/>
                <a:gd name="T37" fmla="*/ 364 h 1563"/>
                <a:gd name="T38" fmla="*/ 389 w 2896"/>
                <a:gd name="T39" fmla="*/ 353 h 1563"/>
                <a:gd name="T40" fmla="*/ 364 w 2896"/>
                <a:gd name="T41" fmla="*/ 368 h 1563"/>
                <a:gd name="T42" fmla="*/ 348 w 2896"/>
                <a:gd name="T43" fmla="*/ 384 h 1563"/>
                <a:gd name="T44" fmla="*/ 335 w 2896"/>
                <a:gd name="T45" fmla="*/ 390 h 1563"/>
                <a:gd name="T46" fmla="*/ 339 w 2896"/>
                <a:gd name="T47" fmla="*/ 373 h 1563"/>
                <a:gd name="T48" fmla="*/ 331 w 2896"/>
                <a:gd name="T49" fmla="*/ 359 h 1563"/>
                <a:gd name="T50" fmla="*/ 302 w 2896"/>
                <a:gd name="T51" fmla="*/ 366 h 1563"/>
                <a:gd name="T52" fmla="*/ 264 w 2896"/>
                <a:gd name="T53" fmla="*/ 352 h 1563"/>
                <a:gd name="T54" fmla="*/ 246 w 2896"/>
                <a:gd name="T55" fmla="*/ 351 h 1563"/>
                <a:gd name="T56" fmla="*/ 221 w 2896"/>
                <a:gd name="T57" fmla="*/ 336 h 1563"/>
                <a:gd name="T58" fmla="*/ 200 w 2896"/>
                <a:gd name="T59" fmla="*/ 320 h 1563"/>
                <a:gd name="T60" fmla="*/ 178 w 2896"/>
                <a:gd name="T61" fmla="*/ 301 h 1563"/>
                <a:gd name="T62" fmla="*/ 171 w 2896"/>
                <a:gd name="T63" fmla="*/ 281 h 1563"/>
                <a:gd name="T64" fmla="*/ 158 w 2896"/>
                <a:gd name="T65" fmla="*/ 288 h 1563"/>
                <a:gd name="T66" fmla="*/ 142 w 2896"/>
                <a:gd name="T67" fmla="*/ 265 h 1563"/>
                <a:gd name="T68" fmla="*/ 109 w 2896"/>
                <a:gd name="T69" fmla="*/ 235 h 1563"/>
                <a:gd name="T70" fmla="*/ 89 w 2896"/>
                <a:gd name="T71" fmla="*/ 223 h 1563"/>
                <a:gd name="T72" fmla="*/ 74 w 2896"/>
                <a:gd name="T73" fmla="*/ 228 h 1563"/>
                <a:gd name="T74" fmla="*/ 46 w 2896"/>
                <a:gd name="T75" fmla="*/ 195 h 1563"/>
                <a:gd name="T76" fmla="*/ 19 w 2896"/>
                <a:gd name="T77" fmla="*/ 169 h 1563"/>
                <a:gd name="T78" fmla="*/ 10 w 2896"/>
                <a:gd name="T79" fmla="*/ 162 h 1563"/>
                <a:gd name="T80" fmla="*/ 0 w 2896"/>
                <a:gd name="T81" fmla="*/ 157 h 1563"/>
                <a:gd name="T82" fmla="*/ 3 w 2896"/>
                <a:gd name="T83" fmla="*/ 135 h 1563"/>
                <a:gd name="T84" fmla="*/ 1 w 2896"/>
                <a:gd name="T85" fmla="*/ 112 h 1563"/>
                <a:gd name="T86" fmla="*/ 11 w 2896"/>
                <a:gd name="T87" fmla="*/ 109 h 1563"/>
                <a:gd name="T88" fmla="*/ 22 w 2896"/>
                <a:gd name="T89" fmla="*/ 118 h 1563"/>
                <a:gd name="T90" fmla="*/ 38 w 2896"/>
                <a:gd name="T91" fmla="*/ 112 h 1563"/>
                <a:gd name="T92" fmla="*/ 43 w 2896"/>
                <a:gd name="T93" fmla="*/ 90 h 1563"/>
                <a:gd name="T94" fmla="*/ 25 w 2896"/>
                <a:gd name="T95" fmla="*/ 76 h 1563"/>
                <a:gd name="T96" fmla="*/ 29 w 2896"/>
                <a:gd name="T97" fmla="*/ 51 h 1563"/>
                <a:gd name="T98" fmla="*/ 39 w 2896"/>
                <a:gd name="T99" fmla="*/ 36 h 1563"/>
                <a:gd name="T100" fmla="*/ 71 w 2896"/>
                <a:gd name="T101" fmla="*/ 26 h 1563"/>
                <a:gd name="T102" fmla="*/ 148 w 2896"/>
                <a:gd name="T103" fmla="*/ 20 h 1563"/>
                <a:gd name="T104" fmla="*/ 258 w 2896"/>
                <a:gd name="T105" fmla="*/ 20 h 1563"/>
                <a:gd name="T106" fmla="*/ 365 w 2896"/>
                <a:gd name="T107" fmla="*/ 3 h 1563"/>
                <a:gd name="T108" fmla="*/ 417 w 2896"/>
                <a:gd name="T109" fmla="*/ 39 h 1563"/>
                <a:gd name="T110" fmla="*/ 399 w 2896"/>
                <a:gd name="T111" fmla="*/ 107 h 1563"/>
                <a:gd name="T112" fmla="*/ 467 w 2896"/>
                <a:gd name="T113" fmla="*/ 166 h 1563"/>
                <a:gd name="T114" fmla="*/ 552 w 2896"/>
                <a:gd name="T115" fmla="*/ 189 h 1563"/>
                <a:gd name="T116" fmla="*/ 640 w 2896"/>
                <a:gd name="T117" fmla="*/ 234 h 1563"/>
                <a:gd name="T118" fmla="*/ 685 w 2896"/>
                <a:gd name="T119" fmla="*/ 200 h 1563"/>
                <a:gd name="T120" fmla="*/ 711 w 2896"/>
                <a:gd name="T121" fmla="*/ 258 h 1563"/>
                <a:gd name="T122" fmla="*/ 713 w 2896"/>
                <a:gd name="T123" fmla="*/ 353 h 1563"/>
                <a:gd name="T124" fmla="*/ 689 w 2896"/>
                <a:gd name="T125" fmla="*/ 384 h 156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896"/>
                <a:gd name="T190" fmla="*/ 0 h 1563"/>
                <a:gd name="T191" fmla="*/ 2896 w 2896"/>
                <a:gd name="T192" fmla="*/ 1563 h 156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896" h="1563">
                  <a:moveTo>
                    <a:pt x="2754" y="1539"/>
                  </a:moveTo>
                  <a:lnTo>
                    <a:pt x="2752" y="1535"/>
                  </a:lnTo>
                  <a:lnTo>
                    <a:pt x="2746" y="1528"/>
                  </a:lnTo>
                  <a:lnTo>
                    <a:pt x="2738" y="1516"/>
                  </a:lnTo>
                  <a:lnTo>
                    <a:pt x="2728" y="1504"/>
                  </a:lnTo>
                  <a:lnTo>
                    <a:pt x="2715" y="1496"/>
                  </a:lnTo>
                  <a:lnTo>
                    <a:pt x="2699" y="1490"/>
                  </a:lnTo>
                  <a:lnTo>
                    <a:pt x="2685" y="1486"/>
                  </a:lnTo>
                  <a:lnTo>
                    <a:pt x="2671" y="1486"/>
                  </a:lnTo>
                  <a:lnTo>
                    <a:pt x="2658" y="1490"/>
                  </a:lnTo>
                  <a:lnTo>
                    <a:pt x="2650" y="1500"/>
                  </a:lnTo>
                  <a:lnTo>
                    <a:pt x="2644" y="1510"/>
                  </a:lnTo>
                  <a:lnTo>
                    <a:pt x="2640" y="1516"/>
                  </a:lnTo>
                  <a:lnTo>
                    <a:pt x="2636" y="1520"/>
                  </a:lnTo>
                  <a:lnTo>
                    <a:pt x="2632" y="1522"/>
                  </a:lnTo>
                  <a:lnTo>
                    <a:pt x="2630" y="1524"/>
                  </a:lnTo>
                  <a:lnTo>
                    <a:pt x="2628" y="1524"/>
                  </a:lnTo>
                  <a:lnTo>
                    <a:pt x="2624" y="1522"/>
                  </a:lnTo>
                  <a:lnTo>
                    <a:pt x="2612" y="1514"/>
                  </a:lnTo>
                  <a:lnTo>
                    <a:pt x="2591" y="1504"/>
                  </a:lnTo>
                  <a:lnTo>
                    <a:pt x="2559" y="1492"/>
                  </a:lnTo>
                  <a:lnTo>
                    <a:pt x="2534" y="1486"/>
                  </a:lnTo>
                  <a:lnTo>
                    <a:pt x="2510" y="1480"/>
                  </a:lnTo>
                  <a:lnTo>
                    <a:pt x="2492" y="1474"/>
                  </a:lnTo>
                  <a:lnTo>
                    <a:pt x="2480" y="1472"/>
                  </a:lnTo>
                  <a:lnTo>
                    <a:pt x="2477" y="1472"/>
                  </a:lnTo>
                  <a:lnTo>
                    <a:pt x="2480" y="1468"/>
                  </a:lnTo>
                  <a:lnTo>
                    <a:pt x="2488" y="1463"/>
                  </a:lnTo>
                  <a:lnTo>
                    <a:pt x="2502" y="1453"/>
                  </a:lnTo>
                  <a:lnTo>
                    <a:pt x="2514" y="1443"/>
                  </a:lnTo>
                  <a:lnTo>
                    <a:pt x="2524" y="1431"/>
                  </a:lnTo>
                  <a:lnTo>
                    <a:pt x="2528" y="1421"/>
                  </a:lnTo>
                  <a:lnTo>
                    <a:pt x="2526" y="1411"/>
                  </a:lnTo>
                  <a:lnTo>
                    <a:pt x="2518" y="1396"/>
                  </a:lnTo>
                  <a:lnTo>
                    <a:pt x="2506" y="1376"/>
                  </a:lnTo>
                  <a:lnTo>
                    <a:pt x="2494" y="1356"/>
                  </a:lnTo>
                  <a:lnTo>
                    <a:pt x="2482" y="1337"/>
                  </a:lnTo>
                  <a:lnTo>
                    <a:pt x="2471" y="1319"/>
                  </a:lnTo>
                  <a:lnTo>
                    <a:pt x="2463" y="1307"/>
                  </a:lnTo>
                  <a:lnTo>
                    <a:pt x="2461" y="1303"/>
                  </a:lnTo>
                  <a:lnTo>
                    <a:pt x="2457" y="1305"/>
                  </a:lnTo>
                  <a:lnTo>
                    <a:pt x="2445" y="1309"/>
                  </a:lnTo>
                  <a:lnTo>
                    <a:pt x="2429" y="1317"/>
                  </a:lnTo>
                  <a:lnTo>
                    <a:pt x="2414" y="1325"/>
                  </a:lnTo>
                  <a:lnTo>
                    <a:pt x="2398" y="1333"/>
                  </a:lnTo>
                  <a:lnTo>
                    <a:pt x="2384" y="1341"/>
                  </a:lnTo>
                  <a:lnTo>
                    <a:pt x="2376" y="1348"/>
                  </a:lnTo>
                  <a:lnTo>
                    <a:pt x="2366" y="1358"/>
                  </a:lnTo>
                  <a:lnTo>
                    <a:pt x="2354" y="1366"/>
                  </a:lnTo>
                  <a:lnTo>
                    <a:pt x="2339" y="1366"/>
                  </a:lnTo>
                  <a:lnTo>
                    <a:pt x="2321" y="1362"/>
                  </a:lnTo>
                  <a:lnTo>
                    <a:pt x="2305" y="1354"/>
                  </a:lnTo>
                  <a:lnTo>
                    <a:pt x="2290" y="1344"/>
                  </a:lnTo>
                  <a:lnTo>
                    <a:pt x="2272" y="1335"/>
                  </a:lnTo>
                  <a:lnTo>
                    <a:pt x="2256" y="1327"/>
                  </a:lnTo>
                  <a:lnTo>
                    <a:pt x="2246" y="1321"/>
                  </a:lnTo>
                  <a:lnTo>
                    <a:pt x="2242" y="1319"/>
                  </a:lnTo>
                  <a:lnTo>
                    <a:pt x="2238" y="1323"/>
                  </a:lnTo>
                  <a:lnTo>
                    <a:pt x="2228" y="1331"/>
                  </a:lnTo>
                  <a:lnTo>
                    <a:pt x="2215" y="1342"/>
                  </a:lnTo>
                  <a:lnTo>
                    <a:pt x="2197" y="1354"/>
                  </a:lnTo>
                  <a:lnTo>
                    <a:pt x="2177" y="1370"/>
                  </a:lnTo>
                  <a:lnTo>
                    <a:pt x="2160" y="1382"/>
                  </a:lnTo>
                  <a:lnTo>
                    <a:pt x="2142" y="1394"/>
                  </a:lnTo>
                  <a:lnTo>
                    <a:pt x="2126" y="1402"/>
                  </a:lnTo>
                  <a:lnTo>
                    <a:pt x="2108" y="1405"/>
                  </a:lnTo>
                  <a:lnTo>
                    <a:pt x="2087" y="1411"/>
                  </a:lnTo>
                  <a:lnTo>
                    <a:pt x="2063" y="1415"/>
                  </a:lnTo>
                  <a:lnTo>
                    <a:pt x="2043" y="1423"/>
                  </a:lnTo>
                  <a:lnTo>
                    <a:pt x="2028" y="1431"/>
                  </a:lnTo>
                  <a:lnTo>
                    <a:pt x="2016" y="1445"/>
                  </a:lnTo>
                  <a:lnTo>
                    <a:pt x="2004" y="1465"/>
                  </a:lnTo>
                  <a:lnTo>
                    <a:pt x="1986" y="1486"/>
                  </a:lnTo>
                  <a:lnTo>
                    <a:pt x="1963" y="1506"/>
                  </a:lnTo>
                  <a:lnTo>
                    <a:pt x="1937" y="1522"/>
                  </a:lnTo>
                  <a:lnTo>
                    <a:pt x="1910" y="1531"/>
                  </a:lnTo>
                  <a:lnTo>
                    <a:pt x="1884" y="1539"/>
                  </a:lnTo>
                  <a:lnTo>
                    <a:pt x="1860" y="1547"/>
                  </a:lnTo>
                  <a:lnTo>
                    <a:pt x="1837" y="1555"/>
                  </a:lnTo>
                  <a:lnTo>
                    <a:pt x="1815" y="1561"/>
                  </a:lnTo>
                  <a:lnTo>
                    <a:pt x="1795" y="1561"/>
                  </a:lnTo>
                  <a:lnTo>
                    <a:pt x="1784" y="1553"/>
                  </a:lnTo>
                  <a:lnTo>
                    <a:pt x="1776" y="1541"/>
                  </a:lnTo>
                  <a:lnTo>
                    <a:pt x="1770" y="1528"/>
                  </a:lnTo>
                  <a:lnTo>
                    <a:pt x="1768" y="1514"/>
                  </a:lnTo>
                  <a:lnTo>
                    <a:pt x="1764" y="1502"/>
                  </a:lnTo>
                  <a:lnTo>
                    <a:pt x="1756" y="1492"/>
                  </a:lnTo>
                  <a:lnTo>
                    <a:pt x="1744" y="1484"/>
                  </a:lnTo>
                  <a:lnTo>
                    <a:pt x="1723" y="1480"/>
                  </a:lnTo>
                  <a:lnTo>
                    <a:pt x="1697" y="1478"/>
                  </a:lnTo>
                  <a:lnTo>
                    <a:pt x="1669" y="1476"/>
                  </a:lnTo>
                  <a:lnTo>
                    <a:pt x="1642" y="1472"/>
                  </a:lnTo>
                  <a:lnTo>
                    <a:pt x="1614" y="1466"/>
                  </a:lnTo>
                  <a:lnTo>
                    <a:pt x="1601" y="1459"/>
                  </a:lnTo>
                  <a:lnTo>
                    <a:pt x="1591" y="1449"/>
                  </a:lnTo>
                  <a:lnTo>
                    <a:pt x="1583" y="1439"/>
                  </a:lnTo>
                  <a:lnTo>
                    <a:pt x="1575" y="1429"/>
                  </a:lnTo>
                  <a:lnTo>
                    <a:pt x="1567" y="1419"/>
                  </a:lnTo>
                  <a:lnTo>
                    <a:pt x="1557" y="1415"/>
                  </a:lnTo>
                  <a:lnTo>
                    <a:pt x="1545" y="1415"/>
                  </a:lnTo>
                  <a:lnTo>
                    <a:pt x="1528" y="1421"/>
                  </a:lnTo>
                  <a:lnTo>
                    <a:pt x="1502" y="1437"/>
                  </a:lnTo>
                  <a:lnTo>
                    <a:pt x="1479" y="1455"/>
                  </a:lnTo>
                  <a:lnTo>
                    <a:pt x="1455" y="1472"/>
                  </a:lnTo>
                  <a:lnTo>
                    <a:pt x="1435" y="1492"/>
                  </a:lnTo>
                  <a:lnTo>
                    <a:pt x="1421" y="1508"/>
                  </a:lnTo>
                  <a:lnTo>
                    <a:pt x="1410" y="1520"/>
                  </a:lnTo>
                  <a:lnTo>
                    <a:pt x="1402" y="1528"/>
                  </a:lnTo>
                  <a:lnTo>
                    <a:pt x="1390" y="1537"/>
                  </a:lnTo>
                  <a:lnTo>
                    <a:pt x="1378" y="1547"/>
                  </a:lnTo>
                  <a:lnTo>
                    <a:pt x="1364" y="1555"/>
                  </a:lnTo>
                  <a:lnTo>
                    <a:pt x="1353" y="1561"/>
                  </a:lnTo>
                  <a:lnTo>
                    <a:pt x="1345" y="1563"/>
                  </a:lnTo>
                  <a:lnTo>
                    <a:pt x="1339" y="1561"/>
                  </a:lnTo>
                  <a:lnTo>
                    <a:pt x="1339" y="1553"/>
                  </a:lnTo>
                  <a:lnTo>
                    <a:pt x="1343" y="1541"/>
                  </a:lnTo>
                  <a:lnTo>
                    <a:pt x="1347" y="1528"/>
                  </a:lnTo>
                  <a:lnTo>
                    <a:pt x="1353" y="1510"/>
                  </a:lnTo>
                  <a:lnTo>
                    <a:pt x="1356" y="1492"/>
                  </a:lnTo>
                  <a:lnTo>
                    <a:pt x="1358" y="1476"/>
                  </a:lnTo>
                  <a:lnTo>
                    <a:pt x="1358" y="1461"/>
                  </a:lnTo>
                  <a:lnTo>
                    <a:pt x="1353" y="1449"/>
                  </a:lnTo>
                  <a:lnTo>
                    <a:pt x="1343" y="1441"/>
                  </a:lnTo>
                  <a:lnTo>
                    <a:pt x="1321" y="1437"/>
                  </a:lnTo>
                  <a:lnTo>
                    <a:pt x="1301" y="1441"/>
                  </a:lnTo>
                  <a:lnTo>
                    <a:pt x="1282" y="1449"/>
                  </a:lnTo>
                  <a:lnTo>
                    <a:pt x="1260" y="1457"/>
                  </a:lnTo>
                  <a:lnTo>
                    <a:pt x="1234" y="1463"/>
                  </a:lnTo>
                  <a:lnTo>
                    <a:pt x="1205" y="1465"/>
                  </a:lnTo>
                  <a:lnTo>
                    <a:pt x="1173" y="1459"/>
                  </a:lnTo>
                  <a:lnTo>
                    <a:pt x="1140" y="1449"/>
                  </a:lnTo>
                  <a:lnTo>
                    <a:pt x="1106" y="1435"/>
                  </a:lnTo>
                  <a:lnTo>
                    <a:pt x="1077" y="1421"/>
                  </a:lnTo>
                  <a:lnTo>
                    <a:pt x="1053" y="1409"/>
                  </a:lnTo>
                  <a:lnTo>
                    <a:pt x="1038" y="1402"/>
                  </a:lnTo>
                  <a:lnTo>
                    <a:pt x="1026" y="1398"/>
                  </a:lnTo>
                  <a:lnTo>
                    <a:pt x="1012" y="1400"/>
                  </a:lnTo>
                  <a:lnTo>
                    <a:pt x="998" y="1404"/>
                  </a:lnTo>
                  <a:lnTo>
                    <a:pt x="984" y="1405"/>
                  </a:lnTo>
                  <a:lnTo>
                    <a:pt x="969" y="1404"/>
                  </a:lnTo>
                  <a:lnTo>
                    <a:pt x="951" y="1396"/>
                  </a:lnTo>
                  <a:lnTo>
                    <a:pt x="931" y="1380"/>
                  </a:lnTo>
                  <a:lnTo>
                    <a:pt x="908" y="1364"/>
                  </a:lnTo>
                  <a:lnTo>
                    <a:pt x="884" y="1346"/>
                  </a:lnTo>
                  <a:lnTo>
                    <a:pt x="860" y="1331"/>
                  </a:lnTo>
                  <a:lnTo>
                    <a:pt x="843" y="1317"/>
                  </a:lnTo>
                  <a:lnTo>
                    <a:pt x="831" y="1307"/>
                  </a:lnTo>
                  <a:lnTo>
                    <a:pt x="817" y="1297"/>
                  </a:lnTo>
                  <a:lnTo>
                    <a:pt x="799" y="1283"/>
                  </a:lnTo>
                  <a:lnTo>
                    <a:pt x="778" y="1268"/>
                  </a:lnTo>
                  <a:lnTo>
                    <a:pt x="754" y="1250"/>
                  </a:lnTo>
                  <a:lnTo>
                    <a:pt x="734" y="1234"/>
                  </a:lnTo>
                  <a:lnTo>
                    <a:pt x="717" y="1219"/>
                  </a:lnTo>
                  <a:lnTo>
                    <a:pt x="709" y="1207"/>
                  </a:lnTo>
                  <a:lnTo>
                    <a:pt x="705" y="1189"/>
                  </a:lnTo>
                  <a:lnTo>
                    <a:pt x="701" y="1169"/>
                  </a:lnTo>
                  <a:lnTo>
                    <a:pt x="697" y="1150"/>
                  </a:lnTo>
                  <a:lnTo>
                    <a:pt x="691" y="1134"/>
                  </a:lnTo>
                  <a:lnTo>
                    <a:pt x="683" y="1126"/>
                  </a:lnTo>
                  <a:lnTo>
                    <a:pt x="675" y="1126"/>
                  </a:lnTo>
                  <a:lnTo>
                    <a:pt x="666" y="1132"/>
                  </a:lnTo>
                  <a:lnTo>
                    <a:pt x="656" y="1140"/>
                  </a:lnTo>
                  <a:lnTo>
                    <a:pt x="644" y="1148"/>
                  </a:lnTo>
                  <a:lnTo>
                    <a:pt x="632" y="1154"/>
                  </a:lnTo>
                  <a:lnTo>
                    <a:pt x="620" y="1156"/>
                  </a:lnTo>
                  <a:lnTo>
                    <a:pt x="612" y="1152"/>
                  </a:lnTo>
                  <a:lnTo>
                    <a:pt x="606" y="1142"/>
                  </a:lnTo>
                  <a:lnTo>
                    <a:pt x="591" y="1100"/>
                  </a:lnTo>
                  <a:lnTo>
                    <a:pt x="565" y="1063"/>
                  </a:lnTo>
                  <a:lnTo>
                    <a:pt x="532" y="1026"/>
                  </a:lnTo>
                  <a:lnTo>
                    <a:pt x="510" y="1006"/>
                  </a:lnTo>
                  <a:lnTo>
                    <a:pt x="484" y="984"/>
                  </a:lnTo>
                  <a:lnTo>
                    <a:pt x="461" y="963"/>
                  </a:lnTo>
                  <a:lnTo>
                    <a:pt x="437" y="943"/>
                  </a:lnTo>
                  <a:lnTo>
                    <a:pt x="419" y="923"/>
                  </a:lnTo>
                  <a:lnTo>
                    <a:pt x="406" y="908"/>
                  </a:lnTo>
                  <a:lnTo>
                    <a:pt x="390" y="894"/>
                  </a:lnTo>
                  <a:lnTo>
                    <a:pt x="374" y="890"/>
                  </a:lnTo>
                  <a:lnTo>
                    <a:pt x="356" y="892"/>
                  </a:lnTo>
                  <a:lnTo>
                    <a:pt x="343" y="900"/>
                  </a:lnTo>
                  <a:lnTo>
                    <a:pt x="331" y="910"/>
                  </a:lnTo>
                  <a:lnTo>
                    <a:pt x="321" y="919"/>
                  </a:lnTo>
                  <a:lnTo>
                    <a:pt x="309" y="921"/>
                  </a:lnTo>
                  <a:lnTo>
                    <a:pt x="295" y="913"/>
                  </a:lnTo>
                  <a:lnTo>
                    <a:pt x="280" y="898"/>
                  </a:lnTo>
                  <a:lnTo>
                    <a:pt x="266" y="870"/>
                  </a:lnTo>
                  <a:lnTo>
                    <a:pt x="246" y="839"/>
                  </a:lnTo>
                  <a:lnTo>
                    <a:pt x="217" y="809"/>
                  </a:lnTo>
                  <a:lnTo>
                    <a:pt x="183" y="782"/>
                  </a:lnTo>
                  <a:lnTo>
                    <a:pt x="152" y="756"/>
                  </a:lnTo>
                  <a:lnTo>
                    <a:pt x="124" y="734"/>
                  </a:lnTo>
                  <a:lnTo>
                    <a:pt x="105" y="717"/>
                  </a:lnTo>
                  <a:lnTo>
                    <a:pt x="87" y="697"/>
                  </a:lnTo>
                  <a:lnTo>
                    <a:pt x="73" y="677"/>
                  </a:lnTo>
                  <a:lnTo>
                    <a:pt x="61" y="662"/>
                  </a:lnTo>
                  <a:lnTo>
                    <a:pt x="53" y="652"/>
                  </a:lnTo>
                  <a:lnTo>
                    <a:pt x="51" y="648"/>
                  </a:lnTo>
                  <a:lnTo>
                    <a:pt x="47" y="648"/>
                  </a:lnTo>
                  <a:lnTo>
                    <a:pt x="40" y="650"/>
                  </a:lnTo>
                  <a:lnTo>
                    <a:pt x="30" y="650"/>
                  </a:lnTo>
                  <a:lnTo>
                    <a:pt x="20" y="648"/>
                  </a:lnTo>
                  <a:lnTo>
                    <a:pt x="8" y="646"/>
                  </a:lnTo>
                  <a:lnTo>
                    <a:pt x="2" y="638"/>
                  </a:lnTo>
                  <a:lnTo>
                    <a:pt x="0" y="628"/>
                  </a:lnTo>
                  <a:lnTo>
                    <a:pt x="4" y="614"/>
                  </a:lnTo>
                  <a:lnTo>
                    <a:pt x="10" y="593"/>
                  </a:lnTo>
                  <a:lnTo>
                    <a:pt x="14" y="575"/>
                  </a:lnTo>
                  <a:lnTo>
                    <a:pt x="14" y="559"/>
                  </a:lnTo>
                  <a:lnTo>
                    <a:pt x="12" y="541"/>
                  </a:lnTo>
                  <a:lnTo>
                    <a:pt x="10" y="524"/>
                  </a:lnTo>
                  <a:lnTo>
                    <a:pt x="12" y="504"/>
                  </a:lnTo>
                  <a:lnTo>
                    <a:pt x="12" y="482"/>
                  </a:lnTo>
                  <a:lnTo>
                    <a:pt x="8" y="463"/>
                  </a:lnTo>
                  <a:lnTo>
                    <a:pt x="6" y="449"/>
                  </a:lnTo>
                  <a:lnTo>
                    <a:pt x="4" y="439"/>
                  </a:lnTo>
                  <a:lnTo>
                    <a:pt x="10" y="431"/>
                  </a:lnTo>
                  <a:lnTo>
                    <a:pt x="22" y="427"/>
                  </a:lnTo>
                  <a:lnTo>
                    <a:pt x="34" y="429"/>
                  </a:lnTo>
                  <a:lnTo>
                    <a:pt x="44" y="437"/>
                  </a:lnTo>
                  <a:lnTo>
                    <a:pt x="51" y="449"/>
                  </a:lnTo>
                  <a:lnTo>
                    <a:pt x="57" y="461"/>
                  </a:lnTo>
                  <a:lnTo>
                    <a:pt x="65" y="471"/>
                  </a:lnTo>
                  <a:lnTo>
                    <a:pt x="75" y="475"/>
                  </a:lnTo>
                  <a:lnTo>
                    <a:pt x="87" y="473"/>
                  </a:lnTo>
                  <a:lnTo>
                    <a:pt x="105" y="465"/>
                  </a:lnTo>
                  <a:lnTo>
                    <a:pt x="118" y="463"/>
                  </a:lnTo>
                  <a:lnTo>
                    <a:pt x="132" y="463"/>
                  </a:lnTo>
                  <a:lnTo>
                    <a:pt x="144" y="459"/>
                  </a:lnTo>
                  <a:lnTo>
                    <a:pt x="152" y="451"/>
                  </a:lnTo>
                  <a:lnTo>
                    <a:pt x="158" y="435"/>
                  </a:lnTo>
                  <a:lnTo>
                    <a:pt x="164" y="412"/>
                  </a:lnTo>
                  <a:lnTo>
                    <a:pt x="169" y="394"/>
                  </a:lnTo>
                  <a:lnTo>
                    <a:pt x="171" y="376"/>
                  </a:lnTo>
                  <a:lnTo>
                    <a:pt x="169" y="360"/>
                  </a:lnTo>
                  <a:lnTo>
                    <a:pt x="156" y="347"/>
                  </a:lnTo>
                  <a:lnTo>
                    <a:pt x="140" y="335"/>
                  </a:lnTo>
                  <a:lnTo>
                    <a:pt x="122" y="325"/>
                  </a:lnTo>
                  <a:lnTo>
                    <a:pt x="108" y="315"/>
                  </a:lnTo>
                  <a:lnTo>
                    <a:pt x="99" y="305"/>
                  </a:lnTo>
                  <a:lnTo>
                    <a:pt x="97" y="293"/>
                  </a:lnTo>
                  <a:lnTo>
                    <a:pt x="101" y="278"/>
                  </a:lnTo>
                  <a:lnTo>
                    <a:pt x="108" y="254"/>
                  </a:lnTo>
                  <a:lnTo>
                    <a:pt x="114" y="229"/>
                  </a:lnTo>
                  <a:lnTo>
                    <a:pt x="118" y="205"/>
                  </a:lnTo>
                  <a:lnTo>
                    <a:pt x="124" y="183"/>
                  </a:lnTo>
                  <a:lnTo>
                    <a:pt x="132" y="168"/>
                  </a:lnTo>
                  <a:lnTo>
                    <a:pt x="140" y="158"/>
                  </a:lnTo>
                  <a:lnTo>
                    <a:pt x="148" y="150"/>
                  </a:lnTo>
                  <a:lnTo>
                    <a:pt x="154" y="146"/>
                  </a:lnTo>
                  <a:lnTo>
                    <a:pt x="158" y="142"/>
                  </a:lnTo>
                  <a:lnTo>
                    <a:pt x="160" y="140"/>
                  </a:lnTo>
                  <a:lnTo>
                    <a:pt x="162" y="138"/>
                  </a:lnTo>
                  <a:lnTo>
                    <a:pt x="256" y="152"/>
                  </a:lnTo>
                  <a:lnTo>
                    <a:pt x="284" y="105"/>
                  </a:lnTo>
                  <a:lnTo>
                    <a:pt x="355" y="42"/>
                  </a:lnTo>
                  <a:lnTo>
                    <a:pt x="384" y="24"/>
                  </a:lnTo>
                  <a:lnTo>
                    <a:pt x="492" y="61"/>
                  </a:lnTo>
                  <a:lnTo>
                    <a:pt x="530" y="87"/>
                  </a:lnTo>
                  <a:lnTo>
                    <a:pt x="589" y="81"/>
                  </a:lnTo>
                  <a:lnTo>
                    <a:pt x="626" y="36"/>
                  </a:lnTo>
                  <a:lnTo>
                    <a:pt x="792" y="67"/>
                  </a:lnTo>
                  <a:lnTo>
                    <a:pt x="841" y="106"/>
                  </a:lnTo>
                  <a:lnTo>
                    <a:pt x="896" y="118"/>
                  </a:lnTo>
                  <a:lnTo>
                    <a:pt x="1032" y="81"/>
                  </a:lnTo>
                  <a:lnTo>
                    <a:pt x="1071" y="105"/>
                  </a:lnTo>
                  <a:lnTo>
                    <a:pt x="1179" y="34"/>
                  </a:lnTo>
                  <a:lnTo>
                    <a:pt x="1297" y="32"/>
                  </a:lnTo>
                  <a:lnTo>
                    <a:pt x="1366" y="0"/>
                  </a:lnTo>
                  <a:lnTo>
                    <a:pt x="1461" y="12"/>
                  </a:lnTo>
                  <a:lnTo>
                    <a:pt x="1575" y="87"/>
                  </a:lnTo>
                  <a:lnTo>
                    <a:pt x="1666" y="75"/>
                  </a:lnTo>
                  <a:lnTo>
                    <a:pt x="1669" y="110"/>
                  </a:lnTo>
                  <a:lnTo>
                    <a:pt x="1628" y="138"/>
                  </a:lnTo>
                  <a:lnTo>
                    <a:pt x="1667" y="158"/>
                  </a:lnTo>
                  <a:lnTo>
                    <a:pt x="1666" y="205"/>
                  </a:lnTo>
                  <a:lnTo>
                    <a:pt x="1632" y="295"/>
                  </a:lnTo>
                  <a:lnTo>
                    <a:pt x="1634" y="347"/>
                  </a:lnTo>
                  <a:lnTo>
                    <a:pt x="1589" y="349"/>
                  </a:lnTo>
                  <a:lnTo>
                    <a:pt x="1595" y="431"/>
                  </a:lnTo>
                  <a:lnTo>
                    <a:pt x="1650" y="520"/>
                  </a:lnTo>
                  <a:lnTo>
                    <a:pt x="1701" y="632"/>
                  </a:lnTo>
                  <a:lnTo>
                    <a:pt x="1774" y="628"/>
                  </a:lnTo>
                  <a:lnTo>
                    <a:pt x="1845" y="663"/>
                  </a:lnTo>
                  <a:lnTo>
                    <a:pt x="1870" y="665"/>
                  </a:lnTo>
                  <a:lnTo>
                    <a:pt x="1902" y="683"/>
                  </a:lnTo>
                  <a:lnTo>
                    <a:pt x="1978" y="730"/>
                  </a:lnTo>
                  <a:lnTo>
                    <a:pt x="2041" y="726"/>
                  </a:lnTo>
                  <a:lnTo>
                    <a:pt x="2110" y="758"/>
                  </a:lnTo>
                  <a:lnTo>
                    <a:pt x="2207" y="756"/>
                  </a:lnTo>
                  <a:lnTo>
                    <a:pt x="2321" y="799"/>
                  </a:lnTo>
                  <a:lnTo>
                    <a:pt x="2402" y="860"/>
                  </a:lnTo>
                  <a:lnTo>
                    <a:pt x="2410" y="913"/>
                  </a:lnTo>
                  <a:lnTo>
                    <a:pt x="2486" y="923"/>
                  </a:lnTo>
                  <a:lnTo>
                    <a:pt x="2557" y="939"/>
                  </a:lnTo>
                  <a:lnTo>
                    <a:pt x="2628" y="843"/>
                  </a:lnTo>
                  <a:lnTo>
                    <a:pt x="2644" y="793"/>
                  </a:lnTo>
                  <a:lnTo>
                    <a:pt x="2634" y="758"/>
                  </a:lnTo>
                  <a:lnTo>
                    <a:pt x="2681" y="764"/>
                  </a:lnTo>
                  <a:lnTo>
                    <a:pt x="2740" y="803"/>
                  </a:lnTo>
                  <a:lnTo>
                    <a:pt x="2786" y="829"/>
                  </a:lnTo>
                  <a:lnTo>
                    <a:pt x="2817" y="925"/>
                  </a:lnTo>
                  <a:lnTo>
                    <a:pt x="2880" y="992"/>
                  </a:lnTo>
                  <a:lnTo>
                    <a:pt x="2874" y="1020"/>
                  </a:lnTo>
                  <a:lnTo>
                    <a:pt x="2841" y="1033"/>
                  </a:lnTo>
                  <a:lnTo>
                    <a:pt x="2880" y="1106"/>
                  </a:lnTo>
                  <a:lnTo>
                    <a:pt x="2894" y="1240"/>
                  </a:lnTo>
                  <a:lnTo>
                    <a:pt x="2896" y="1358"/>
                  </a:lnTo>
                  <a:lnTo>
                    <a:pt x="2858" y="1378"/>
                  </a:lnTo>
                  <a:lnTo>
                    <a:pt x="2849" y="1413"/>
                  </a:lnTo>
                  <a:lnTo>
                    <a:pt x="2829" y="1472"/>
                  </a:lnTo>
                  <a:lnTo>
                    <a:pt x="2835" y="1528"/>
                  </a:lnTo>
                  <a:lnTo>
                    <a:pt x="2799" y="1541"/>
                  </a:lnTo>
                  <a:lnTo>
                    <a:pt x="2774" y="1520"/>
                  </a:lnTo>
                  <a:lnTo>
                    <a:pt x="2754" y="1539"/>
                  </a:lnTo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71"/>
            <p:cNvSpPr/>
            <p:nvPr/>
          </p:nvSpPr>
          <p:spPr bwMode="gray">
            <a:xfrm>
              <a:off x="2215" y="3052"/>
              <a:ext cx="676" cy="694"/>
            </a:xfrm>
            <a:custGeom>
              <a:avLst/>
              <a:gdLst>
                <a:gd name="T0" fmla="*/ 297 w 1352"/>
                <a:gd name="T1" fmla="*/ 258 h 1388"/>
                <a:gd name="T2" fmla="*/ 288 w 1352"/>
                <a:gd name="T3" fmla="*/ 267 h 1388"/>
                <a:gd name="T4" fmla="*/ 280 w 1352"/>
                <a:gd name="T5" fmla="*/ 277 h 1388"/>
                <a:gd name="T6" fmla="*/ 265 w 1352"/>
                <a:gd name="T7" fmla="*/ 279 h 1388"/>
                <a:gd name="T8" fmla="*/ 258 w 1352"/>
                <a:gd name="T9" fmla="*/ 281 h 1388"/>
                <a:gd name="T10" fmla="*/ 248 w 1352"/>
                <a:gd name="T11" fmla="*/ 285 h 1388"/>
                <a:gd name="T12" fmla="*/ 240 w 1352"/>
                <a:gd name="T13" fmla="*/ 279 h 1388"/>
                <a:gd name="T14" fmla="*/ 237 w 1352"/>
                <a:gd name="T15" fmla="*/ 285 h 1388"/>
                <a:gd name="T16" fmla="*/ 231 w 1352"/>
                <a:gd name="T17" fmla="*/ 284 h 1388"/>
                <a:gd name="T18" fmla="*/ 228 w 1352"/>
                <a:gd name="T19" fmla="*/ 281 h 1388"/>
                <a:gd name="T20" fmla="*/ 218 w 1352"/>
                <a:gd name="T21" fmla="*/ 290 h 1388"/>
                <a:gd name="T22" fmla="*/ 202 w 1352"/>
                <a:gd name="T23" fmla="*/ 282 h 1388"/>
                <a:gd name="T24" fmla="*/ 188 w 1352"/>
                <a:gd name="T25" fmla="*/ 290 h 1388"/>
                <a:gd name="T26" fmla="*/ 174 w 1352"/>
                <a:gd name="T27" fmla="*/ 293 h 1388"/>
                <a:gd name="T28" fmla="*/ 162 w 1352"/>
                <a:gd name="T29" fmla="*/ 303 h 1388"/>
                <a:gd name="T30" fmla="*/ 169 w 1352"/>
                <a:gd name="T31" fmla="*/ 330 h 1388"/>
                <a:gd name="T32" fmla="*/ 165 w 1352"/>
                <a:gd name="T33" fmla="*/ 346 h 1388"/>
                <a:gd name="T34" fmla="*/ 146 w 1352"/>
                <a:gd name="T35" fmla="*/ 341 h 1388"/>
                <a:gd name="T36" fmla="*/ 142 w 1352"/>
                <a:gd name="T37" fmla="*/ 322 h 1388"/>
                <a:gd name="T38" fmla="*/ 130 w 1352"/>
                <a:gd name="T39" fmla="*/ 330 h 1388"/>
                <a:gd name="T40" fmla="*/ 113 w 1352"/>
                <a:gd name="T41" fmla="*/ 336 h 1388"/>
                <a:gd name="T42" fmla="*/ 98 w 1352"/>
                <a:gd name="T43" fmla="*/ 327 h 1388"/>
                <a:gd name="T44" fmla="*/ 94 w 1352"/>
                <a:gd name="T45" fmla="*/ 310 h 1388"/>
                <a:gd name="T46" fmla="*/ 76 w 1352"/>
                <a:gd name="T47" fmla="*/ 308 h 1388"/>
                <a:gd name="T48" fmla="*/ 67 w 1352"/>
                <a:gd name="T49" fmla="*/ 301 h 1388"/>
                <a:gd name="T50" fmla="*/ 72 w 1352"/>
                <a:gd name="T51" fmla="*/ 280 h 1388"/>
                <a:gd name="T52" fmla="*/ 79 w 1352"/>
                <a:gd name="T53" fmla="*/ 267 h 1388"/>
                <a:gd name="T54" fmla="*/ 63 w 1352"/>
                <a:gd name="T55" fmla="*/ 263 h 1388"/>
                <a:gd name="T56" fmla="*/ 53 w 1352"/>
                <a:gd name="T57" fmla="*/ 245 h 1388"/>
                <a:gd name="T58" fmla="*/ 47 w 1352"/>
                <a:gd name="T59" fmla="*/ 227 h 1388"/>
                <a:gd name="T60" fmla="*/ 51 w 1352"/>
                <a:gd name="T61" fmla="*/ 218 h 1388"/>
                <a:gd name="T62" fmla="*/ 48 w 1352"/>
                <a:gd name="T63" fmla="*/ 217 h 1388"/>
                <a:gd name="T64" fmla="*/ 24 w 1352"/>
                <a:gd name="T65" fmla="*/ 220 h 1388"/>
                <a:gd name="T66" fmla="*/ 9 w 1352"/>
                <a:gd name="T67" fmla="*/ 229 h 1388"/>
                <a:gd name="T68" fmla="*/ 3 w 1352"/>
                <a:gd name="T69" fmla="*/ 224 h 1388"/>
                <a:gd name="T70" fmla="*/ 8 w 1352"/>
                <a:gd name="T71" fmla="*/ 215 h 1388"/>
                <a:gd name="T72" fmla="*/ 3 w 1352"/>
                <a:gd name="T73" fmla="*/ 206 h 1388"/>
                <a:gd name="T74" fmla="*/ 5 w 1352"/>
                <a:gd name="T75" fmla="*/ 189 h 1388"/>
                <a:gd name="T76" fmla="*/ 15 w 1352"/>
                <a:gd name="T77" fmla="*/ 172 h 1388"/>
                <a:gd name="T78" fmla="*/ 28 w 1352"/>
                <a:gd name="T79" fmla="*/ 162 h 1388"/>
                <a:gd name="T80" fmla="*/ 38 w 1352"/>
                <a:gd name="T81" fmla="*/ 150 h 1388"/>
                <a:gd name="T82" fmla="*/ 49 w 1352"/>
                <a:gd name="T83" fmla="*/ 131 h 1388"/>
                <a:gd name="T84" fmla="*/ 53 w 1352"/>
                <a:gd name="T85" fmla="*/ 89 h 1388"/>
                <a:gd name="T86" fmla="*/ 47 w 1352"/>
                <a:gd name="T87" fmla="*/ 72 h 1388"/>
                <a:gd name="T88" fmla="*/ 31 w 1352"/>
                <a:gd name="T89" fmla="*/ 60 h 1388"/>
                <a:gd name="T90" fmla="*/ 51 w 1352"/>
                <a:gd name="T91" fmla="*/ 42 h 1388"/>
                <a:gd name="T92" fmla="*/ 78 w 1352"/>
                <a:gd name="T93" fmla="*/ 44 h 1388"/>
                <a:gd name="T94" fmla="*/ 112 w 1352"/>
                <a:gd name="T95" fmla="*/ 60 h 1388"/>
                <a:gd name="T96" fmla="*/ 170 w 1352"/>
                <a:gd name="T97" fmla="*/ 138 h 1388"/>
                <a:gd name="T98" fmla="*/ 214 w 1352"/>
                <a:gd name="T99" fmla="*/ 109 h 1388"/>
                <a:gd name="T100" fmla="*/ 229 w 1352"/>
                <a:gd name="T101" fmla="*/ 50 h 1388"/>
                <a:gd name="T102" fmla="*/ 248 w 1352"/>
                <a:gd name="T103" fmla="*/ 26 h 1388"/>
                <a:gd name="T104" fmla="*/ 289 w 1352"/>
                <a:gd name="T105" fmla="*/ 47 h 1388"/>
                <a:gd name="T106" fmla="*/ 266 w 1352"/>
                <a:gd name="T107" fmla="*/ 82 h 1388"/>
                <a:gd name="T108" fmla="*/ 240 w 1352"/>
                <a:gd name="T109" fmla="*/ 101 h 1388"/>
                <a:gd name="T110" fmla="*/ 276 w 1352"/>
                <a:gd name="T111" fmla="*/ 122 h 1388"/>
                <a:gd name="T112" fmla="*/ 280 w 1352"/>
                <a:gd name="T113" fmla="*/ 183 h 1388"/>
                <a:gd name="T114" fmla="*/ 300 w 1352"/>
                <a:gd name="T115" fmla="*/ 216 h 1388"/>
                <a:gd name="T116" fmla="*/ 338 w 1352"/>
                <a:gd name="T117" fmla="*/ 225 h 138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352"/>
                <a:gd name="T178" fmla="*/ 0 h 1388"/>
                <a:gd name="T179" fmla="*/ 1352 w 1352"/>
                <a:gd name="T180" fmla="*/ 1388 h 1388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352" h="1388">
                  <a:moveTo>
                    <a:pt x="1262" y="1026"/>
                  </a:moveTo>
                  <a:lnTo>
                    <a:pt x="1230" y="998"/>
                  </a:lnTo>
                  <a:lnTo>
                    <a:pt x="1203" y="1026"/>
                  </a:lnTo>
                  <a:lnTo>
                    <a:pt x="1197" y="1028"/>
                  </a:lnTo>
                  <a:lnTo>
                    <a:pt x="1185" y="1032"/>
                  </a:lnTo>
                  <a:lnTo>
                    <a:pt x="1171" y="1039"/>
                  </a:lnTo>
                  <a:lnTo>
                    <a:pt x="1159" y="1045"/>
                  </a:lnTo>
                  <a:lnTo>
                    <a:pt x="1154" y="1049"/>
                  </a:lnTo>
                  <a:lnTo>
                    <a:pt x="1152" y="1055"/>
                  </a:lnTo>
                  <a:lnTo>
                    <a:pt x="1150" y="1067"/>
                  </a:lnTo>
                  <a:lnTo>
                    <a:pt x="1148" y="1081"/>
                  </a:lnTo>
                  <a:lnTo>
                    <a:pt x="1144" y="1093"/>
                  </a:lnTo>
                  <a:lnTo>
                    <a:pt x="1138" y="1098"/>
                  </a:lnTo>
                  <a:lnTo>
                    <a:pt x="1130" y="1102"/>
                  </a:lnTo>
                  <a:lnTo>
                    <a:pt x="1118" y="1106"/>
                  </a:lnTo>
                  <a:lnTo>
                    <a:pt x="1104" y="1114"/>
                  </a:lnTo>
                  <a:lnTo>
                    <a:pt x="1091" y="1118"/>
                  </a:lnTo>
                  <a:lnTo>
                    <a:pt x="1079" y="1122"/>
                  </a:lnTo>
                  <a:lnTo>
                    <a:pt x="1069" y="1120"/>
                  </a:lnTo>
                  <a:lnTo>
                    <a:pt x="1059" y="1114"/>
                  </a:lnTo>
                  <a:lnTo>
                    <a:pt x="1047" y="1112"/>
                  </a:lnTo>
                  <a:lnTo>
                    <a:pt x="1035" y="1112"/>
                  </a:lnTo>
                  <a:lnTo>
                    <a:pt x="1032" y="1112"/>
                  </a:lnTo>
                  <a:lnTo>
                    <a:pt x="1032" y="1116"/>
                  </a:lnTo>
                  <a:lnTo>
                    <a:pt x="1030" y="1124"/>
                  </a:lnTo>
                  <a:lnTo>
                    <a:pt x="1026" y="1136"/>
                  </a:lnTo>
                  <a:lnTo>
                    <a:pt x="1020" y="1144"/>
                  </a:lnTo>
                  <a:lnTo>
                    <a:pt x="1012" y="1148"/>
                  </a:lnTo>
                  <a:lnTo>
                    <a:pt x="1004" y="1146"/>
                  </a:lnTo>
                  <a:lnTo>
                    <a:pt x="992" y="1140"/>
                  </a:lnTo>
                  <a:lnTo>
                    <a:pt x="980" y="1130"/>
                  </a:lnTo>
                  <a:lnTo>
                    <a:pt x="969" y="1122"/>
                  </a:lnTo>
                  <a:lnTo>
                    <a:pt x="963" y="1116"/>
                  </a:lnTo>
                  <a:lnTo>
                    <a:pt x="959" y="1114"/>
                  </a:lnTo>
                  <a:lnTo>
                    <a:pt x="959" y="1116"/>
                  </a:lnTo>
                  <a:lnTo>
                    <a:pt x="959" y="1118"/>
                  </a:lnTo>
                  <a:lnTo>
                    <a:pt x="957" y="1124"/>
                  </a:lnTo>
                  <a:lnTo>
                    <a:pt x="955" y="1130"/>
                  </a:lnTo>
                  <a:lnTo>
                    <a:pt x="951" y="1134"/>
                  </a:lnTo>
                  <a:lnTo>
                    <a:pt x="949" y="1140"/>
                  </a:lnTo>
                  <a:lnTo>
                    <a:pt x="945" y="1142"/>
                  </a:lnTo>
                  <a:lnTo>
                    <a:pt x="939" y="1144"/>
                  </a:lnTo>
                  <a:lnTo>
                    <a:pt x="935" y="1142"/>
                  </a:lnTo>
                  <a:lnTo>
                    <a:pt x="931" y="1140"/>
                  </a:lnTo>
                  <a:lnTo>
                    <a:pt x="925" y="1136"/>
                  </a:lnTo>
                  <a:lnTo>
                    <a:pt x="921" y="1132"/>
                  </a:lnTo>
                  <a:lnTo>
                    <a:pt x="919" y="1128"/>
                  </a:lnTo>
                  <a:lnTo>
                    <a:pt x="917" y="1126"/>
                  </a:lnTo>
                  <a:lnTo>
                    <a:pt x="915" y="1122"/>
                  </a:lnTo>
                  <a:lnTo>
                    <a:pt x="913" y="1122"/>
                  </a:lnTo>
                  <a:lnTo>
                    <a:pt x="911" y="1126"/>
                  </a:lnTo>
                  <a:lnTo>
                    <a:pt x="906" y="1132"/>
                  </a:lnTo>
                  <a:lnTo>
                    <a:pt x="896" y="1144"/>
                  </a:lnTo>
                  <a:lnTo>
                    <a:pt x="886" y="1154"/>
                  </a:lnTo>
                  <a:lnTo>
                    <a:pt x="874" y="1159"/>
                  </a:lnTo>
                  <a:lnTo>
                    <a:pt x="864" y="1163"/>
                  </a:lnTo>
                  <a:lnTo>
                    <a:pt x="852" y="1159"/>
                  </a:lnTo>
                  <a:lnTo>
                    <a:pt x="839" y="1150"/>
                  </a:lnTo>
                  <a:lnTo>
                    <a:pt x="825" y="1138"/>
                  </a:lnTo>
                  <a:lnTo>
                    <a:pt x="809" y="1128"/>
                  </a:lnTo>
                  <a:lnTo>
                    <a:pt x="797" y="1122"/>
                  </a:lnTo>
                  <a:lnTo>
                    <a:pt x="787" y="1120"/>
                  </a:lnTo>
                  <a:lnTo>
                    <a:pt x="778" y="1130"/>
                  </a:lnTo>
                  <a:lnTo>
                    <a:pt x="766" y="1144"/>
                  </a:lnTo>
                  <a:lnTo>
                    <a:pt x="754" y="1159"/>
                  </a:lnTo>
                  <a:lnTo>
                    <a:pt x="742" y="1171"/>
                  </a:lnTo>
                  <a:lnTo>
                    <a:pt x="734" y="1179"/>
                  </a:lnTo>
                  <a:lnTo>
                    <a:pt x="724" y="1177"/>
                  </a:lnTo>
                  <a:lnTo>
                    <a:pt x="711" y="1175"/>
                  </a:lnTo>
                  <a:lnTo>
                    <a:pt x="695" y="1169"/>
                  </a:lnTo>
                  <a:lnTo>
                    <a:pt x="679" y="1165"/>
                  </a:lnTo>
                  <a:lnTo>
                    <a:pt x="667" y="1165"/>
                  </a:lnTo>
                  <a:lnTo>
                    <a:pt x="659" y="1167"/>
                  </a:lnTo>
                  <a:lnTo>
                    <a:pt x="650" y="1183"/>
                  </a:lnTo>
                  <a:lnTo>
                    <a:pt x="646" y="1209"/>
                  </a:lnTo>
                  <a:lnTo>
                    <a:pt x="648" y="1234"/>
                  </a:lnTo>
                  <a:lnTo>
                    <a:pt x="656" y="1254"/>
                  </a:lnTo>
                  <a:lnTo>
                    <a:pt x="665" y="1278"/>
                  </a:lnTo>
                  <a:lnTo>
                    <a:pt x="673" y="1299"/>
                  </a:lnTo>
                  <a:lnTo>
                    <a:pt x="675" y="1317"/>
                  </a:lnTo>
                  <a:lnTo>
                    <a:pt x="673" y="1331"/>
                  </a:lnTo>
                  <a:lnTo>
                    <a:pt x="673" y="1346"/>
                  </a:lnTo>
                  <a:lnTo>
                    <a:pt x="673" y="1362"/>
                  </a:lnTo>
                  <a:lnTo>
                    <a:pt x="667" y="1374"/>
                  </a:lnTo>
                  <a:lnTo>
                    <a:pt x="658" y="1382"/>
                  </a:lnTo>
                  <a:lnTo>
                    <a:pt x="638" y="1386"/>
                  </a:lnTo>
                  <a:lnTo>
                    <a:pt x="620" y="1388"/>
                  </a:lnTo>
                  <a:lnTo>
                    <a:pt x="604" y="1386"/>
                  </a:lnTo>
                  <a:lnTo>
                    <a:pt x="591" y="1380"/>
                  </a:lnTo>
                  <a:lnTo>
                    <a:pt x="581" y="1362"/>
                  </a:lnTo>
                  <a:lnTo>
                    <a:pt x="573" y="1343"/>
                  </a:lnTo>
                  <a:lnTo>
                    <a:pt x="571" y="1321"/>
                  </a:lnTo>
                  <a:lnTo>
                    <a:pt x="569" y="1309"/>
                  </a:lnTo>
                  <a:lnTo>
                    <a:pt x="567" y="1297"/>
                  </a:lnTo>
                  <a:lnTo>
                    <a:pt x="565" y="1287"/>
                  </a:lnTo>
                  <a:lnTo>
                    <a:pt x="559" y="1282"/>
                  </a:lnTo>
                  <a:lnTo>
                    <a:pt x="553" y="1283"/>
                  </a:lnTo>
                  <a:lnTo>
                    <a:pt x="545" y="1291"/>
                  </a:lnTo>
                  <a:lnTo>
                    <a:pt x="534" y="1303"/>
                  </a:lnTo>
                  <a:lnTo>
                    <a:pt x="518" y="1317"/>
                  </a:lnTo>
                  <a:lnTo>
                    <a:pt x="504" y="1331"/>
                  </a:lnTo>
                  <a:lnTo>
                    <a:pt x="488" y="1341"/>
                  </a:lnTo>
                  <a:lnTo>
                    <a:pt x="476" y="1343"/>
                  </a:lnTo>
                  <a:lnTo>
                    <a:pt x="465" y="1343"/>
                  </a:lnTo>
                  <a:lnTo>
                    <a:pt x="451" y="1343"/>
                  </a:lnTo>
                  <a:lnTo>
                    <a:pt x="437" y="1345"/>
                  </a:lnTo>
                  <a:lnTo>
                    <a:pt x="425" y="1343"/>
                  </a:lnTo>
                  <a:lnTo>
                    <a:pt x="415" y="1337"/>
                  </a:lnTo>
                  <a:lnTo>
                    <a:pt x="404" y="1323"/>
                  </a:lnTo>
                  <a:lnTo>
                    <a:pt x="394" y="1307"/>
                  </a:lnTo>
                  <a:lnTo>
                    <a:pt x="388" y="1287"/>
                  </a:lnTo>
                  <a:lnTo>
                    <a:pt x="386" y="1272"/>
                  </a:lnTo>
                  <a:lnTo>
                    <a:pt x="382" y="1256"/>
                  </a:lnTo>
                  <a:lnTo>
                    <a:pt x="378" y="1244"/>
                  </a:lnTo>
                  <a:lnTo>
                    <a:pt x="378" y="1240"/>
                  </a:lnTo>
                  <a:lnTo>
                    <a:pt x="372" y="1240"/>
                  </a:lnTo>
                  <a:lnTo>
                    <a:pt x="358" y="1240"/>
                  </a:lnTo>
                  <a:lnTo>
                    <a:pt x="341" y="1238"/>
                  </a:lnTo>
                  <a:lnTo>
                    <a:pt x="321" y="1236"/>
                  </a:lnTo>
                  <a:lnTo>
                    <a:pt x="303" y="1232"/>
                  </a:lnTo>
                  <a:lnTo>
                    <a:pt x="291" y="1224"/>
                  </a:lnTo>
                  <a:lnTo>
                    <a:pt x="282" y="1219"/>
                  </a:lnTo>
                  <a:lnTo>
                    <a:pt x="276" y="1213"/>
                  </a:lnTo>
                  <a:lnTo>
                    <a:pt x="270" y="1209"/>
                  </a:lnTo>
                  <a:lnTo>
                    <a:pt x="268" y="1201"/>
                  </a:lnTo>
                  <a:lnTo>
                    <a:pt x="268" y="1189"/>
                  </a:lnTo>
                  <a:lnTo>
                    <a:pt x="274" y="1171"/>
                  </a:lnTo>
                  <a:lnTo>
                    <a:pt x="280" y="1150"/>
                  </a:lnTo>
                  <a:lnTo>
                    <a:pt x="284" y="1134"/>
                  </a:lnTo>
                  <a:lnTo>
                    <a:pt x="285" y="1120"/>
                  </a:lnTo>
                  <a:lnTo>
                    <a:pt x="287" y="1110"/>
                  </a:lnTo>
                  <a:lnTo>
                    <a:pt x="291" y="1100"/>
                  </a:lnTo>
                  <a:lnTo>
                    <a:pt x="299" y="1087"/>
                  </a:lnTo>
                  <a:lnTo>
                    <a:pt x="309" y="1075"/>
                  </a:lnTo>
                  <a:lnTo>
                    <a:pt x="315" y="1065"/>
                  </a:lnTo>
                  <a:lnTo>
                    <a:pt x="311" y="1057"/>
                  </a:lnTo>
                  <a:lnTo>
                    <a:pt x="303" y="1053"/>
                  </a:lnTo>
                  <a:lnTo>
                    <a:pt x="289" y="1053"/>
                  </a:lnTo>
                  <a:lnTo>
                    <a:pt x="272" y="1053"/>
                  </a:lnTo>
                  <a:lnTo>
                    <a:pt x="254" y="1051"/>
                  </a:lnTo>
                  <a:lnTo>
                    <a:pt x="240" y="1047"/>
                  </a:lnTo>
                  <a:lnTo>
                    <a:pt x="230" y="1039"/>
                  </a:lnTo>
                  <a:lnTo>
                    <a:pt x="221" y="1020"/>
                  </a:lnTo>
                  <a:lnTo>
                    <a:pt x="217" y="1000"/>
                  </a:lnTo>
                  <a:lnTo>
                    <a:pt x="211" y="980"/>
                  </a:lnTo>
                  <a:lnTo>
                    <a:pt x="207" y="959"/>
                  </a:lnTo>
                  <a:lnTo>
                    <a:pt x="205" y="943"/>
                  </a:lnTo>
                  <a:lnTo>
                    <a:pt x="199" y="931"/>
                  </a:lnTo>
                  <a:lnTo>
                    <a:pt x="191" y="919"/>
                  </a:lnTo>
                  <a:lnTo>
                    <a:pt x="187" y="908"/>
                  </a:lnTo>
                  <a:lnTo>
                    <a:pt x="189" y="894"/>
                  </a:lnTo>
                  <a:lnTo>
                    <a:pt x="191" y="888"/>
                  </a:lnTo>
                  <a:lnTo>
                    <a:pt x="197" y="884"/>
                  </a:lnTo>
                  <a:lnTo>
                    <a:pt x="201" y="878"/>
                  </a:lnTo>
                  <a:lnTo>
                    <a:pt x="205" y="874"/>
                  </a:lnTo>
                  <a:lnTo>
                    <a:pt x="209" y="870"/>
                  </a:lnTo>
                  <a:lnTo>
                    <a:pt x="211" y="868"/>
                  </a:lnTo>
                  <a:lnTo>
                    <a:pt x="213" y="868"/>
                  </a:lnTo>
                  <a:lnTo>
                    <a:pt x="207" y="868"/>
                  </a:lnTo>
                  <a:lnTo>
                    <a:pt x="193" y="868"/>
                  </a:lnTo>
                  <a:lnTo>
                    <a:pt x="173" y="870"/>
                  </a:lnTo>
                  <a:lnTo>
                    <a:pt x="152" y="870"/>
                  </a:lnTo>
                  <a:lnTo>
                    <a:pt x="130" y="872"/>
                  </a:lnTo>
                  <a:lnTo>
                    <a:pt x="112" y="876"/>
                  </a:lnTo>
                  <a:lnTo>
                    <a:pt x="97" y="882"/>
                  </a:lnTo>
                  <a:lnTo>
                    <a:pt x="81" y="892"/>
                  </a:lnTo>
                  <a:lnTo>
                    <a:pt x="67" y="902"/>
                  </a:lnTo>
                  <a:lnTo>
                    <a:pt x="53" y="912"/>
                  </a:lnTo>
                  <a:lnTo>
                    <a:pt x="43" y="915"/>
                  </a:lnTo>
                  <a:lnTo>
                    <a:pt x="34" y="915"/>
                  </a:lnTo>
                  <a:lnTo>
                    <a:pt x="28" y="912"/>
                  </a:lnTo>
                  <a:lnTo>
                    <a:pt x="22" y="908"/>
                  </a:lnTo>
                  <a:lnTo>
                    <a:pt x="18" y="906"/>
                  </a:lnTo>
                  <a:lnTo>
                    <a:pt x="14" y="902"/>
                  </a:lnTo>
                  <a:lnTo>
                    <a:pt x="10" y="896"/>
                  </a:lnTo>
                  <a:lnTo>
                    <a:pt x="10" y="892"/>
                  </a:lnTo>
                  <a:lnTo>
                    <a:pt x="10" y="884"/>
                  </a:lnTo>
                  <a:lnTo>
                    <a:pt x="16" y="876"/>
                  </a:lnTo>
                  <a:lnTo>
                    <a:pt x="24" y="868"/>
                  </a:lnTo>
                  <a:lnTo>
                    <a:pt x="32" y="862"/>
                  </a:lnTo>
                  <a:lnTo>
                    <a:pt x="37" y="854"/>
                  </a:lnTo>
                  <a:lnTo>
                    <a:pt x="37" y="843"/>
                  </a:lnTo>
                  <a:lnTo>
                    <a:pt x="34" y="835"/>
                  </a:lnTo>
                  <a:lnTo>
                    <a:pt x="24" y="829"/>
                  </a:lnTo>
                  <a:lnTo>
                    <a:pt x="14" y="823"/>
                  </a:lnTo>
                  <a:lnTo>
                    <a:pt x="6" y="817"/>
                  </a:lnTo>
                  <a:lnTo>
                    <a:pt x="0" y="811"/>
                  </a:lnTo>
                  <a:lnTo>
                    <a:pt x="2" y="799"/>
                  </a:lnTo>
                  <a:lnTo>
                    <a:pt x="12" y="776"/>
                  </a:lnTo>
                  <a:lnTo>
                    <a:pt x="22" y="758"/>
                  </a:lnTo>
                  <a:lnTo>
                    <a:pt x="34" y="744"/>
                  </a:lnTo>
                  <a:lnTo>
                    <a:pt x="41" y="734"/>
                  </a:lnTo>
                  <a:lnTo>
                    <a:pt x="47" y="719"/>
                  </a:lnTo>
                  <a:lnTo>
                    <a:pt x="55" y="701"/>
                  </a:lnTo>
                  <a:lnTo>
                    <a:pt x="61" y="685"/>
                  </a:lnTo>
                  <a:lnTo>
                    <a:pt x="67" y="675"/>
                  </a:lnTo>
                  <a:lnTo>
                    <a:pt x="75" y="669"/>
                  </a:lnTo>
                  <a:lnTo>
                    <a:pt x="89" y="665"/>
                  </a:lnTo>
                  <a:lnTo>
                    <a:pt x="102" y="660"/>
                  </a:lnTo>
                  <a:lnTo>
                    <a:pt x="114" y="646"/>
                  </a:lnTo>
                  <a:lnTo>
                    <a:pt x="122" y="632"/>
                  </a:lnTo>
                  <a:lnTo>
                    <a:pt x="126" y="620"/>
                  </a:lnTo>
                  <a:lnTo>
                    <a:pt x="130" y="614"/>
                  </a:lnTo>
                  <a:lnTo>
                    <a:pt x="142" y="604"/>
                  </a:lnTo>
                  <a:lnTo>
                    <a:pt x="152" y="599"/>
                  </a:lnTo>
                  <a:lnTo>
                    <a:pt x="161" y="595"/>
                  </a:lnTo>
                  <a:lnTo>
                    <a:pt x="167" y="591"/>
                  </a:lnTo>
                  <a:lnTo>
                    <a:pt x="175" y="581"/>
                  </a:lnTo>
                  <a:lnTo>
                    <a:pt x="187" y="553"/>
                  </a:lnTo>
                  <a:lnTo>
                    <a:pt x="197" y="522"/>
                  </a:lnTo>
                  <a:lnTo>
                    <a:pt x="205" y="488"/>
                  </a:lnTo>
                  <a:lnTo>
                    <a:pt x="213" y="445"/>
                  </a:lnTo>
                  <a:lnTo>
                    <a:pt x="215" y="404"/>
                  </a:lnTo>
                  <a:lnTo>
                    <a:pt x="213" y="384"/>
                  </a:lnTo>
                  <a:lnTo>
                    <a:pt x="213" y="358"/>
                  </a:lnTo>
                  <a:lnTo>
                    <a:pt x="213" y="333"/>
                  </a:lnTo>
                  <a:lnTo>
                    <a:pt x="211" y="309"/>
                  </a:lnTo>
                  <a:lnTo>
                    <a:pt x="209" y="295"/>
                  </a:lnTo>
                  <a:lnTo>
                    <a:pt x="201" y="288"/>
                  </a:lnTo>
                  <a:lnTo>
                    <a:pt x="189" y="286"/>
                  </a:lnTo>
                  <a:lnTo>
                    <a:pt x="173" y="284"/>
                  </a:lnTo>
                  <a:lnTo>
                    <a:pt x="159" y="280"/>
                  </a:lnTo>
                  <a:lnTo>
                    <a:pt x="146" y="274"/>
                  </a:lnTo>
                  <a:lnTo>
                    <a:pt x="134" y="260"/>
                  </a:lnTo>
                  <a:lnTo>
                    <a:pt x="126" y="242"/>
                  </a:lnTo>
                  <a:lnTo>
                    <a:pt x="122" y="225"/>
                  </a:lnTo>
                  <a:lnTo>
                    <a:pt x="124" y="181"/>
                  </a:lnTo>
                  <a:lnTo>
                    <a:pt x="144" y="162"/>
                  </a:lnTo>
                  <a:lnTo>
                    <a:pt x="169" y="183"/>
                  </a:lnTo>
                  <a:lnTo>
                    <a:pt x="203" y="168"/>
                  </a:lnTo>
                  <a:lnTo>
                    <a:pt x="199" y="114"/>
                  </a:lnTo>
                  <a:lnTo>
                    <a:pt x="228" y="20"/>
                  </a:lnTo>
                  <a:lnTo>
                    <a:pt x="266" y="0"/>
                  </a:lnTo>
                  <a:lnTo>
                    <a:pt x="278" y="116"/>
                  </a:lnTo>
                  <a:lnTo>
                    <a:pt x="311" y="177"/>
                  </a:lnTo>
                  <a:lnTo>
                    <a:pt x="354" y="170"/>
                  </a:lnTo>
                  <a:lnTo>
                    <a:pt x="400" y="118"/>
                  </a:lnTo>
                  <a:lnTo>
                    <a:pt x="429" y="156"/>
                  </a:lnTo>
                  <a:lnTo>
                    <a:pt x="411" y="191"/>
                  </a:lnTo>
                  <a:lnTo>
                    <a:pt x="447" y="242"/>
                  </a:lnTo>
                  <a:lnTo>
                    <a:pt x="496" y="244"/>
                  </a:lnTo>
                  <a:lnTo>
                    <a:pt x="551" y="329"/>
                  </a:lnTo>
                  <a:lnTo>
                    <a:pt x="614" y="439"/>
                  </a:lnTo>
                  <a:lnTo>
                    <a:pt x="646" y="516"/>
                  </a:lnTo>
                  <a:lnTo>
                    <a:pt x="681" y="551"/>
                  </a:lnTo>
                  <a:lnTo>
                    <a:pt x="721" y="543"/>
                  </a:lnTo>
                  <a:lnTo>
                    <a:pt x="793" y="494"/>
                  </a:lnTo>
                  <a:lnTo>
                    <a:pt x="803" y="518"/>
                  </a:lnTo>
                  <a:lnTo>
                    <a:pt x="852" y="492"/>
                  </a:lnTo>
                  <a:lnTo>
                    <a:pt x="856" y="435"/>
                  </a:lnTo>
                  <a:lnTo>
                    <a:pt x="831" y="402"/>
                  </a:lnTo>
                  <a:lnTo>
                    <a:pt x="831" y="335"/>
                  </a:lnTo>
                  <a:lnTo>
                    <a:pt x="868" y="315"/>
                  </a:lnTo>
                  <a:lnTo>
                    <a:pt x="925" y="244"/>
                  </a:lnTo>
                  <a:lnTo>
                    <a:pt x="917" y="199"/>
                  </a:lnTo>
                  <a:lnTo>
                    <a:pt x="941" y="171"/>
                  </a:lnTo>
                  <a:lnTo>
                    <a:pt x="976" y="171"/>
                  </a:lnTo>
                  <a:lnTo>
                    <a:pt x="980" y="148"/>
                  </a:lnTo>
                  <a:lnTo>
                    <a:pt x="967" y="120"/>
                  </a:lnTo>
                  <a:lnTo>
                    <a:pt x="994" y="103"/>
                  </a:lnTo>
                  <a:lnTo>
                    <a:pt x="1043" y="108"/>
                  </a:lnTo>
                  <a:lnTo>
                    <a:pt x="1043" y="162"/>
                  </a:lnTo>
                  <a:lnTo>
                    <a:pt x="1065" y="232"/>
                  </a:lnTo>
                  <a:lnTo>
                    <a:pt x="1128" y="227"/>
                  </a:lnTo>
                  <a:lnTo>
                    <a:pt x="1154" y="189"/>
                  </a:lnTo>
                  <a:lnTo>
                    <a:pt x="1187" y="211"/>
                  </a:lnTo>
                  <a:lnTo>
                    <a:pt x="1193" y="252"/>
                  </a:lnTo>
                  <a:lnTo>
                    <a:pt x="1177" y="315"/>
                  </a:lnTo>
                  <a:lnTo>
                    <a:pt x="1126" y="329"/>
                  </a:lnTo>
                  <a:lnTo>
                    <a:pt x="1061" y="327"/>
                  </a:lnTo>
                  <a:lnTo>
                    <a:pt x="1047" y="311"/>
                  </a:lnTo>
                  <a:lnTo>
                    <a:pt x="1024" y="337"/>
                  </a:lnTo>
                  <a:lnTo>
                    <a:pt x="994" y="315"/>
                  </a:lnTo>
                  <a:lnTo>
                    <a:pt x="939" y="376"/>
                  </a:lnTo>
                  <a:lnTo>
                    <a:pt x="961" y="404"/>
                  </a:lnTo>
                  <a:lnTo>
                    <a:pt x="965" y="459"/>
                  </a:lnTo>
                  <a:lnTo>
                    <a:pt x="1006" y="471"/>
                  </a:lnTo>
                  <a:lnTo>
                    <a:pt x="1051" y="449"/>
                  </a:lnTo>
                  <a:lnTo>
                    <a:pt x="1069" y="445"/>
                  </a:lnTo>
                  <a:lnTo>
                    <a:pt x="1104" y="490"/>
                  </a:lnTo>
                  <a:lnTo>
                    <a:pt x="1075" y="561"/>
                  </a:lnTo>
                  <a:lnTo>
                    <a:pt x="1053" y="614"/>
                  </a:lnTo>
                  <a:lnTo>
                    <a:pt x="1075" y="658"/>
                  </a:lnTo>
                  <a:lnTo>
                    <a:pt x="1116" y="677"/>
                  </a:lnTo>
                  <a:lnTo>
                    <a:pt x="1118" y="732"/>
                  </a:lnTo>
                  <a:lnTo>
                    <a:pt x="1081" y="782"/>
                  </a:lnTo>
                  <a:lnTo>
                    <a:pt x="1112" y="837"/>
                  </a:lnTo>
                  <a:lnTo>
                    <a:pt x="1138" y="819"/>
                  </a:lnTo>
                  <a:lnTo>
                    <a:pt x="1187" y="823"/>
                  </a:lnTo>
                  <a:lnTo>
                    <a:pt x="1197" y="864"/>
                  </a:lnTo>
                  <a:lnTo>
                    <a:pt x="1228" y="884"/>
                  </a:lnTo>
                  <a:lnTo>
                    <a:pt x="1262" y="864"/>
                  </a:lnTo>
                  <a:lnTo>
                    <a:pt x="1293" y="888"/>
                  </a:lnTo>
                  <a:lnTo>
                    <a:pt x="1329" y="872"/>
                  </a:lnTo>
                  <a:lnTo>
                    <a:pt x="1352" y="900"/>
                  </a:lnTo>
                  <a:lnTo>
                    <a:pt x="1343" y="973"/>
                  </a:lnTo>
                  <a:lnTo>
                    <a:pt x="1291" y="986"/>
                  </a:lnTo>
                  <a:lnTo>
                    <a:pt x="1262" y="1026"/>
                  </a:lnTo>
                  <a:close/>
                </a:path>
              </a:pathLst>
            </a:custGeom>
            <a:grpFill/>
            <a:ln w="0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72"/>
            <p:cNvSpPr/>
            <p:nvPr/>
          </p:nvSpPr>
          <p:spPr bwMode="gray">
            <a:xfrm>
              <a:off x="2215" y="3052"/>
              <a:ext cx="676" cy="694"/>
            </a:xfrm>
            <a:custGeom>
              <a:avLst/>
              <a:gdLst>
                <a:gd name="T0" fmla="*/ 297 w 1352"/>
                <a:gd name="T1" fmla="*/ 258 h 1388"/>
                <a:gd name="T2" fmla="*/ 288 w 1352"/>
                <a:gd name="T3" fmla="*/ 267 h 1388"/>
                <a:gd name="T4" fmla="*/ 280 w 1352"/>
                <a:gd name="T5" fmla="*/ 277 h 1388"/>
                <a:gd name="T6" fmla="*/ 265 w 1352"/>
                <a:gd name="T7" fmla="*/ 279 h 1388"/>
                <a:gd name="T8" fmla="*/ 258 w 1352"/>
                <a:gd name="T9" fmla="*/ 281 h 1388"/>
                <a:gd name="T10" fmla="*/ 248 w 1352"/>
                <a:gd name="T11" fmla="*/ 285 h 1388"/>
                <a:gd name="T12" fmla="*/ 240 w 1352"/>
                <a:gd name="T13" fmla="*/ 279 h 1388"/>
                <a:gd name="T14" fmla="*/ 237 w 1352"/>
                <a:gd name="T15" fmla="*/ 285 h 1388"/>
                <a:gd name="T16" fmla="*/ 231 w 1352"/>
                <a:gd name="T17" fmla="*/ 284 h 1388"/>
                <a:gd name="T18" fmla="*/ 228 w 1352"/>
                <a:gd name="T19" fmla="*/ 281 h 1388"/>
                <a:gd name="T20" fmla="*/ 218 w 1352"/>
                <a:gd name="T21" fmla="*/ 290 h 1388"/>
                <a:gd name="T22" fmla="*/ 202 w 1352"/>
                <a:gd name="T23" fmla="*/ 282 h 1388"/>
                <a:gd name="T24" fmla="*/ 188 w 1352"/>
                <a:gd name="T25" fmla="*/ 290 h 1388"/>
                <a:gd name="T26" fmla="*/ 174 w 1352"/>
                <a:gd name="T27" fmla="*/ 293 h 1388"/>
                <a:gd name="T28" fmla="*/ 162 w 1352"/>
                <a:gd name="T29" fmla="*/ 303 h 1388"/>
                <a:gd name="T30" fmla="*/ 169 w 1352"/>
                <a:gd name="T31" fmla="*/ 330 h 1388"/>
                <a:gd name="T32" fmla="*/ 165 w 1352"/>
                <a:gd name="T33" fmla="*/ 346 h 1388"/>
                <a:gd name="T34" fmla="*/ 146 w 1352"/>
                <a:gd name="T35" fmla="*/ 341 h 1388"/>
                <a:gd name="T36" fmla="*/ 142 w 1352"/>
                <a:gd name="T37" fmla="*/ 322 h 1388"/>
                <a:gd name="T38" fmla="*/ 130 w 1352"/>
                <a:gd name="T39" fmla="*/ 330 h 1388"/>
                <a:gd name="T40" fmla="*/ 113 w 1352"/>
                <a:gd name="T41" fmla="*/ 336 h 1388"/>
                <a:gd name="T42" fmla="*/ 98 w 1352"/>
                <a:gd name="T43" fmla="*/ 327 h 1388"/>
                <a:gd name="T44" fmla="*/ 94 w 1352"/>
                <a:gd name="T45" fmla="*/ 310 h 1388"/>
                <a:gd name="T46" fmla="*/ 76 w 1352"/>
                <a:gd name="T47" fmla="*/ 308 h 1388"/>
                <a:gd name="T48" fmla="*/ 67 w 1352"/>
                <a:gd name="T49" fmla="*/ 301 h 1388"/>
                <a:gd name="T50" fmla="*/ 72 w 1352"/>
                <a:gd name="T51" fmla="*/ 280 h 1388"/>
                <a:gd name="T52" fmla="*/ 79 w 1352"/>
                <a:gd name="T53" fmla="*/ 267 h 1388"/>
                <a:gd name="T54" fmla="*/ 63 w 1352"/>
                <a:gd name="T55" fmla="*/ 263 h 1388"/>
                <a:gd name="T56" fmla="*/ 53 w 1352"/>
                <a:gd name="T57" fmla="*/ 245 h 1388"/>
                <a:gd name="T58" fmla="*/ 47 w 1352"/>
                <a:gd name="T59" fmla="*/ 227 h 1388"/>
                <a:gd name="T60" fmla="*/ 51 w 1352"/>
                <a:gd name="T61" fmla="*/ 218 h 1388"/>
                <a:gd name="T62" fmla="*/ 48 w 1352"/>
                <a:gd name="T63" fmla="*/ 217 h 1388"/>
                <a:gd name="T64" fmla="*/ 24 w 1352"/>
                <a:gd name="T65" fmla="*/ 220 h 1388"/>
                <a:gd name="T66" fmla="*/ 9 w 1352"/>
                <a:gd name="T67" fmla="*/ 229 h 1388"/>
                <a:gd name="T68" fmla="*/ 3 w 1352"/>
                <a:gd name="T69" fmla="*/ 224 h 1388"/>
                <a:gd name="T70" fmla="*/ 8 w 1352"/>
                <a:gd name="T71" fmla="*/ 215 h 1388"/>
                <a:gd name="T72" fmla="*/ 3 w 1352"/>
                <a:gd name="T73" fmla="*/ 206 h 1388"/>
                <a:gd name="T74" fmla="*/ 5 w 1352"/>
                <a:gd name="T75" fmla="*/ 189 h 1388"/>
                <a:gd name="T76" fmla="*/ 15 w 1352"/>
                <a:gd name="T77" fmla="*/ 172 h 1388"/>
                <a:gd name="T78" fmla="*/ 28 w 1352"/>
                <a:gd name="T79" fmla="*/ 162 h 1388"/>
                <a:gd name="T80" fmla="*/ 38 w 1352"/>
                <a:gd name="T81" fmla="*/ 150 h 1388"/>
                <a:gd name="T82" fmla="*/ 49 w 1352"/>
                <a:gd name="T83" fmla="*/ 131 h 1388"/>
                <a:gd name="T84" fmla="*/ 53 w 1352"/>
                <a:gd name="T85" fmla="*/ 89 h 1388"/>
                <a:gd name="T86" fmla="*/ 47 w 1352"/>
                <a:gd name="T87" fmla="*/ 72 h 1388"/>
                <a:gd name="T88" fmla="*/ 31 w 1352"/>
                <a:gd name="T89" fmla="*/ 60 h 1388"/>
                <a:gd name="T90" fmla="*/ 51 w 1352"/>
                <a:gd name="T91" fmla="*/ 42 h 1388"/>
                <a:gd name="T92" fmla="*/ 78 w 1352"/>
                <a:gd name="T93" fmla="*/ 44 h 1388"/>
                <a:gd name="T94" fmla="*/ 112 w 1352"/>
                <a:gd name="T95" fmla="*/ 60 h 1388"/>
                <a:gd name="T96" fmla="*/ 170 w 1352"/>
                <a:gd name="T97" fmla="*/ 138 h 1388"/>
                <a:gd name="T98" fmla="*/ 214 w 1352"/>
                <a:gd name="T99" fmla="*/ 109 h 1388"/>
                <a:gd name="T100" fmla="*/ 229 w 1352"/>
                <a:gd name="T101" fmla="*/ 50 h 1388"/>
                <a:gd name="T102" fmla="*/ 248 w 1352"/>
                <a:gd name="T103" fmla="*/ 26 h 1388"/>
                <a:gd name="T104" fmla="*/ 289 w 1352"/>
                <a:gd name="T105" fmla="*/ 47 h 1388"/>
                <a:gd name="T106" fmla="*/ 266 w 1352"/>
                <a:gd name="T107" fmla="*/ 82 h 1388"/>
                <a:gd name="T108" fmla="*/ 240 w 1352"/>
                <a:gd name="T109" fmla="*/ 101 h 1388"/>
                <a:gd name="T110" fmla="*/ 276 w 1352"/>
                <a:gd name="T111" fmla="*/ 122 h 1388"/>
                <a:gd name="T112" fmla="*/ 280 w 1352"/>
                <a:gd name="T113" fmla="*/ 183 h 1388"/>
                <a:gd name="T114" fmla="*/ 300 w 1352"/>
                <a:gd name="T115" fmla="*/ 216 h 1388"/>
                <a:gd name="T116" fmla="*/ 338 w 1352"/>
                <a:gd name="T117" fmla="*/ 225 h 138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352"/>
                <a:gd name="T178" fmla="*/ 0 h 1388"/>
                <a:gd name="T179" fmla="*/ 1352 w 1352"/>
                <a:gd name="T180" fmla="*/ 1388 h 1388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352" h="1388">
                  <a:moveTo>
                    <a:pt x="1262" y="1026"/>
                  </a:moveTo>
                  <a:lnTo>
                    <a:pt x="1230" y="998"/>
                  </a:lnTo>
                  <a:lnTo>
                    <a:pt x="1203" y="1026"/>
                  </a:lnTo>
                  <a:lnTo>
                    <a:pt x="1197" y="1028"/>
                  </a:lnTo>
                  <a:lnTo>
                    <a:pt x="1185" y="1032"/>
                  </a:lnTo>
                  <a:lnTo>
                    <a:pt x="1171" y="1039"/>
                  </a:lnTo>
                  <a:lnTo>
                    <a:pt x="1159" y="1045"/>
                  </a:lnTo>
                  <a:lnTo>
                    <a:pt x="1154" y="1049"/>
                  </a:lnTo>
                  <a:lnTo>
                    <a:pt x="1152" y="1055"/>
                  </a:lnTo>
                  <a:lnTo>
                    <a:pt x="1150" y="1067"/>
                  </a:lnTo>
                  <a:lnTo>
                    <a:pt x="1148" y="1081"/>
                  </a:lnTo>
                  <a:lnTo>
                    <a:pt x="1144" y="1093"/>
                  </a:lnTo>
                  <a:lnTo>
                    <a:pt x="1138" y="1098"/>
                  </a:lnTo>
                  <a:lnTo>
                    <a:pt x="1130" y="1102"/>
                  </a:lnTo>
                  <a:lnTo>
                    <a:pt x="1118" y="1106"/>
                  </a:lnTo>
                  <a:lnTo>
                    <a:pt x="1104" y="1114"/>
                  </a:lnTo>
                  <a:lnTo>
                    <a:pt x="1091" y="1118"/>
                  </a:lnTo>
                  <a:lnTo>
                    <a:pt x="1079" y="1122"/>
                  </a:lnTo>
                  <a:lnTo>
                    <a:pt x="1069" y="1120"/>
                  </a:lnTo>
                  <a:lnTo>
                    <a:pt x="1059" y="1114"/>
                  </a:lnTo>
                  <a:lnTo>
                    <a:pt x="1047" y="1112"/>
                  </a:lnTo>
                  <a:lnTo>
                    <a:pt x="1035" y="1112"/>
                  </a:lnTo>
                  <a:lnTo>
                    <a:pt x="1032" y="1112"/>
                  </a:lnTo>
                  <a:lnTo>
                    <a:pt x="1032" y="1116"/>
                  </a:lnTo>
                  <a:lnTo>
                    <a:pt x="1030" y="1124"/>
                  </a:lnTo>
                  <a:lnTo>
                    <a:pt x="1026" y="1136"/>
                  </a:lnTo>
                  <a:lnTo>
                    <a:pt x="1020" y="1144"/>
                  </a:lnTo>
                  <a:lnTo>
                    <a:pt x="1012" y="1148"/>
                  </a:lnTo>
                  <a:lnTo>
                    <a:pt x="1004" y="1146"/>
                  </a:lnTo>
                  <a:lnTo>
                    <a:pt x="992" y="1140"/>
                  </a:lnTo>
                  <a:lnTo>
                    <a:pt x="980" y="1130"/>
                  </a:lnTo>
                  <a:lnTo>
                    <a:pt x="969" y="1122"/>
                  </a:lnTo>
                  <a:lnTo>
                    <a:pt x="963" y="1116"/>
                  </a:lnTo>
                  <a:lnTo>
                    <a:pt x="959" y="1114"/>
                  </a:lnTo>
                  <a:lnTo>
                    <a:pt x="959" y="1116"/>
                  </a:lnTo>
                  <a:lnTo>
                    <a:pt x="959" y="1118"/>
                  </a:lnTo>
                  <a:lnTo>
                    <a:pt x="957" y="1124"/>
                  </a:lnTo>
                  <a:lnTo>
                    <a:pt x="955" y="1130"/>
                  </a:lnTo>
                  <a:lnTo>
                    <a:pt x="951" y="1134"/>
                  </a:lnTo>
                  <a:lnTo>
                    <a:pt x="949" y="1140"/>
                  </a:lnTo>
                  <a:lnTo>
                    <a:pt x="945" y="1142"/>
                  </a:lnTo>
                  <a:lnTo>
                    <a:pt x="939" y="1144"/>
                  </a:lnTo>
                  <a:lnTo>
                    <a:pt x="935" y="1142"/>
                  </a:lnTo>
                  <a:lnTo>
                    <a:pt x="931" y="1140"/>
                  </a:lnTo>
                  <a:lnTo>
                    <a:pt x="925" y="1136"/>
                  </a:lnTo>
                  <a:lnTo>
                    <a:pt x="921" y="1132"/>
                  </a:lnTo>
                  <a:lnTo>
                    <a:pt x="919" y="1128"/>
                  </a:lnTo>
                  <a:lnTo>
                    <a:pt x="917" y="1126"/>
                  </a:lnTo>
                  <a:lnTo>
                    <a:pt x="915" y="1122"/>
                  </a:lnTo>
                  <a:lnTo>
                    <a:pt x="913" y="1122"/>
                  </a:lnTo>
                  <a:lnTo>
                    <a:pt x="911" y="1126"/>
                  </a:lnTo>
                  <a:lnTo>
                    <a:pt x="906" y="1132"/>
                  </a:lnTo>
                  <a:lnTo>
                    <a:pt x="896" y="1144"/>
                  </a:lnTo>
                  <a:lnTo>
                    <a:pt x="886" y="1154"/>
                  </a:lnTo>
                  <a:lnTo>
                    <a:pt x="874" y="1159"/>
                  </a:lnTo>
                  <a:lnTo>
                    <a:pt x="864" y="1163"/>
                  </a:lnTo>
                  <a:lnTo>
                    <a:pt x="852" y="1159"/>
                  </a:lnTo>
                  <a:lnTo>
                    <a:pt x="839" y="1150"/>
                  </a:lnTo>
                  <a:lnTo>
                    <a:pt x="825" y="1138"/>
                  </a:lnTo>
                  <a:lnTo>
                    <a:pt x="809" y="1128"/>
                  </a:lnTo>
                  <a:lnTo>
                    <a:pt x="797" y="1122"/>
                  </a:lnTo>
                  <a:lnTo>
                    <a:pt x="787" y="1120"/>
                  </a:lnTo>
                  <a:lnTo>
                    <a:pt x="778" y="1130"/>
                  </a:lnTo>
                  <a:lnTo>
                    <a:pt x="766" y="1144"/>
                  </a:lnTo>
                  <a:lnTo>
                    <a:pt x="754" y="1159"/>
                  </a:lnTo>
                  <a:lnTo>
                    <a:pt x="742" y="1171"/>
                  </a:lnTo>
                  <a:lnTo>
                    <a:pt x="734" y="1179"/>
                  </a:lnTo>
                  <a:lnTo>
                    <a:pt x="724" y="1177"/>
                  </a:lnTo>
                  <a:lnTo>
                    <a:pt x="711" y="1175"/>
                  </a:lnTo>
                  <a:lnTo>
                    <a:pt x="695" y="1169"/>
                  </a:lnTo>
                  <a:lnTo>
                    <a:pt x="679" y="1165"/>
                  </a:lnTo>
                  <a:lnTo>
                    <a:pt x="667" y="1165"/>
                  </a:lnTo>
                  <a:lnTo>
                    <a:pt x="659" y="1167"/>
                  </a:lnTo>
                  <a:lnTo>
                    <a:pt x="650" y="1183"/>
                  </a:lnTo>
                  <a:lnTo>
                    <a:pt x="646" y="1209"/>
                  </a:lnTo>
                  <a:lnTo>
                    <a:pt x="648" y="1234"/>
                  </a:lnTo>
                  <a:lnTo>
                    <a:pt x="656" y="1254"/>
                  </a:lnTo>
                  <a:lnTo>
                    <a:pt x="665" y="1278"/>
                  </a:lnTo>
                  <a:lnTo>
                    <a:pt x="673" y="1299"/>
                  </a:lnTo>
                  <a:lnTo>
                    <a:pt x="675" y="1317"/>
                  </a:lnTo>
                  <a:lnTo>
                    <a:pt x="673" y="1331"/>
                  </a:lnTo>
                  <a:lnTo>
                    <a:pt x="673" y="1346"/>
                  </a:lnTo>
                  <a:lnTo>
                    <a:pt x="673" y="1362"/>
                  </a:lnTo>
                  <a:lnTo>
                    <a:pt x="667" y="1374"/>
                  </a:lnTo>
                  <a:lnTo>
                    <a:pt x="658" y="1382"/>
                  </a:lnTo>
                  <a:lnTo>
                    <a:pt x="638" y="1386"/>
                  </a:lnTo>
                  <a:lnTo>
                    <a:pt x="620" y="1388"/>
                  </a:lnTo>
                  <a:lnTo>
                    <a:pt x="604" y="1386"/>
                  </a:lnTo>
                  <a:lnTo>
                    <a:pt x="591" y="1380"/>
                  </a:lnTo>
                  <a:lnTo>
                    <a:pt x="581" y="1362"/>
                  </a:lnTo>
                  <a:lnTo>
                    <a:pt x="573" y="1343"/>
                  </a:lnTo>
                  <a:lnTo>
                    <a:pt x="571" y="1321"/>
                  </a:lnTo>
                  <a:lnTo>
                    <a:pt x="569" y="1309"/>
                  </a:lnTo>
                  <a:lnTo>
                    <a:pt x="567" y="1297"/>
                  </a:lnTo>
                  <a:lnTo>
                    <a:pt x="565" y="1287"/>
                  </a:lnTo>
                  <a:lnTo>
                    <a:pt x="559" y="1282"/>
                  </a:lnTo>
                  <a:lnTo>
                    <a:pt x="553" y="1283"/>
                  </a:lnTo>
                  <a:lnTo>
                    <a:pt x="545" y="1291"/>
                  </a:lnTo>
                  <a:lnTo>
                    <a:pt x="534" y="1303"/>
                  </a:lnTo>
                  <a:lnTo>
                    <a:pt x="518" y="1317"/>
                  </a:lnTo>
                  <a:lnTo>
                    <a:pt x="504" y="1331"/>
                  </a:lnTo>
                  <a:lnTo>
                    <a:pt x="488" y="1341"/>
                  </a:lnTo>
                  <a:lnTo>
                    <a:pt x="476" y="1343"/>
                  </a:lnTo>
                  <a:lnTo>
                    <a:pt x="465" y="1343"/>
                  </a:lnTo>
                  <a:lnTo>
                    <a:pt x="451" y="1343"/>
                  </a:lnTo>
                  <a:lnTo>
                    <a:pt x="437" y="1345"/>
                  </a:lnTo>
                  <a:lnTo>
                    <a:pt x="425" y="1343"/>
                  </a:lnTo>
                  <a:lnTo>
                    <a:pt x="415" y="1337"/>
                  </a:lnTo>
                  <a:lnTo>
                    <a:pt x="404" y="1323"/>
                  </a:lnTo>
                  <a:lnTo>
                    <a:pt x="394" y="1307"/>
                  </a:lnTo>
                  <a:lnTo>
                    <a:pt x="388" y="1287"/>
                  </a:lnTo>
                  <a:lnTo>
                    <a:pt x="386" y="1272"/>
                  </a:lnTo>
                  <a:lnTo>
                    <a:pt x="382" y="1256"/>
                  </a:lnTo>
                  <a:lnTo>
                    <a:pt x="378" y="1244"/>
                  </a:lnTo>
                  <a:lnTo>
                    <a:pt x="378" y="1240"/>
                  </a:lnTo>
                  <a:lnTo>
                    <a:pt x="372" y="1240"/>
                  </a:lnTo>
                  <a:lnTo>
                    <a:pt x="358" y="1240"/>
                  </a:lnTo>
                  <a:lnTo>
                    <a:pt x="341" y="1238"/>
                  </a:lnTo>
                  <a:lnTo>
                    <a:pt x="321" y="1236"/>
                  </a:lnTo>
                  <a:lnTo>
                    <a:pt x="303" y="1232"/>
                  </a:lnTo>
                  <a:lnTo>
                    <a:pt x="291" y="1224"/>
                  </a:lnTo>
                  <a:lnTo>
                    <a:pt x="282" y="1219"/>
                  </a:lnTo>
                  <a:lnTo>
                    <a:pt x="276" y="1213"/>
                  </a:lnTo>
                  <a:lnTo>
                    <a:pt x="270" y="1209"/>
                  </a:lnTo>
                  <a:lnTo>
                    <a:pt x="268" y="1201"/>
                  </a:lnTo>
                  <a:lnTo>
                    <a:pt x="268" y="1189"/>
                  </a:lnTo>
                  <a:lnTo>
                    <a:pt x="274" y="1171"/>
                  </a:lnTo>
                  <a:lnTo>
                    <a:pt x="280" y="1150"/>
                  </a:lnTo>
                  <a:lnTo>
                    <a:pt x="284" y="1134"/>
                  </a:lnTo>
                  <a:lnTo>
                    <a:pt x="285" y="1120"/>
                  </a:lnTo>
                  <a:lnTo>
                    <a:pt x="287" y="1110"/>
                  </a:lnTo>
                  <a:lnTo>
                    <a:pt x="291" y="1100"/>
                  </a:lnTo>
                  <a:lnTo>
                    <a:pt x="299" y="1087"/>
                  </a:lnTo>
                  <a:lnTo>
                    <a:pt x="309" y="1075"/>
                  </a:lnTo>
                  <a:lnTo>
                    <a:pt x="315" y="1065"/>
                  </a:lnTo>
                  <a:lnTo>
                    <a:pt x="311" y="1057"/>
                  </a:lnTo>
                  <a:lnTo>
                    <a:pt x="303" y="1053"/>
                  </a:lnTo>
                  <a:lnTo>
                    <a:pt x="289" y="1053"/>
                  </a:lnTo>
                  <a:lnTo>
                    <a:pt x="272" y="1053"/>
                  </a:lnTo>
                  <a:lnTo>
                    <a:pt x="254" y="1051"/>
                  </a:lnTo>
                  <a:lnTo>
                    <a:pt x="240" y="1047"/>
                  </a:lnTo>
                  <a:lnTo>
                    <a:pt x="230" y="1039"/>
                  </a:lnTo>
                  <a:lnTo>
                    <a:pt x="221" y="1020"/>
                  </a:lnTo>
                  <a:lnTo>
                    <a:pt x="217" y="1000"/>
                  </a:lnTo>
                  <a:lnTo>
                    <a:pt x="211" y="980"/>
                  </a:lnTo>
                  <a:lnTo>
                    <a:pt x="207" y="959"/>
                  </a:lnTo>
                  <a:lnTo>
                    <a:pt x="205" y="943"/>
                  </a:lnTo>
                  <a:lnTo>
                    <a:pt x="199" y="931"/>
                  </a:lnTo>
                  <a:lnTo>
                    <a:pt x="191" y="919"/>
                  </a:lnTo>
                  <a:lnTo>
                    <a:pt x="187" y="908"/>
                  </a:lnTo>
                  <a:lnTo>
                    <a:pt x="189" y="894"/>
                  </a:lnTo>
                  <a:lnTo>
                    <a:pt x="191" y="888"/>
                  </a:lnTo>
                  <a:lnTo>
                    <a:pt x="197" y="884"/>
                  </a:lnTo>
                  <a:lnTo>
                    <a:pt x="201" y="878"/>
                  </a:lnTo>
                  <a:lnTo>
                    <a:pt x="205" y="874"/>
                  </a:lnTo>
                  <a:lnTo>
                    <a:pt x="209" y="870"/>
                  </a:lnTo>
                  <a:lnTo>
                    <a:pt x="211" y="868"/>
                  </a:lnTo>
                  <a:lnTo>
                    <a:pt x="213" y="868"/>
                  </a:lnTo>
                  <a:lnTo>
                    <a:pt x="207" y="868"/>
                  </a:lnTo>
                  <a:lnTo>
                    <a:pt x="193" y="868"/>
                  </a:lnTo>
                  <a:lnTo>
                    <a:pt x="173" y="870"/>
                  </a:lnTo>
                  <a:lnTo>
                    <a:pt x="152" y="870"/>
                  </a:lnTo>
                  <a:lnTo>
                    <a:pt x="130" y="872"/>
                  </a:lnTo>
                  <a:lnTo>
                    <a:pt x="112" y="876"/>
                  </a:lnTo>
                  <a:lnTo>
                    <a:pt x="97" y="882"/>
                  </a:lnTo>
                  <a:lnTo>
                    <a:pt x="81" y="892"/>
                  </a:lnTo>
                  <a:lnTo>
                    <a:pt x="67" y="902"/>
                  </a:lnTo>
                  <a:lnTo>
                    <a:pt x="53" y="912"/>
                  </a:lnTo>
                  <a:lnTo>
                    <a:pt x="43" y="915"/>
                  </a:lnTo>
                  <a:lnTo>
                    <a:pt x="34" y="915"/>
                  </a:lnTo>
                  <a:lnTo>
                    <a:pt x="28" y="912"/>
                  </a:lnTo>
                  <a:lnTo>
                    <a:pt x="22" y="908"/>
                  </a:lnTo>
                  <a:lnTo>
                    <a:pt x="18" y="906"/>
                  </a:lnTo>
                  <a:lnTo>
                    <a:pt x="14" y="902"/>
                  </a:lnTo>
                  <a:lnTo>
                    <a:pt x="10" y="896"/>
                  </a:lnTo>
                  <a:lnTo>
                    <a:pt x="10" y="892"/>
                  </a:lnTo>
                  <a:lnTo>
                    <a:pt x="10" y="884"/>
                  </a:lnTo>
                  <a:lnTo>
                    <a:pt x="16" y="876"/>
                  </a:lnTo>
                  <a:lnTo>
                    <a:pt x="24" y="868"/>
                  </a:lnTo>
                  <a:lnTo>
                    <a:pt x="32" y="862"/>
                  </a:lnTo>
                  <a:lnTo>
                    <a:pt x="37" y="854"/>
                  </a:lnTo>
                  <a:lnTo>
                    <a:pt x="37" y="843"/>
                  </a:lnTo>
                  <a:lnTo>
                    <a:pt x="34" y="835"/>
                  </a:lnTo>
                  <a:lnTo>
                    <a:pt x="24" y="829"/>
                  </a:lnTo>
                  <a:lnTo>
                    <a:pt x="14" y="823"/>
                  </a:lnTo>
                  <a:lnTo>
                    <a:pt x="6" y="817"/>
                  </a:lnTo>
                  <a:lnTo>
                    <a:pt x="0" y="811"/>
                  </a:lnTo>
                  <a:lnTo>
                    <a:pt x="2" y="799"/>
                  </a:lnTo>
                  <a:lnTo>
                    <a:pt x="12" y="776"/>
                  </a:lnTo>
                  <a:lnTo>
                    <a:pt x="22" y="758"/>
                  </a:lnTo>
                  <a:lnTo>
                    <a:pt x="34" y="744"/>
                  </a:lnTo>
                  <a:lnTo>
                    <a:pt x="41" y="734"/>
                  </a:lnTo>
                  <a:lnTo>
                    <a:pt x="47" y="719"/>
                  </a:lnTo>
                  <a:lnTo>
                    <a:pt x="55" y="701"/>
                  </a:lnTo>
                  <a:lnTo>
                    <a:pt x="61" y="685"/>
                  </a:lnTo>
                  <a:lnTo>
                    <a:pt x="67" y="675"/>
                  </a:lnTo>
                  <a:lnTo>
                    <a:pt x="75" y="669"/>
                  </a:lnTo>
                  <a:lnTo>
                    <a:pt x="89" y="665"/>
                  </a:lnTo>
                  <a:lnTo>
                    <a:pt x="102" y="660"/>
                  </a:lnTo>
                  <a:lnTo>
                    <a:pt x="114" y="646"/>
                  </a:lnTo>
                  <a:lnTo>
                    <a:pt x="122" y="632"/>
                  </a:lnTo>
                  <a:lnTo>
                    <a:pt x="126" y="620"/>
                  </a:lnTo>
                  <a:lnTo>
                    <a:pt x="130" y="614"/>
                  </a:lnTo>
                  <a:lnTo>
                    <a:pt x="142" y="604"/>
                  </a:lnTo>
                  <a:lnTo>
                    <a:pt x="152" y="599"/>
                  </a:lnTo>
                  <a:lnTo>
                    <a:pt x="161" y="595"/>
                  </a:lnTo>
                  <a:lnTo>
                    <a:pt x="167" y="591"/>
                  </a:lnTo>
                  <a:lnTo>
                    <a:pt x="175" y="581"/>
                  </a:lnTo>
                  <a:lnTo>
                    <a:pt x="187" y="553"/>
                  </a:lnTo>
                  <a:lnTo>
                    <a:pt x="197" y="522"/>
                  </a:lnTo>
                  <a:lnTo>
                    <a:pt x="205" y="488"/>
                  </a:lnTo>
                  <a:lnTo>
                    <a:pt x="213" y="445"/>
                  </a:lnTo>
                  <a:lnTo>
                    <a:pt x="215" y="404"/>
                  </a:lnTo>
                  <a:lnTo>
                    <a:pt x="213" y="384"/>
                  </a:lnTo>
                  <a:lnTo>
                    <a:pt x="213" y="358"/>
                  </a:lnTo>
                  <a:lnTo>
                    <a:pt x="213" y="333"/>
                  </a:lnTo>
                  <a:lnTo>
                    <a:pt x="211" y="309"/>
                  </a:lnTo>
                  <a:lnTo>
                    <a:pt x="209" y="295"/>
                  </a:lnTo>
                  <a:lnTo>
                    <a:pt x="201" y="288"/>
                  </a:lnTo>
                  <a:lnTo>
                    <a:pt x="189" y="286"/>
                  </a:lnTo>
                  <a:lnTo>
                    <a:pt x="173" y="284"/>
                  </a:lnTo>
                  <a:lnTo>
                    <a:pt x="159" y="280"/>
                  </a:lnTo>
                  <a:lnTo>
                    <a:pt x="146" y="274"/>
                  </a:lnTo>
                  <a:lnTo>
                    <a:pt x="134" y="260"/>
                  </a:lnTo>
                  <a:lnTo>
                    <a:pt x="126" y="242"/>
                  </a:lnTo>
                  <a:lnTo>
                    <a:pt x="122" y="225"/>
                  </a:lnTo>
                  <a:lnTo>
                    <a:pt x="124" y="181"/>
                  </a:lnTo>
                  <a:lnTo>
                    <a:pt x="144" y="162"/>
                  </a:lnTo>
                  <a:lnTo>
                    <a:pt x="169" y="183"/>
                  </a:lnTo>
                  <a:lnTo>
                    <a:pt x="203" y="168"/>
                  </a:lnTo>
                  <a:lnTo>
                    <a:pt x="199" y="114"/>
                  </a:lnTo>
                  <a:lnTo>
                    <a:pt x="228" y="20"/>
                  </a:lnTo>
                  <a:lnTo>
                    <a:pt x="266" y="0"/>
                  </a:lnTo>
                  <a:lnTo>
                    <a:pt x="278" y="116"/>
                  </a:lnTo>
                  <a:lnTo>
                    <a:pt x="311" y="177"/>
                  </a:lnTo>
                  <a:lnTo>
                    <a:pt x="354" y="170"/>
                  </a:lnTo>
                  <a:lnTo>
                    <a:pt x="400" y="118"/>
                  </a:lnTo>
                  <a:lnTo>
                    <a:pt x="429" y="156"/>
                  </a:lnTo>
                  <a:lnTo>
                    <a:pt x="411" y="191"/>
                  </a:lnTo>
                  <a:lnTo>
                    <a:pt x="447" y="242"/>
                  </a:lnTo>
                  <a:lnTo>
                    <a:pt x="496" y="244"/>
                  </a:lnTo>
                  <a:lnTo>
                    <a:pt x="551" y="329"/>
                  </a:lnTo>
                  <a:lnTo>
                    <a:pt x="614" y="439"/>
                  </a:lnTo>
                  <a:lnTo>
                    <a:pt x="646" y="516"/>
                  </a:lnTo>
                  <a:lnTo>
                    <a:pt x="681" y="551"/>
                  </a:lnTo>
                  <a:lnTo>
                    <a:pt x="721" y="543"/>
                  </a:lnTo>
                  <a:lnTo>
                    <a:pt x="793" y="494"/>
                  </a:lnTo>
                  <a:lnTo>
                    <a:pt x="803" y="518"/>
                  </a:lnTo>
                  <a:lnTo>
                    <a:pt x="852" y="492"/>
                  </a:lnTo>
                  <a:lnTo>
                    <a:pt x="856" y="435"/>
                  </a:lnTo>
                  <a:lnTo>
                    <a:pt x="831" y="402"/>
                  </a:lnTo>
                  <a:lnTo>
                    <a:pt x="831" y="335"/>
                  </a:lnTo>
                  <a:lnTo>
                    <a:pt x="868" y="315"/>
                  </a:lnTo>
                  <a:lnTo>
                    <a:pt x="925" y="244"/>
                  </a:lnTo>
                  <a:lnTo>
                    <a:pt x="917" y="199"/>
                  </a:lnTo>
                  <a:lnTo>
                    <a:pt x="941" y="171"/>
                  </a:lnTo>
                  <a:lnTo>
                    <a:pt x="976" y="171"/>
                  </a:lnTo>
                  <a:lnTo>
                    <a:pt x="980" y="148"/>
                  </a:lnTo>
                  <a:lnTo>
                    <a:pt x="967" y="120"/>
                  </a:lnTo>
                  <a:lnTo>
                    <a:pt x="994" y="103"/>
                  </a:lnTo>
                  <a:lnTo>
                    <a:pt x="1043" y="108"/>
                  </a:lnTo>
                  <a:lnTo>
                    <a:pt x="1043" y="162"/>
                  </a:lnTo>
                  <a:lnTo>
                    <a:pt x="1065" y="232"/>
                  </a:lnTo>
                  <a:lnTo>
                    <a:pt x="1128" y="227"/>
                  </a:lnTo>
                  <a:lnTo>
                    <a:pt x="1154" y="189"/>
                  </a:lnTo>
                  <a:lnTo>
                    <a:pt x="1187" y="211"/>
                  </a:lnTo>
                  <a:lnTo>
                    <a:pt x="1193" y="252"/>
                  </a:lnTo>
                  <a:lnTo>
                    <a:pt x="1177" y="315"/>
                  </a:lnTo>
                  <a:lnTo>
                    <a:pt x="1126" y="329"/>
                  </a:lnTo>
                  <a:lnTo>
                    <a:pt x="1061" y="327"/>
                  </a:lnTo>
                  <a:lnTo>
                    <a:pt x="1047" y="311"/>
                  </a:lnTo>
                  <a:lnTo>
                    <a:pt x="1024" y="337"/>
                  </a:lnTo>
                  <a:lnTo>
                    <a:pt x="994" y="315"/>
                  </a:lnTo>
                  <a:lnTo>
                    <a:pt x="939" y="376"/>
                  </a:lnTo>
                  <a:lnTo>
                    <a:pt x="961" y="404"/>
                  </a:lnTo>
                  <a:lnTo>
                    <a:pt x="965" y="459"/>
                  </a:lnTo>
                  <a:lnTo>
                    <a:pt x="1006" y="471"/>
                  </a:lnTo>
                  <a:lnTo>
                    <a:pt x="1051" y="449"/>
                  </a:lnTo>
                  <a:lnTo>
                    <a:pt x="1069" y="445"/>
                  </a:lnTo>
                  <a:lnTo>
                    <a:pt x="1104" y="490"/>
                  </a:lnTo>
                  <a:lnTo>
                    <a:pt x="1075" y="561"/>
                  </a:lnTo>
                  <a:lnTo>
                    <a:pt x="1053" y="614"/>
                  </a:lnTo>
                  <a:lnTo>
                    <a:pt x="1075" y="658"/>
                  </a:lnTo>
                  <a:lnTo>
                    <a:pt x="1116" y="677"/>
                  </a:lnTo>
                  <a:lnTo>
                    <a:pt x="1118" y="732"/>
                  </a:lnTo>
                  <a:lnTo>
                    <a:pt x="1081" y="782"/>
                  </a:lnTo>
                  <a:lnTo>
                    <a:pt x="1112" y="837"/>
                  </a:lnTo>
                  <a:lnTo>
                    <a:pt x="1138" y="819"/>
                  </a:lnTo>
                  <a:lnTo>
                    <a:pt x="1187" y="823"/>
                  </a:lnTo>
                  <a:lnTo>
                    <a:pt x="1197" y="864"/>
                  </a:lnTo>
                  <a:lnTo>
                    <a:pt x="1228" y="884"/>
                  </a:lnTo>
                  <a:lnTo>
                    <a:pt x="1262" y="864"/>
                  </a:lnTo>
                  <a:lnTo>
                    <a:pt x="1293" y="888"/>
                  </a:lnTo>
                  <a:lnTo>
                    <a:pt x="1329" y="872"/>
                  </a:lnTo>
                  <a:lnTo>
                    <a:pt x="1352" y="900"/>
                  </a:lnTo>
                  <a:lnTo>
                    <a:pt x="1343" y="973"/>
                  </a:lnTo>
                  <a:lnTo>
                    <a:pt x="1291" y="986"/>
                  </a:lnTo>
                  <a:lnTo>
                    <a:pt x="1262" y="1026"/>
                  </a:lnTo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73"/>
            <p:cNvSpPr/>
            <p:nvPr/>
          </p:nvSpPr>
          <p:spPr bwMode="gray">
            <a:xfrm>
              <a:off x="2755" y="3269"/>
              <a:ext cx="596" cy="432"/>
            </a:xfrm>
            <a:custGeom>
              <a:avLst/>
              <a:gdLst>
                <a:gd name="T0" fmla="*/ 209 w 1191"/>
                <a:gd name="T1" fmla="*/ 213 h 864"/>
                <a:gd name="T2" fmla="*/ 202 w 1191"/>
                <a:gd name="T3" fmla="*/ 215 h 864"/>
                <a:gd name="T4" fmla="*/ 195 w 1191"/>
                <a:gd name="T5" fmla="*/ 214 h 864"/>
                <a:gd name="T6" fmla="*/ 186 w 1191"/>
                <a:gd name="T7" fmla="*/ 210 h 864"/>
                <a:gd name="T8" fmla="*/ 180 w 1191"/>
                <a:gd name="T9" fmla="*/ 210 h 864"/>
                <a:gd name="T10" fmla="*/ 174 w 1191"/>
                <a:gd name="T11" fmla="*/ 203 h 864"/>
                <a:gd name="T12" fmla="*/ 169 w 1191"/>
                <a:gd name="T13" fmla="*/ 200 h 864"/>
                <a:gd name="T14" fmla="*/ 163 w 1191"/>
                <a:gd name="T15" fmla="*/ 210 h 864"/>
                <a:gd name="T16" fmla="*/ 155 w 1191"/>
                <a:gd name="T17" fmla="*/ 214 h 864"/>
                <a:gd name="T18" fmla="*/ 146 w 1191"/>
                <a:gd name="T19" fmla="*/ 216 h 864"/>
                <a:gd name="T20" fmla="*/ 140 w 1191"/>
                <a:gd name="T21" fmla="*/ 211 h 864"/>
                <a:gd name="T22" fmla="*/ 133 w 1191"/>
                <a:gd name="T23" fmla="*/ 213 h 864"/>
                <a:gd name="T24" fmla="*/ 123 w 1191"/>
                <a:gd name="T25" fmla="*/ 213 h 864"/>
                <a:gd name="T26" fmla="*/ 112 w 1191"/>
                <a:gd name="T27" fmla="*/ 206 h 864"/>
                <a:gd name="T28" fmla="*/ 101 w 1191"/>
                <a:gd name="T29" fmla="*/ 198 h 864"/>
                <a:gd name="T30" fmla="*/ 93 w 1191"/>
                <a:gd name="T31" fmla="*/ 189 h 864"/>
                <a:gd name="T32" fmla="*/ 88 w 1191"/>
                <a:gd name="T33" fmla="*/ 176 h 864"/>
                <a:gd name="T34" fmla="*/ 91 w 1191"/>
                <a:gd name="T35" fmla="*/ 171 h 864"/>
                <a:gd name="T36" fmla="*/ 94 w 1191"/>
                <a:gd name="T37" fmla="*/ 170 h 864"/>
                <a:gd name="T38" fmla="*/ 96 w 1191"/>
                <a:gd name="T39" fmla="*/ 167 h 864"/>
                <a:gd name="T40" fmla="*/ 87 w 1191"/>
                <a:gd name="T41" fmla="*/ 160 h 864"/>
                <a:gd name="T42" fmla="*/ 79 w 1191"/>
                <a:gd name="T43" fmla="*/ 161 h 864"/>
                <a:gd name="T44" fmla="*/ 74 w 1191"/>
                <a:gd name="T45" fmla="*/ 163 h 864"/>
                <a:gd name="T46" fmla="*/ 66 w 1191"/>
                <a:gd name="T47" fmla="*/ 158 h 864"/>
                <a:gd name="T48" fmla="*/ 60 w 1191"/>
                <a:gd name="T49" fmla="*/ 161 h 864"/>
                <a:gd name="T50" fmla="*/ 52 w 1191"/>
                <a:gd name="T51" fmla="*/ 156 h 864"/>
                <a:gd name="T52" fmla="*/ 46 w 1191"/>
                <a:gd name="T53" fmla="*/ 152 h 864"/>
                <a:gd name="T54" fmla="*/ 66 w 1191"/>
                <a:gd name="T55" fmla="*/ 135 h 864"/>
                <a:gd name="T56" fmla="*/ 53 w 1191"/>
                <a:gd name="T57" fmla="*/ 114 h 864"/>
                <a:gd name="T58" fmla="*/ 29 w 1191"/>
                <a:gd name="T59" fmla="*/ 108 h 864"/>
                <a:gd name="T60" fmla="*/ 8 w 1191"/>
                <a:gd name="T61" fmla="*/ 101 h 864"/>
                <a:gd name="T62" fmla="*/ 26 w 1191"/>
                <a:gd name="T63" fmla="*/ 74 h 864"/>
                <a:gd name="T64" fmla="*/ 63 w 1191"/>
                <a:gd name="T65" fmla="*/ 84 h 864"/>
                <a:gd name="T66" fmla="*/ 77 w 1191"/>
                <a:gd name="T67" fmla="*/ 70 h 864"/>
                <a:gd name="T68" fmla="*/ 100 w 1191"/>
                <a:gd name="T69" fmla="*/ 52 h 864"/>
                <a:gd name="T70" fmla="*/ 124 w 1191"/>
                <a:gd name="T71" fmla="*/ 56 h 864"/>
                <a:gd name="T72" fmla="*/ 144 w 1191"/>
                <a:gd name="T73" fmla="*/ 48 h 864"/>
                <a:gd name="T74" fmla="*/ 165 w 1191"/>
                <a:gd name="T75" fmla="*/ 40 h 864"/>
                <a:gd name="T76" fmla="*/ 182 w 1191"/>
                <a:gd name="T77" fmla="*/ 27 h 864"/>
                <a:gd name="T78" fmla="*/ 200 w 1191"/>
                <a:gd name="T79" fmla="*/ 19 h 864"/>
                <a:gd name="T80" fmla="*/ 217 w 1191"/>
                <a:gd name="T81" fmla="*/ 9 h 864"/>
                <a:gd name="T82" fmla="*/ 244 w 1191"/>
                <a:gd name="T83" fmla="*/ 5 h 864"/>
                <a:gd name="T84" fmla="*/ 260 w 1191"/>
                <a:gd name="T85" fmla="*/ 18 h 864"/>
                <a:gd name="T86" fmla="*/ 252 w 1191"/>
                <a:gd name="T87" fmla="*/ 54 h 864"/>
                <a:gd name="T88" fmla="*/ 274 w 1191"/>
                <a:gd name="T89" fmla="*/ 71 h 864"/>
                <a:gd name="T90" fmla="*/ 298 w 1191"/>
                <a:gd name="T91" fmla="*/ 81 h 864"/>
                <a:gd name="T92" fmla="*/ 282 w 1191"/>
                <a:gd name="T93" fmla="*/ 108 h 864"/>
                <a:gd name="T94" fmla="*/ 260 w 1191"/>
                <a:gd name="T95" fmla="*/ 161 h 864"/>
                <a:gd name="T96" fmla="*/ 248 w 1191"/>
                <a:gd name="T97" fmla="*/ 182 h 864"/>
                <a:gd name="T98" fmla="*/ 225 w 1191"/>
                <a:gd name="T99" fmla="*/ 197 h 86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191"/>
                <a:gd name="T151" fmla="*/ 0 h 864"/>
                <a:gd name="T152" fmla="*/ 1191 w 1191"/>
                <a:gd name="T153" fmla="*/ 864 h 864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191" h="864">
                  <a:moveTo>
                    <a:pt x="866" y="835"/>
                  </a:moveTo>
                  <a:lnTo>
                    <a:pt x="834" y="815"/>
                  </a:lnTo>
                  <a:lnTo>
                    <a:pt x="836" y="852"/>
                  </a:lnTo>
                  <a:lnTo>
                    <a:pt x="832" y="852"/>
                  </a:lnTo>
                  <a:lnTo>
                    <a:pt x="821" y="856"/>
                  </a:lnTo>
                  <a:lnTo>
                    <a:pt x="807" y="860"/>
                  </a:lnTo>
                  <a:lnTo>
                    <a:pt x="793" y="864"/>
                  </a:lnTo>
                  <a:lnTo>
                    <a:pt x="783" y="862"/>
                  </a:lnTo>
                  <a:lnTo>
                    <a:pt x="777" y="856"/>
                  </a:lnTo>
                  <a:lnTo>
                    <a:pt x="767" y="849"/>
                  </a:lnTo>
                  <a:lnTo>
                    <a:pt x="758" y="841"/>
                  </a:lnTo>
                  <a:lnTo>
                    <a:pt x="744" y="837"/>
                  </a:lnTo>
                  <a:lnTo>
                    <a:pt x="734" y="837"/>
                  </a:lnTo>
                  <a:lnTo>
                    <a:pt x="726" y="837"/>
                  </a:lnTo>
                  <a:lnTo>
                    <a:pt x="718" y="837"/>
                  </a:lnTo>
                  <a:lnTo>
                    <a:pt x="708" y="831"/>
                  </a:lnTo>
                  <a:lnTo>
                    <a:pt x="701" y="821"/>
                  </a:lnTo>
                  <a:lnTo>
                    <a:pt x="693" y="811"/>
                  </a:lnTo>
                  <a:lnTo>
                    <a:pt x="687" y="801"/>
                  </a:lnTo>
                  <a:lnTo>
                    <a:pt x="681" y="797"/>
                  </a:lnTo>
                  <a:lnTo>
                    <a:pt x="673" y="799"/>
                  </a:lnTo>
                  <a:lnTo>
                    <a:pt x="665" y="811"/>
                  </a:lnTo>
                  <a:lnTo>
                    <a:pt x="657" y="825"/>
                  </a:lnTo>
                  <a:lnTo>
                    <a:pt x="651" y="839"/>
                  </a:lnTo>
                  <a:lnTo>
                    <a:pt x="641" y="847"/>
                  </a:lnTo>
                  <a:lnTo>
                    <a:pt x="632" y="850"/>
                  </a:lnTo>
                  <a:lnTo>
                    <a:pt x="620" y="856"/>
                  </a:lnTo>
                  <a:lnTo>
                    <a:pt x="606" y="860"/>
                  </a:lnTo>
                  <a:lnTo>
                    <a:pt x="592" y="862"/>
                  </a:lnTo>
                  <a:lnTo>
                    <a:pt x="582" y="862"/>
                  </a:lnTo>
                  <a:lnTo>
                    <a:pt x="575" y="854"/>
                  </a:lnTo>
                  <a:lnTo>
                    <a:pt x="569" y="849"/>
                  </a:lnTo>
                  <a:lnTo>
                    <a:pt x="559" y="843"/>
                  </a:lnTo>
                  <a:lnTo>
                    <a:pt x="549" y="843"/>
                  </a:lnTo>
                  <a:lnTo>
                    <a:pt x="539" y="845"/>
                  </a:lnTo>
                  <a:lnTo>
                    <a:pt x="529" y="850"/>
                  </a:lnTo>
                  <a:lnTo>
                    <a:pt x="519" y="854"/>
                  </a:lnTo>
                  <a:lnTo>
                    <a:pt x="508" y="854"/>
                  </a:lnTo>
                  <a:lnTo>
                    <a:pt x="492" y="849"/>
                  </a:lnTo>
                  <a:lnTo>
                    <a:pt x="474" y="837"/>
                  </a:lnTo>
                  <a:lnTo>
                    <a:pt x="458" y="829"/>
                  </a:lnTo>
                  <a:lnTo>
                    <a:pt x="445" y="821"/>
                  </a:lnTo>
                  <a:lnTo>
                    <a:pt x="431" y="811"/>
                  </a:lnTo>
                  <a:lnTo>
                    <a:pt x="417" y="799"/>
                  </a:lnTo>
                  <a:lnTo>
                    <a:pt x="403" y="791"/>
                  </a:lnTo>
                  <a:lnTo>
                    <a:pt x="389" y="784"/>
                  </a:lnTo>
                  <a:lnTo>
                    <a:pt x="382" y="776"/>
                  </a:lnTo>
                  <a:lnTo>
                    <a:pt x="370" y="754"/>
                  </a:lnTo>
                  <a:lnTo>
                    <a:pt x="358" y="732"/>
                  </a:lnTo>
                  <a:lnTo>
                    <a:pt x="352" y="717"/>
                  </a:lnTo>
                  <a:lnTo>
                    <a:pt x="350" y="703"/>
                  </a:lnTo>
                  <a:lnTo>
                    <a:pt x="354" y="691"/>
                  </a:lnTo>
                  <a:lnTo>
                    <a:pt x="358" y="685"/>
                  </a:lnTo>
                  <a:lnTo>
                    <a:pt x="364" y="683"/>
                  </a:lnTo>
                  <a:lnTo>
                    <a:pt x="368" y="681"/>
                  </a:lnTo>
                  <a:lnTo>
                    <a:pt x="372" y="679"/>
                  </a:lnTo>
                  <a:lnTo>
                    <a:pt x="376" y="677"/>
                  </a:lnTo>
                  <a:lnTo>
                    <a:pt x="380" y="673"/>
                  </a:lnTo>
                  <a:lnTo>
                    <a:pt x="382" y="671"/>
                  </a:lnTo>
                  <a:lnTo>
                    <a:pt x="382" y="665"/>
                  </a:lnTo>
                  <a:lnTo>
                    <a:pt x="376" y="654"/>
                  </a:lnTo>
                  <a:lnTo>
                    <a:pt x="364" y="646"/>
                  </a:lnTo>
                  <a:lnTo>
                    <a:pt x="348" y="638"/>
                  </a:lnTo>
                  <a:lnTo>
                    <a:pt x="332" y="636"/>
                  </a:lnTo>
                  <a:lnTo>
                    <a:pt x="323" y="638"/>
                  </a:lnTo>
                  <a:lnTo>
                    <a:pt x="315" y="644"/>
                  </a:lnTo>
                  <a:lnTo>
                    <a:pt x="307" y="650"/>
                  </a:lnTo>
                  <a:lnTo>
                    <a:pt x="301" y="652"/>
                  </a:lnTo>
                  <a:lnTo>
                    <a:pt x="295" y="650"/>
                  </a:lnTo>
                  <a:lnTo>
                    <a:pt x="283" y="636"/>
                  </a:lnTo>
                  <a:lnTo>
                    <a:pt x="273" y="630"/>
                  </a:lnTo>
                  <a:lnTo>
                    <a:pt x="262" y="630"/>
                  </a:lnTo>
                  <a:lnTo>
                    <a:pt x="254" y="636"/>
                  </a:lnTo>
                  <a:lnTo>
                    <a:pt x="246" y="642"/>
                  </a:lnTo>
                  <a:lnTo>
                    <a:pt x="238" y="644"/>
                  </a:lnTo>
                  <a:lnTo>
                    <a:pt x="230" y="640"/>
                  </a:lnTo>
                  <a:lnTo>
                    <a:pt x="220" y="632"/>
                  </a:lnTo>
                  <a:lnTo>
                    <a:pt x="208" y="624"/>
                  </a:lnTo>
                  <a:lnTo>
                    <a:pt x="195" y="614"/>
                  </a:lnTo>
                  <a:lnTo>
                    <a:pt x="185" y="608"/>
                  </a:lnTo>
                  <a:lnTo>
                    <a:pt x="181" y="606"/>
                  </a:lnTo>
                  <a:lnTo>
                    <a:pt x="181" y="593"/>
                  </a:lnTo>
                  <a:lnTo>
                    <a:pt x="210" y="553"/>
                  </a:lnTo>
                  <a:lnTo>
                    <a:pt x="262" y="540"/>
                  </a:lnTo>
                  <a:lnTo>
                    <a:pt x="271" y="467"/>
                  </a:lnTo>
                  <a:lnTo>
                    <a:pt x="248" y="439"/>
                  </a:lnTo>
                  <a:lnTo>
                    <a:pt x="212" y="455"/>
                  </a:lnTo>
                  <a:lnTo>
                    <a:pt x="179" y="435"/>
                  </a:lnTo>
                  <a:lnTo>
                    <a:pt x="147" y="451"/>
                  </a:lnTo>
                  <a:lnTo>
                    <a:pt x="116" y="431"/>
                  </a:lnTo>
                  <a:lnTo>
                    <a:pt x="106" y="390"/>
                  </a:lnTo>
                  <a:lnTo>
                    <a:pt x="57" y="386"/>
                  </a:lnTo>
                  <a:lnTo>
                    <a:pt x="31" y="404"/>
                  </a:lnTo>
                  <a:lnTo>
                    <a:pt x="0" y="349"/>
                  </a:lnTo>
                  <a:lnTo>
                    <a:pt x="51" y="347"/>
                  </a:lnTo>
                  <a:lnTo>
                    <a:pt x="104" y="295"/>
                  </a:lnTo>
                  <a:lnTo>
                    <a:pt x="139" y="292"/>
                  </a:lnTo>
                  <a:lnTo>
                    <a:pt x="195" y="327"/>
                  </a:lnTo>
                  <a:lnTo>
                    <a:pt x="250" y="335"/>
                  </a:lnTo>
                  <a:lnTo>
                    <a:pt x="275" y="309"/>
                  </a:lnTo>
                  <a:lnTo>
                    <a:pt x="279" y="288"/>
                  </a:lnTo>
                  <a:lnTo>
                    <a:pt x="307" y="278"/>
                  </a:lnTo>
                  <a:lnTo>
                    <a:pt x="338" y="248"/>
                  </a:lnTo>
                  <a:lnTo>
                    <a:pt x="386" y="238"/>
                  </a:lnTo>
                  <a:lnTo>
                    <a:pt x="397" y="207"/>
                  </a:lnTo>
                  <a:lnTo>
                    <a:pt x="437" y="181"/>
                  </a:lnTo>
                  <a:lnTo>
                    <a:pt x="458" y="223"/>
                  </a:lnTo>
                  <a:lnTo>
                    <a:pt x="496" y="225"/>
                  </a:lnTo>
                  <a:lnTo>
                    <a:pt x="521" y="248"/>
                  </a:lnTo>
                  <a:lnTo>
                    <a:pt x="567" y="227"/>
                  </a:lnTo>
                  <a:lnTo>
                    <a:pt x="575" y="189"/>
                  </a:lnTo>
                  <a:lnTo>
                    <a:pt x="604" y="173"/>
                  </a:lnTo>
                  <a:lnTo>
                    <a:pt x="641" y="193"/>
                  </a:lnTo>
                  <a:lnTo>
                    <a:pt x="659" y="160"/>
                  </a:lnTo>
                  <a:lnTo>
                    <a:pt x="695" y="160"/>
                  </a:lnTo>
                  <a:lnTo>
                    <a:pt x="693" y="120"/>
                  </a:lnTo>
                  <a:lnTo>
                    <a:pt x="728" y="108"/>
                  </a:lnTo>
                  <a:lnTo>
                    <a:pt x="740" y="122"/>
                  </a:lnTo>
                  <a:lnTo>
                    <a:pt x="765" y="71"/>
                  </a:lnTo>
                  <a:lnTo>
                    <a:pt x="797" y="73"/>
                  </a:lnTo>
                  <a:lnTo>
                    <a:pt x="825" y="77"/>
                  </a:lnTo>
                  <a:lnTo>
                    <a:pt x="840" y="30"/>
                  </a:lnTo>
                  <a:lnTo>
                    <a:pt x="868" y="36"/>
                  </a:lnTo>
                  <a:lnTo>
                    <a:pt x="891" y="63"/>
                  </a:lnTo>
                  <a:lnTo>
                    <a:pt x="933" y="6"/>
                  </a:lnTo>
                  <a:lnTo>
                    <a:pt x="974" y="18"/>
                  </a:lnTo>
                  <a:lnTo>
                    <a:pt x="1006" y="0"/>
                  </a:lnTo>
                  <a:lnTo>
                    <a:pt x="1039" y="10"/>
                  </a:lnTo>
                  <a:lnTo>
                    <a:pt x="1039" y="69"/>
                  </a:lnTo>
                  <a:lnTo>
                    <a:pt x="1065" y="89"/>
                  </a:lnTo>
                  <a:lnTo>
                    <a:pt x="1059" y="154"/>
                  </a:lnTo>
                  <a:lnTo>
                    <a:pt x="1006" y="215"/>
                  </a:lnTo>
                  <a:lnTo>
                    <a:pt x="1080" y="209"/>
                  </a:lnTo>
                  <a:lnTo>
                    <a:pt x="1096" y="234"/>
                  </a:lnTo>
                  <a:lnTo>
                    <a:pt x="1096" y="284"/>
                  </a:lnTo>
                  <a:lnTo>
                    <a:pt x="1134" y="258"/>
                  </a:lnTo>
                  <a:lnTo>
                    <a:pt x="1169" y="258"/>
                  </a:lnTo>
                  <a:lnTo>
                    <a:pt x="1191" y="321"/>
                  </a:lnTo>
                  <a:lnTo>
                    <a:pt x="1163" y="351"/>
                  </a:lnTo>
                  <a:lnTo>
                    <a:pt x="1167" y="408"/>
                  </a:lnTo>
                  <a:lnTo>
                    <a:pt x="1128" y="431"/>
                  </a:lnTo>
                  <a:lnTo>
                    <a:pt x="1104" y="504"/>
                  </a:lnTo>
                  <a:lnTo>
                    <a:pt x="1110" y="579"/>
                  </a:lnTo>
                  <a:lnTo>
                    <a:pt x="1039" y="642"/>
                  </a:lnTo>
                  <a:lnTo>
                    <a:pt x="1013" y="654"/>
                  </a:lnTo>
                  <a:lnTo>
                    <a:pt x="1013" y="713"/>
                  </a:lnTo>
                  <a:lnTo>
                    <a:pt x="990" y="728"/>
                  </a:lnTo>
                  <a:lnTo>
                    <a:pt x="943" y="738"/>
                  </a:lnTo>
                  <a:lnTo>
                    <a:pt x="937" y="776"/>
                  </a:lnTo>
                  <a:lnTo>
                    <a:pt x="899" y="788"/>
                  </a:lnTo>
                  <a:lnTo>
                    <a:pt x="866" y="835"/>
                  </a:lnTo>
                  <a:close/>
                </a:path>
              </a:pathLst>
            </a:custGeom>
            <a:grpFill/>
            <a:ln w="0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74"/>
            <p:cNvSpPr/>
            <p:nvPr/>
          </p:nvSpPr>
          <p:spPr bwMode="gray">
            <a:xfrm>
              <a:off x="2755" y="3269"/>
              <a:ext cx="596" cy="432"/>
            </a:xfrm>
            <a:custGeom>
              <a:avLst/>
              <a:gdLst>
                <a:gd name="T0" fmla="*/ 209 w 1191"/>
                <a:gd name="T1" fmla="*/ 213 h 864"/>
                <a:gd name="T2" fmla="*/ 202 w 1191"/>
                <a:gd name="T3" fmla="*/ 215 h 864"/>
                <a:gd name="T4" fmla="*/ 195 w 1191"/>
                <a:gd name="T5" fmla="*/ 214 h 864"/>
                <a:gd name="T6" fmla="*/ 186 w 1191"/>
                <a:gd name="T7" fmla="*/ 210 h 864"/>
                <a:gd name="T8" fmla="*/ 180 w 1191"/>
                <a:gd name="T9" fmla="*/ 210 h 864"/>
                <a:gd name="T10" fmla="*/ 174 w 1191"/>
                <a:gd name="T11" fmla="*/ 203 h 864"/>
                <a:gd name="T12" fmla="*/ 169 w 1191"/>
                <a:gd name="T13" fmla="*/ 200 h 864"/>
                <a:gd name="T14" fmla="*/ 163 w 1191"/>
                <a:gd name="T15" fmla="*/ 210 h 864"/>
                <a:gd name="T16" fmla="*/ 155 w 1191"/>
                <a:gd name="T17" fmla="*/ 214 h 864"/>
                <a:gd name="T18" fmla="*/ 146 w 1191"/>
                <a:gd name="T19" fmla="*/ 216 h 864"/>
                <a:gd name="T20" fmla="*/ 140 w 1191"/>
                <a:gd name="T21" fmla="*/ 211 h 864"/>
                <a:gd name="T22" fmla="*/ 133 w 1191"/>
                <a:gd name="T23" fmla="*/ 213 h 864"/>
                <a:gd name="T24" fmla="*/ 123 w 1191"/>
                <a:gd name="T25" fmla="*/ 213 h 864"/>
                <a:gd name="T26" fmla="*/ 112 w 1191"/>
                <a:gd name="T27" fmla="*/ 206 h 864"/>
                <a:gd name="T28" fmla="*/ 101 w 1191"/>
                <a:gd name="T29" fmla="*/ 198 h 864"/>
                <a:gd name="T30" fmla="*/ 93 w 1191"/>
                <a:gd name="T31" fmla="*/ 189 h 864"/>
                <a:gd name="T32" fmla="*/ 88 w 1191"/>
                <a:gd name="T33" fmla="*/ 176 h 864"/>
                <a:gd name="T34" fmla="*/ 91 w 1191"/>
                <a:gd name="T35" fmla="*/ 171 h 864"/>
                <a:gd name="T36" fmla="*/ 94 w 1191"/>
                <a:gd name="T37" fmla="*/ 170 h 864"/>
                <a:gd name="T38" fmla="*/ 96 w 1191"/>
                <a:gd name="T39" fmla="*/ 167 h 864"/>
                <a:gd name="T40" fmla="*/ 87 w 1191"/>
                <a:gd name="T41" fmla="*/ 160 h 864"/>
                <a:gd name="T42" fmla="*/ 79 w 1191"/>
                <a:gd name="T43" fmla="*/ 161 h 864"/>
                <a:gd name="T44" fmla="*/ 74 w 1191"/>
                <a:gd name="T45" fmla="*/ 163 h 864"/>
                <a:gd name="T46" fmla="*/ 66 w 1191"/>
                <a:gd name="T47" fmla="*/ 158 h 864"/>
                <a:gd name="T48" fmla="*/ 60 w 1191"/>
                <a:gd name="T49" fmla="*/ 161 h 864"/>
                <a:gd name="T50" fmla="*/ 52 w 1191"/>
                <a:gd name="T51" fmla="*/ 156 h 864"/>
                <a:gd name="T52" fmla="*/ 46 w 1191"/>
                <a:gd name="T53" fmla="*/ 152 h 864"/>
                <a:gd name="T54" fmla="*/ 66 w 1191"/>
                <a:gd name="T55" fmla="*/ 135 h 864"/>
                <a:gd name="T56" fmla="*/ 53 w 1191"/>
                <a:gd name="T57" fmla="*/ 114 h 864"/>
                <a:gd name="T58" fmla="*/ 29 w 1191"/>
                <a:gd name="T59" fmla="*/ 108 h 864"/>
                <a:gd name="T60" fmla="*/ 8 w 1191"/>
                <a:gd name="T61" fmla="*/ 101 h 864"/>
                <a:gd name="T62" fmla="*/ 26 w 1191"/>
                <a:gd name="T63" fmla="*/ 74 h 864"/>
                <a:gd name="T64" fmla="*/ 63 w 1191"/>
                <a:gd name="T65" fmla="*/ 84 h 864"/>
                <a:gd name="T66" fmla="*/ 77 w 1191"/>
                <a:gd name="T67" fmla="*/ 70 h 864"/>
                <a:gd name="T68" fmla="*/ 100 w 1191"/>
                <a:gd name="T69" fmla="*/ 52 h 864"/>
                <a:gd name="T70" fmla="*/ 124 w 1191"/>
                <a:gd name="T71" fmla="*/ 56 h 864"/>
                <a:gd name="T72" fmla="*/ 144 w 1191"/>
                <a:gd name="T73" fmla="*/ 48 h 864"/>
                <a:gd name="T74" fmla="*/ 165 w 1191"/>
                <a:gd name="T75" fmla="*/ 40 h 864"/>
                <a:gd name="T76" fmla="*/ 182 w 1191"/>
                <a:gd name="T77" fmla="*/ 27 h 864"/>
                <a:gd name="T78" fmla="*/ 200 w 1191"/>
                <a:gd name="T79" fmla="*/ 19 h 864"/>
                <a:gd name="T80" fmla="*/ 217 w 1191"/>
                <a:gd name="T81" fmla="*/ 9 h 864"/>
                <a:gd name="T82" fmla="*/ 244 w 1191"/>
                <a:gd name="T83" fmla="*/ 5 h 864"/>
                <a:gd name="T84" fmla="*/ 260 w 1191"/>
                <a:gd name="T85" fmla="*/ 18 h 864"/>
                <a:gd name="T86" fmla="*/ 252 w 1191"/>
                <a:gd name="T87" fmla="*/ 54 h 864"/>
                <a:gd name="T88" fmla="*/ 274 w 1191"/>
                <a:gd name="T89" fmla="*/ 71 h 864"/>
                <a:gd name="T90" fmla="*/ 298 w 1191"/>
                <a:gd name="T91" fmla="*/ 81 h 864"/>
                <a:gd name="T92" fmla="*/ 282 w 1191"/>
                <a:gd name="T93" fmla="*/ 108 h 864"/>
                <a:gd name="T94" fmla="*/ 260 w 1191"/>
                <a:gd name="T95" fmla="*/ 161 h 864"/>
                <a:gd name="T96" fmla="*/ 248 w 1191"/>
                <a:gd name="T97" fmla="*/ 182 h 864"/>
                <a:gd name="T98" fmla="*/ 225 w 1191"/>
                <a:gd name="T99" fmla="*/ 197 h 86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191"/>
                <a:gd name="T151" fmla="*/ 0 h 864"/>
                <a:gd name="T152" fmla="*/ 1191 w 1191"/>
                <a:gd name="T153" fmla="*/ 864 h 864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191" h="864">
                  <a:moveTo>
                    <a:pt x="866" y="835"/>
                  </a:moveTo>
                  <a:lnTo>
                    <a:pt x="834" y="815"/>
                  </a:lnTo>
                  <a:lnTo>
                    <a:pt x="836" y="852"/>
                  </a:lnTo>
                  <a:lnTo>
                    <a:pt x="832" y="852"/>
                  </a:lnTo>
                  <a:lnTo>
                    <a:pt x="821" y="856"/>
                  </a:lnTo>
                  <a:lnTo>
                    <a:pt x="807" y="860"/>
                  </a:lnTo>
                  <a:lnTo>
                    <a:pt x="793" y="864"/>
                  </a:lnTo>
                  <a:lnTo>
                    <a:pt x="783" y="862"/>
                  </a:lnTo>
                  <a:lnTo>
                    <a:pt x="777" y="856"/>
                  </a:lnTo>
                  <a:lnTo>
                    <a:pt x="767" y="849"/>
                  </a:lnTo>
                  <a:lnTo>
                    <a:pt x="758" y="841"/>
                  </a:lnTo>
                  <a:lnTo>
                    <a:pt x="744" y="837"/>
                  </a:lnTo>
                  <a:lnTo>
                    <a:pt x="734" y="837"/>
                  </a:lnTo>
                  <a:lnTo>
                    <a:pt x="726" y="837"/>
                  </a:lnTo>
                  <a:lnTo>
                    <a:pt x="718" y="837"/>
                  </a:lnTo>
                  <a:lnTo>
                    <a:pt x="708" y="831"/>
                  </a:lnTo>
                  <a:lnTo>
                    <a:pt x="701" y="821"/>
                  </a:lnTo>
                  <a:lnTo>
                    <a:pt x="693" y="811"/>
                  </a:lnTo>
                  <a:lnTo>
                    <a:pt x="687" y="801"/>
                  </a:lnTo>
                  <a:lnTo>
                    <a:pt x="681" y="797"/>
                  </a:lnTo>
                  <a:lnTo>
                    <a:pt x="673" y="799"/>
                  </a:lnTo>
                  <a:lnTo>
                    <a:pt x="665" y="811"/>
                  </a:lnTo>
                  <a:lnTo>
                    <a:pt x="657" y="825"/>
                  </a:lnTo>
                  <a:lnTo>
                    <a:pt x="651" y="839"/>
                  </a:lnTo>
                  <a:lnTo>
                    <a:pt x="641" y="847"/>
                  </a:lnTo>
                  <a:lnTo>
                    <a:pt x="632" y="850"/>
                  </a:lnTo>
                  <a:lnTo>
                    <a:pt x="620" y="856"/>
                  </a:lnTo>
                  <a:lnTo>
                    <a:pt x="606" y="860"/>
                  </a:lnTo>
                  <a:lnTo>
                    <a:pt x="592" y="862"/>
                  </a:lnTo>
                  <a:lnTo>
                    <a:pt x="582" y="862"/>
                  </a:lnTo>
                  <a:lnTo>
                    <a:pt x="575" y="854"/>
                  </a:lnTo>
                  <a:lnTo>
                    <a:pt x="569" y="849"/>
                  </a:lnTo>
                  <a:lnTo>
                    <a:pt x="559" y="843"/>
                  </a:lnTo>
                  <a:lnTo>
                    <a:pt x="549" y="843"/>
                  </a:lnTo>
                  <a:lnTo>
                    <a:pt x="539" y="845"/>
                  </a:lnTo>
                  <a:lnTo>
                    <a:pt x="529" y="850"/>
                  </a:lnTo>
                  <a:lnTo>
                    <a:pt x="519" y="854"/>
                  </a:lnTo>
                  <a:lnTo>
                    <a:pt x="508" y="854"/>
                  </a:lnTo>
                  <a:lnTo>
                    <a:pt x="492" y="849"/>
                  </a:lnTo>
                  <a:lnTo>
                    <a:pt x="474" y="837"/>
                  </a:lnTo>
                  <a:lnTo>
                    <a:pt x="458" y="829"/>
                  </a:lnTo>
                  <a:lnTo>
                    <a:pt x="445" y="821"/>
                  </a:lnTo>
                  <a:lnTo>
                    <a:pt x="431" y="811"/>
                  </a:lnTo>
                  <a:lnTo>
                    <a:pt x="417" y="799"/>
                  </a:lnTo>
                  <a:lnTo>
                    <a:pt x="403" y="791"/>
                  </a:lnTo>
                  <a:lnTo>
                    <a:pt x="389" y="784"/>
                  </a:lnTo>
                  <a:lnTo>
                    <a:pt x="382" y="776"/>
                  </a:lnTo>
                  <a:lnTo>
                    <a:pt x="370" y="754"/>
                  </a:lnTo>
                  <a:lnTo>
                    <a:pt x="358" y="732"/>
                  </a:lnTo>
                  <a:lnTo>
                    <a:pt x="352" y="717"/>
                  </a:lnTo>
                  <a:lnTo>
                    <a:pt x="350" y="703"/>
                  </a:lnTo>
                  <a:lnTo>
                    <a:pt x="354" y="691"/>
                  </a:lnTo>
                  <a:lnTo>
                    <a:pt x="358" y="685"/>
                  </a:lnTo>
                  <a:lnTo>
                    <a:pt x="364" y="683"/>
                  </a:lnTo>
                  <a:lnTo>
                    <a:pt x="368" y="681"/>
                  </a:lnTo>
                  <a:lnTo>
                    <a:pt x="372" y="679"/>
                  </a:lnTo>
                  <a:lnTo>
                    <a:pt x="376" y="677"/>
                  </a:lnTo>
                  <a:lnTo>
                    <a:pt x="380" y="673"/>
                  </a:lnTo>
                  <a:lnTo>
                    <a:pt x="382" y="671"/>
                  </a:lnTo>
                  <a:lnTo>
                    <a:pt x="382" y="665"/>
                  </a:lnTo>
                  <a:lnTo>
                    <a:pt x="376" y="654"/>
                  </a:lnTo>
                  <a:lnTo>
                    <a:pt x="364" y="646"/>
                  </a:lnTo>
                  <a:lnTo>
                    <a:pt x="348" y="638"/>
                  </a:lnTo>
                  <a:lnTo>
                    <a:pt x="332" y="636"/>
                  </a:lnTo>
                  <a:lnTo>
                    <a:pt x="323" y="638"/>
                  </a:lnTo>
                  <a:lnTo>
                    <a:pt x="315" y="644"/>
                  </a:lnTo>
                  <a:lnTo>
                    <a:pt x="307" y="650"/>
                  </a:lnTo>
                  <a:lnTo>
                    <a:pt x="301" y="652"/>
                  </a:lnTo>
                  <a:lnTo>
                    <a:pt x="295" y="650"/>
                  </a:lnTo>
                  <a:lnTo>
                    <a:pt x="283" y="636"/>
                  </a:lnTo>
                  <a:lnTo>
                    <a:pt x="273" y="630"/>
                  </a:lnTo>
                  <a:lnTo>
                    <a:pt x="262" y="630"/>
                  </a:lnTo>
                  <a:lnTo>
                    <a:pt x="254" y="636"/>
                  </a:lnTo>
                  <a:lnTo>
                    <a:pt x="246" y="642"/>
                  </a:lnTo>
                  <a:lnTo>
                    <a:pt x="238" y="644"/>
                  </a:lnTo>
                  <a:lnTo>
                    <a:pt x="230" y="640"/>
                  </a:lnTo>
                  <a:lnTo>
                    <a:pt x="220" y="632"/>
                  </a:lnTo>
                  <a:lnTo>
                    <a:pt x="208" y="624"/>
                  </a:lnTo>
                  <a:lnTo>
                    <a:pt x="195" y="614"/>
                  </a:lnTo>
                  <a:lnTo>
                    <a:pt x="185" y="608"/>
                  </a:lnTo>
                  <a:lnTo>
                    <a:pt x="181" y="606"/>
                  </a:lnTo>
                  <a:lnTo>
                    <a:pt x="181" y="593"/>
                  </a:lnTo>
                  <a:lnTo>
                    <a:pt x="210" y="553"/>
                  </a:lnTo>
                  <a:lnTo>
                    <a:pt x="262" y="540"/>
                  </a:lnTo>
                  <a:lnTo>
                    <a:pt x="271" y="467"/>
                  </a:lnTo>
                  <a:lnTo>
                    <a:pt x="248" y="439"/>
                  </a:lnTo>
                  <a:lnTo>
                    <a:pt x="212" y="455"/>
                  </a:lnTo>
                  <a:lnTo>
                    <a:pt x="179" y="435"/>
                  </a:lnTo>
                  <a:lnTo>
                    <a:pt x="147" y="451"/>
                  </a:lnTo>
                  <a:lnTo>
                    <a:pt x="116" y="431"/>
                  </a:lnTo>
                  <a:lnTo>
                    <a:pt x="106" y="390"/>
                  </a:lnTo>
                  <a:lnTo>
                    <a:pt x="57" y="386"/>
                  </a:lnTo>
                  <a:lnTo>
                    <a:pt x="31" y="404"/>
                  </a:lnTo>
                  <a:lnTo>
                    <a:pt x="0" y="349"/>
                  </a:lnTo>
                  <a:lnTo>
                    <a:pt x="51" y="347"/>
                  </a:lnTo>
                  <a:lnTo>
                    <a:pt x="104" y="295"/>
                  </a:lnTo>
                  <a:lnTo>
                    <a:pt x="139" y="292"/>
                  </a:lnTo>
                  <a:lnTo>
                    <a:pt x="195" y="327"/>
                  </a:lnTo>
                  <a:lnTo>
                    <a:pt x="250" y="335"/>
                  </a:lnTo>
                  <a:lnTo>
                    <a:pt x="275" y="309"/>
                  </a:lnTo>
                  <a:lnTo>
                    <a:pt x="279" y="288"/>
                  </a:lnTo>
                  <a:lnTo>
                    <a:pt x="307" y="278"/>
                  </a:lnTo>
                  <a:lnTo>
                    <a:pt x="338" y="248"/>
                  </a:lnTo>
                  <a:lnTo>
                    <a:pt x="386" y="238"/>
                  </a:lnTo>
                  <a:lnTo>
                    <a:pt x="397" y="207"/>
                  </a:lnTo>
                  <a:lnTo>
                    <a:pt x="437" y="181"/>
                  </a:lnTo>
                  <a:lnTo>
                    <a:pt x="458" y="223"/>
                  </a:lnTo>
                  <a:lnTo>
                    <a:pt x="496" y="225"/>
                  </a:lnTo>
                  <a:lnTo>
                    <a:pt x="521" y="248"/>
                  </a:lnTo>
                  <a:lnTo>
                    <a:pt x="567" y="227"/>
                  </a:lnTo>
                  <a:lnTo>
                    <a:pt x="575" y="189"/>
                  </a:lnTo>
                  <a:lnTo>
                    <a:pt x="604" y="173"/>
                  </a:lnTo>
                  <a:lnTo>
                    <a:pt x="641" y="193"/>
                  </a:lnTo>
                  <a:lnTo>
                    <a:pt x="659" y="160"/>
                  </a:lnTo>
                  <a:lnTo>
                    <a:pt x="695" y="160"/>
                  </a:lnTo>
                  <a:lnTo>
                    <a:pt x="693" y="120"/>
                  </a:lnTo>
                  <a:lnTo>
                    <a:pt x="728" y="108"/>
                  </a:lnTo>
                  <a:lnTo>
                    <a:pt x="740" y="122"/>
                  </a:lnTo>
                  <a:lnTo>
                    <a:pt x="765" y="71"/>
                  </a:lnTo>
                  <a:lnTo>
                    <a:pt x="797" y="73"/>
                  </a:lnTo>
                  <a:lnTo>
                    <a:pt x="825" y="77"/>
                  </a:lnTo>
                  <a:lnTo>
                    <a:pt x="840" y="30"/>
                  </a:lnTo>
                  <a:lnTo>
                    <a:pt x="868" y="36"/>
                  </a:lnTo>
                  <a:lnTo>
                    <a:pt x="891" y="63"/>
                  </a:lnTo>
                  <a:lnTo>
                    <a:pt x="933" y="6"/>
                  </a:lnTo>
                  <a:lnTo>
                    <a:pt x="974" y="18"/>
                  </a:lnTo>
                  <a:lnTo>
                    <a:pt x="1006" y="0"/>
                  </a:lnTo>
                  <a:lnTo>
                    <a:pt x="1039" y="10"/>
                  </a:lnTo>
                  <a:lnTo>
                    <a:pt x="1039" y="69"/>
                  </a:lnTo>
                  <a:lnTo>
                    <a:pt x="1065" y="89"/>
                  </a:lnTo>
                  <a:lnTo>
                    <a:pt x="1059" y="154"/>
                  </a:lnTo>
                  <a:lnTo>
                    <a:pt x="1006" y="215"/>
                  </a:lnTo>
                  <a:lnTo>
                    <a:pt x="1080" y="209"/>
                  </a:lnTo>
                  <a:lnTo>
                    <a:pt x="1096" y="234"/>
                  </a:lnTo>
                  <a:lnTo>
                    <a:pt x="1096" y="284"/>
                  </a:lnTo>
                  <a:lnTo>
                    <a:pt x="1134" y="258"/>
                  </a:lnTo>
                  <a:lnTo>
                    <a:pt x="1169" y="258"/>
                  </a:lnTo>
                  <a:lnTo>
                    <a:pt x="1191" y="321"/>
                  </a:lnTo>
                  <a:lnTo>
                    <a:pt x="1163" y="351"/>
                  </a:lnTo>
                  <a:lnTo>
                    <a:pt x="1167" y="408"/>
                  </a:lnTo>
                  <a:lnTo>
                    <a:pt x="1128" y="431"/>
                  </a:lnTo>
                  <a:lnTo>
                    <a:pt x="1104" y="504"/>
                  </a:lnTo>
                  <a:lnTo>
                    <a:pt x="1110" y="579"/>
                  </a:lnTo>
                  <a:lnTo>
                    <a:pt x="1039" y="642"/>
                  </a:lnTo>
                  <a:lnTo>
                    <a:pt x="1013" y="654"/>
                  </a:lnTo>
                  <a:lnTo>
                    <a:pt x="1013" y="713"/>
                  </a:lnTo>
                  <a:lnTo>
                    <a:pt x="990" y="728"/>
                  </a:lnTo>
                  <a:lnTo>
                    <a:pt x="943" y="738"/>
                  </a:lnTo>
                  <a:lnTo>
                    <a:pt x="937" y="776"/>
                  </a:lnTo>
                  <a:lnTo>
                    <a:pt x="899" y="788"/>
                  </a:lnTo>
                  <a:lnTo>
                    <a:pt x="866" y="835"/>
                  </a:lnTo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75"/>
            <p:cNvSpPr/>
            <p:nvPr/>
          </p:nvSpPr>
          <p:spPr bwMode="gray">
            <a:xfrm>
              <a:off x="3116" y="3813"/>
              <a:ext cx="195" cy="172"/>
            </a:xfrm>
            <a:custGeom>
              <a:avLst/>
              <a:gdLst>
                <a:gd name="T0" fmla="*/ 20 w 392"/>
                <a:gd name="T1" fmla="*/ 19 h 344"/>
                <a:gd name="T2" fmla="*/ 17 w 392"/>
                <a:gd name="T3" fmla="*/ 21 h 344"/>
                <a:gd name="T4" fmla="*/ 11 w 392"/>
                <a:gd name="T5" fmla="*/ 27 h 344"/>
                <a:gd name="T6" fmla="*/ 5 w 392"/>
                <a:gd name="T7" fmla="*/ 35 h 344"/>
                <a:gd name="T8" fmla="*/ 1 w 392"/>
                <a:gd name="T9" fmla="*/ 40 h 344"/>
                <a:gd name="T10" fmla="*/ 0 w 392"/>
                <a:gd name="T11" fmla="*/ 50 h 344"/>
                <a:gd name="T12" fmla="*/ 1 w 392"/>
                <a:gd name="T13" fmla="*/ 63 h 344"/>
                <a:gd name="T14" fmla="*/ 5 w 392"/>
                <a:gd name="T15" fmla="*/ 72 h 344"/>
                <a:gd name="T16" fmla="*/ 12 w 392"/>
                <a:gd name="T17" fmla="*/ 78 h 344"/>
                <a:gd name="T18" fmla="*/ 22 w 392"/>
                <a:gd name="T19" fmla="*/ 80 h 344"/>
                <a:gd name="T20" fmla="*/ 28 w 392"/>
                <a:gd name="T21" fmla="*/ 80 h 344"/>
                <a:gd name="T22" fmla="*/ 33 w 392"/>
                <a:gd name="T23" fmla="*/ 81 h 344"/>
                <a:gd name="T24" fmla="*/ 41 w 392"/>
                <a:gd name="T25" fmla="*/ 86 h 344"/>
                <a:gd name="T26" fmla="*/ 46 w 392"/>
                <a:gd name="T27" fmla="*/ 85 h 344"/>
                <a:gd name="T28" fmla="*/ 49 w 392"/>
                <a:gd name="T29" fmla="*/ 80 h 344"/>
                <a:gd name="T30" fmla="*/ 53 w 392"/>
                <a:gd name="T31" fmla="*/ 74 h 344"/>
                <a:gd name="T32" fmla="*/ 59 w 392"/>
                <a:gd name="T33" fmla="*/ 73 h 344"/>
                <a:gd name="T34" fmla="*/ 64 w 392"/>
                <a:gd name="T35" fmla="*/ 69 h 344"/>
                <a:gd name="T36" fmla="*/ 69 w 392"/>
                <a:gd name="T37" fmla="*/ 63 h 344"/>
                <a:gd name="T38" fmla="*/ 76 w 392"/>
                <a:gd name="T39" fmla="*/ 59 h 344"/>
                <a:gd name="T40" fmla="*/ 79 w 392"/>
                <a:gd name="T41" fmla="*/ 52 h 344"/>
                <a:gd name="T42" fmla="*/ 80 w 392"/>
                <a:gd name="T43" fmla="*/ 43 h 344"/>
                <a:gd name="T44" fmla="*/ 85 w 392"/>
                <a:gd name="T45" fmla="*/ 28 h 344"/>
                <a:gd name="T46" fmla="*/ 90 w 392"/>
                <a:gd name="T47" fmla="*/ 21 h 344"/>
                <a:gd name="T48" fmla="*/ 94 w 392"/>
                <a:gd name="T49" fmla="*/ 19 h 344"/>
                <a:gd name="T50" fmla="*/ 97 w 392"/>
                <a:gd name="T51" fmla="*/ 15 h 344"/>
                <a:gd name="T52" fmla="*/ 97 w 392"/>
                <a:gd name="T53" fmla="*/ 9 h 344"/>
                <a:gd name="T54" fmla="*/ 95 w 392"/>
                <a:gd name="T55" fmla="*/ 3 h 344"/>
                <a:gd name="T56" fmla="*/ 88 w 392"/>
                <a:gd name="T57" fmla="*/ 1 h 344"/>
                <a:gd name="T58" fmla="*/ 75 w 392"/>
                <a:gd name="T59" fmla="*/ 1 h 344"/>
                <a:gd name="T60" fmla="*/ 64 w 392"/>
                <a:gd name="T61" fmla="*/ 3 h 344"/>
                <a:gd name="T62" fmla="*/ 55 w 392"/>
                <a:gd name="T63" fmla="*/ 5 h 344"/>
                <a:gd name="T64" fmla="*/ 45 w 392"/>
                <a:gd name="T65" fmla="*/ 7 h 344"/>
                <a:gd name="T66" fmla="*/ 38 w 392"/>
                <a:gd name="T67" fmla="*/ 8 h 344"/>
                <a:gd name="T68" fmla="*/ 33 w 392"/>
                <a:gd name="T69" fmla="*/ 11 h 344"/>
                <a:gd name="T70" fmla="*/ 28 w 392"/>
                <a:gd name="T71" fmla="*/ 12 h 344"/>
                <a:gd name="T72" fmla="*/ 23 w 392"/>
                <a:gd name="T73" fmla="*/ 12 h 34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92"/>
                <a:gd name="T112" fmla="*/ 0 h 344"/>
                <a:gd name="T113" fmla="*/ 392 w 392"/>
                <a:gd name="T114" fmla="*/ 344 h 344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92" h="344">
                  <a:moveTo>
                    <a:pt x="87" y="51"/>
                  </a:moveTo>
                  <a:lnTo>
                    <a:pt x="83" y="74"/>
                  </a:lnTo>
                  <a:lnTo>
                    <a:pt x="79" y="76"/>
                  </a:lnTo>
                  <a:lnTo>
                    <a:pt x="71" y="84"/>
                  </a:lnTo>
                  <a:lnTo>
                    <a:pt x="59" y="96"/>
                  </a:lnTo>
                  <a:lnTo>
                    <a:pt x="45" y="108"/>
                  </a:lnTo>
                  <a:lnTo>
                    <a:pt x="32" y="124"/>
                  </a:lnTo>
                  <a:lnTo>
                    <a:pt x="20" y="137"/>
                  </a:lnTo>
                  <a:lnTo>
                    <a:pt x="10" y="149"/>
                  </a:lnTo>
                  <a:lnTo>
                    <a:pt x="4" y="159"/>
                  </a:lnTo>
                  <a:lnTo>
                    <a:pt x="0" y="175"/>
                  </a:lnTo>
                  <a:lnTo>
                    <a:pt x="0" y="200"/>
                  </a:lnTo>
                  <a:lnTo>
                    <a:pt x="2" y="228"/>
                  </a:lnTo>
                  <a:lnTo>
                    <a:pt x="6" y="254"/>
                  </a:lnTo>
                  <a:lnTo>
                    <a:pt x="12" y="271"/>
                  </a:lnTo>
                  <a:lnTo>
                    <a:pt x="22" y="287"/>
                  </a:lnTo>
                  <a:lnTo>
                    <a:pt x="36" y="299"/>
                  </a:lnTo>
                  <a:lnTo>
                    <a:pt x="51" y="309"/>
                  </a:lnTo>
                  <a:lnTo>
                    <a:pt x="73" y="317"/>
                  </a:lnTo>
                  <a:lnTo>
                    <a:pt x="91" y="318"/>
                  </a:lnTo>
                  <a:lnTo>
                    <a:pt x="103" y="318"/>
                  </a:lnTo>
                  <a:lnTo>
                    <a:pt x="112" y="318"/>
                  </a:lnTo>
                  <a:lnTo>
                    <a:pt x="122" y="318"/>
                  </a:lnTo>
                  <a:lnTo>
                    <a:pt x="134" y="324"/>
                  </a:lnTo>
                  <a:lnTo>
                    <a:pt x="152" y="334"/>
                  </a:lnTo>
                  <a:lnTo>
                    <a:pt x="164" y="342"/>
                  </a:lnTo>
                  <a:lnTo>
                    <a:pt x="175" y="344"/>
                  </a:lnTo>
                  <a:lnTo>
                    <a:pt x="185" y="338"/>
                  </a:lnTo>
                  <a:lnTo>
                    <a:pt x="193" y="328"/>
                  </a:lnTo>
                  <a:lnTo>
                    <a:pt x="199" y="317"/>
                  </a:lnTo>
                  <a:lnTo>
                    <a:pt x="205" y="305"/>
                  </a:lnTo>
                  <a:lnTo>
                    <a:pt x="213" y="295"/>
                  </a:lnTo>
                  <a:lnTo>
                    <a:pt x="225" y="293"/>
                  </a:lnTo>
                  <a:lnTo>
                    <a:pt x="240" y="289"/>
                  </a:lnTo>
                  <a:lnTo>
                    <a:pt x="252" y="283"/>
                  </a:lnTo>
                  <a:lnTo>
                    <a:pt x="260" y="275"/>
                  </a:lnTo>
                  <a:lnTo>
                    <a:pt x="268" y="263"/>
                  </a:lnTo>
                  <a:lnTo>
                    <a:pt x="280" y="252"/>
                  </a:lnTo>
                  <a:lnTo>
                    <a:pt x="292" y="246"/>
                  </a:lnTo>
                  <a:lnTo>
                    <a:pt x="305" y="238"/>
                  </a:lnTo>
                  <a:lnTo>
                    <a:pt x="315" y="224"/>
                  </a:lnTo>
                  <a:lnTo>
                    <a:pt x="319" y="208"/>
                  </a:lnTo>
                  <a:lnTo>
                    <a:pt x="321" y="189"/>
                  </a:lnTo>
                  <a:lnTo>
                    <a:pt x="323" y="169"/>
                  </a:lnTo>
                  <a:lnTo>
                    <a:pt x="331" y="139"/>
                  </a:lnTo>
                  <a:lnTo>
                    <a:pt x="343" y="112"/>
                  </a:lnTo>
                  <a:lnTo>
                    <a:pt x="355" y="92"/>
                  </a:lnTo>
                  <a:lnTo>
                    <a:pt x="362" y="84"/>
                  </a:lnTo>
                  <a:lnTo>
                    <a:pt x="372" y="80"/>
                  </a:lnTo>
                  <a:lnTo>
                    <a:pt x="380" y="76"/>
                  </a:lnTo>
                  <a:lnTo>
                    <a:pt x="388" y="70"/>
                  </a:lnTo>
                  <a:lnTo>
                    <a:pt x="392" y="61"/>
                  </a:lnTo>
                  <a:lnTo>
                    <a:pt x="392" y="51"/>
                  </a:lnTo>
                  <a:lnTo>
                    <a:pt x="390" y="35"/>
                  </a:lnTo>
                  <a:lnTo>
                    <a:pt x="390" y="23"/>
                  </a:lnTo>
                  <a:lnTo>
                    <a:pt x="384" y="13"/>
                  </a:lnTo>
                  <a:lnTo>
                    <a:pt x="374" y="8"/>
                  </a:lnTo>
                  <a:lnTo>
                    <a:pt x="356" y="2"/>
                  </a:lnTo>
                  <a:lnTo>
                    <a:pt x="327" y="0"/>
                  </a:lnTo>
                  <a:lnTo>
                    <a:pt x="301" y="4"/>
                  </a:lnTo>
                  <a:lnTo>
                    <a:pt x="280" y="9"/>
                  </a:lnTo>
                  <a:lnTo>
                    <a:pt x="260" y="13"/>
                  </a:lnTo>
                  <a:lnTo>
                    <a:pt x="240" y="15"/>
                  </a:lnTo>
                  <a:lnTo>
                    <a:pt x="221" y="21"/>
                  </a:lnTo>
                  <a:lnTo>
                    <a:pt x="201" y="27"/>
                  </a:lnTo>
                  <a:lnTo>
                    <a:pt x="181" y="27"/>
                  </a:lnTo>
                  <a:lnTo>
                    <a:pt x="166" y="27"/>
                  </a:lnTo>
                  <a:lnTo>
                    <a:pt x="154" y="31"/>
                  </a:lnTo>
                  <a:lnTo>
                    <a:pt x="142" y="39"/>
                  </a:lnTo>
                  <a:lnTo>
                    <a:pt x="134" y="45"/>
                  </a:lnTo>
                  <a:lnTo>
                    <a:pt x="126" y="49"/>
                  </a:lnTo>
                  <a:lnTo>
                    <a:pt x="114" y="49"/>
                  </a:lnTo>
                  <a:lnTo>
                    <a:pt x="103" y="49"/>
                  </a:lnTo>
                  <a:lnTo>
                    <a:pt x="93" y="49"/>
                  </a:lnTo>
                  <a:lnTo>
                    <a:pt x="87" y="51"/>
                  </a:lnTo>
                  <a:close/>
                </a:path>
              </a:pathLst>
            </a:custGeom>
            <a:grpFill/>
            <a:ln w="0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76"/>
            <p:cNvSpPr/>
            <p:nvPr/>
          </p:nvSpPr>
          <p:spPr bwMode="gray">
            <a:xfrm>
              <a:off x="3116" y="3813"/>
              <a:ext cx="195" cy="172"/>
            </a:xfrm>
            <a:custGeom>
              <a:avLst/>
              <a:gdLst>
                <a:gd name="T0" fmla="*/ 20 w 392"/>
                <a:gd name="T1" fmla="*/ 19 h 344"/>
                <a:gd name="T2" fmla="*/ 17 w 392"/>
                <a:gd name="T3" fmla="*/ 21 h 344"/>
                <a:gd name="T4" fmla="*/ 11 w 392"/>
                <a:gd name="T5" fmla="*/ 27 h 344"/>
                <a:gd name="T6" fmla="*/ 5 w 392"/>
                <a:gd name="T7" fmla="*/ 35 h 344"/>
                <a:gd name="T8" fmla="*/ 1 w 392"/>
                <a:gd name="T9" fmla="*/ 40 h 344"/>
                <a:gd name="T10" fmla="*/ 0 w 392"/>
                <a:gd name="T11" fmla="*/ 50 h 344"/>
                <a:gd name="T12" fmla="*/ 1 w 392"/>
                <a:gd name="T13" fmla="*/ 63 h 344"/>
                <a:gd name="T14" fmla="*/ 5 w 392"/>
                <a:gd name="T15" fmla="*/ 72 h 344"/>
                <a:gd name="T16" fmla="*/ 12 w 392"/>
                <a:gd name="T17" fmla="*/ 78 h 344"/>
                <a:gd name="T18" fmla="*/ 22 w 392"/>
                <a:gd name="T19" fmla="*/ 80 h 344"/>
                <a:gd name="T20" fmla="*/ 28 w 392"/>
                <a:gd name="T21" fmla="*/ 80 h 344"/>
                <a:gd name="T22" fmla="*/ 33 w 392"/>
                <a:gd name="T23" fmla="*/ 81 h 344"/>
                <a:gd name="T24" fmla="*/ 41 w 392"/>
                <a:gd name="T25" fmla="*/ 86 h 344"/>
                <a:gd name="T26" fmla="*/ 46 w 392"/>
                <a:gd name="T27" fmla="*/ 85 h 344"/>
                <a:gd name="T28" fmla="*/ 49 w 392"/>
                <a:gd name="T29" fmla="*/ 80 h 344"/>
                <a:gd name="T30" fmla="*/ 53 w 392"/>
                <a:gd name="T31" fmla="*/ 74 h 344"/>
                <a:gd name="T32" fmla="*/ 59 w 392"/>
                <a:gd name="T33" fmla="*/ 73 h 344"/>
                <a:gd name="T34" fmla="*/ 64 w 392"/>
                <a:gd name="T35" fmla="*/ 69 h 344"/>
                <a:gd name="T36" fmla="*/ 69 w 392"/>
                <a:gd name="T37" fmla="*/ 63 h 344"/>
                <a:gd name="T38" fmla="*/ 76 w 392"/>
                <a:gd name="T39" fmla="*/ 59 h 344"/>
                <a:gd name="T40" fmla="*/ 79 w 392"/>
                <a:gd name="T41" fmla="*/ 52 h 344"/>
                <a:gd name="T42" fmla="*/ 80 w 392"/>
                <a:gd name="T43" fmla="*/ 43 h 344"/>
                <a:gd name="T44" fmla="*/ 85 w 392"/>
                <a:gd name="T45" fmla="*/ 28 h 344"/>
                <a:gd name="T46" fmla="*/ 90 w 392"/>
                <a:gd name="T47" fmla="*/ 21 h 344"/>
                <a:gd name="T48" fmla="*/ 94 w 392"/>
                <a:gd name="T49" fmla="*/ 19 h 344"/>
                <a:gd name="T50" fmla="*/ 97 w 392"/>
                <a:gd name="T51" fmla="*/ 15 h 344"/>
                <a:gd name="T52" fmla="*/ 97 w 392"/>
                <a:gd name="T53" fmla="*/ 9 h 344"/>
                <a:gd name="T54" fmla="*/ 95 w 392"/>
                <a:gd name="T55" fmla="*/ 3 h 344"/>
                <a:gd name="T56" fmla="*/ 88 w 392"/>
                <a:gd name="T57" fmla="*/ 1 h 344"/>
                <a:gd name="T58" fmla="*/ 75 w 392"/>
                <a:gd name="T59" fmla="*/ 1 h 344"/>
                <a:gd name="T60" fmla="*/ 64 w 392"/>
                <a:gd name="T61" fmla="*/ 3 h 344"/>
                <a:gd name="T62" fmla="*/ 55 w 392"/>
                <a:gd name="T63" fmla="*/ 5 h 344"/>
                <a:gd name="T64" fmla="*/ 45 w 392"/>
                <a:gd name="T65" fmla="*/ 7 h 344"/>
                <a:gd name="T66" fmla="*/ 38 w 392"/>
                <a:gd name="T67" fmla="*/ 8 h 344"/>
                <a:gd name="T68" fmla="*/ 33 w 392"/>
                <a:gd name="T69" fmla="*/ 11 h 344"/>
                <a:gd name="T70" fmla="*/ 28 w 392"/>
                <a:gd name="T71" fmla="*/ 12 h 344"/>
                <a:gd name="T72" fmla="*/ 23 w 392"/>
                <a:gd name="T73" fmla="*/ 12 h 34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92"/>
                <a:gd name="T112" fmla="*/ 0 h 344"/>
                <a:gd name="T113" fmla="*/ 392 w 392"/>
                <a:gd name="T114" fmla="*/ 344 h 344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92" h="344">
                  <a:moveTo>
                    <a:pt x="87" y="51"/>
                  </a:moveTo>
                  <a:lnTo>
                    <a:pt x="83" y="74"/>
                  </a:lnTo>
                  <a:lnTo>
                    <a:pt x="79" y="76"/>
                  </a:lnTo>
                  <a:lnTo>
                    <a:pt x="71" y="84"/>
                  </a:lnTo>
                  <a:lnTo>
                    <a:pt x="59" y="96"/>
                  </a:lnTo>
                  <a:lnTo>
                    <a:pt x="45" y="108"/>
                  </a:lnTo>
                  <a:lnTo>
                    <a:pt x="32" y="124"/>
                  </a:lnTo>
                  <a:lnTo>
                    <a:pt x="20" y="137"/>
                  </a:lnTo>
                  <a:lnTo>
                    <a:pt x="10" y="149"/>
                  </a:lnTo>
                  <a:lnTo>
                    <a:pt x="4" y="159"/>
                  </a:lnTo>
                  <a:lnTo>
                    <a:pt x="0" y="175"/>
                  </a:lnTo>
                  <a:lnTo>
                    <a:pt x="0" y="200"/>
                  </a:lnTo>
                  <a:lnTo>
                    <a:pt x="2" y="228"/>
                  </a:lnTo>
                  <a:lnTo>
                    <a:pt x="6" y="254"/>
                  </a:lnTo>
                  <a:lnTo>
                    <a:pt x="12" y="271"/>
                  </a:lnTo>
                  <a:lnTo>
                    <a:pt x="22" y="287"/>
                  </a:lnTo>
                  <a:lnTo>
                    <a:pt x="36" y="299"/>
                  </a:lnTo>
                  <a:lnTo>
                    <a:pt x="51" y="309"/>
                  </a:lnTo>
                  <a:lnTo>
                    <a:pt x="73" y="317"/>
                  </a:lnTo>
                  <a:lnTo>
                    <a:pt x="91" y="318"/>
                  </a:lnTo>
                  <a:lnTo>
                    <a:pt x="103" y="318"/>
                  </a:lnTo>
                  <a:lnTo>
                    <a:pt x="112" y="318"/>
                  </a:lnTo>
                  <a:lnTo>
                    <a:pt x="122" y="318"/>
                  </a:lnTo>
                  <a:lnTo>
                    <a:pt x="134" y="324"/>
                  </a:lnTo>
                  <a:lnTo>
                    <a:pt x="152" y="334"/>
                  </a:lnTo>
                  <a:lnTo>
                    <a:pt x="164" y="342"/>
                  </a:lnTo>
                  <a:lnTo>
                    <a:pt x="175" y="344"/>
                  </a:lnTo>
                  <a:lnTo>
                    <a:pt x="185" y="338"/>
                  </a:lnTo>
                  <a:lnTo>
                    <a:pt x="193" y="328"/>
                  </a:lnTo>
                  <a:lnTo>
                    <a:pt x="199" y="317"/>
                  </a:lnTo>
                  <a:lnTo>
                    <a:pt x="205" y="305"/>
                  </a:lnTo>
                  <a:lnTo>
                    <a:pt x="213" y="295"/>
                  </a:lnTo>
                  <a:lnTo>
                    <a:pt x="225" y="293"/>
                  </a:lnTo>
                  <a:lnTo>
                    <a:pt x="240" y="289"/>
                  </a:lnTo>
                  <a:lnTo>
                    <a:pt x="252" y="283"/>
                  </a:lnTo>
                  <a:lnTo>
                    <a:pt x="260" y="275"/>
                  </a:lnTo>
                  <a:lnTo>
                    <a:pt x="268" y="263"/>
                  </a:lnTo>
                  <a:lnTo>
                    <a:pt x="280" y="252"/>
                  </a:lnTo>
                  <a:lnTo>
                    <a:pt x="292" y="246"/>
                  </a:lnTo>
                  <a:lnTo>
                    <a:pt x="305" y="238"/>
                  </a:lnTo>
                  <a:lnTo>
                    <a:pt x="315" y="224"/>
                  </a:lnTo>
                  <a:lnTo>
                    <a:pt x="319" y="208"/>
                  </a:lnTo>
                  <a:lnTo>
                    <a:pt x="321" y="189"/>
                  </a:lnTo>
                  <a:lnTo>
                    <a:pt x="323" y="169"/>
                  </a:lnTo>
                  <a:lnTo>
                    <a:pt x="331" y="139"/>
                  </a:lnTo>
                  <a:lnTo>
                    <a:pt x="343" y="112"/>
                  </a:lnTo>
                  <a:lnTo>
                    <a:pt x="355" y="92"/>
                  </a:lnTo>
                  <a:lnTo>
                    <a:pt x="362" y="84"/>
                  </a:lnTo>
                  <a:lnTo>
                    <a:pt x="372" y="80"/>
                  </a:lnTo>
                  <a:lnTo>
                    <a:pt x="380" y="76"/>
                  </a:lnTo>
                  <a:lnTo>
                    <a:pt x="388" y="70"/>
                  </a:lnTo>
                  <a:lnTo>
                    <a:pt x="392" y="61"/>
                  </a:lnTo>
                  <a:lnTo>
                    <a:pt x="392" y="51"/>
                  </a:lnTo>
                  <a:lnTo>
                    <a:pt x="390" y="35"/>
                  </a:lnTo>
                  <a:lnTo>
                    <a:pt x="390" y="23"/>
                  </a:lnTo>
                  <a:lnTo>
                    <a:pt x="384" y="13"/>
                  </a:lnTo>
                  <a:lnTo>
                    <a:pt x="374" y="8"/>
                  </a:lnTo>
                  <a:lnTo>
                    <a:pt x="356" y="2"/>
                  </a:lnTo>
                  <a:lnTo>
                    <a:pt x="327" y="0"/>
                  </a:lnTo>
                  <a:lnTo>
                    <a:pt x="301" y="4"/>
                  </a:lnTo>
                  <a:lnTo>
                    <a:pt x="280" y="9"/>
                  </a:lnTo>
                  <a:lnTo>
                    <a:pt x="260" y="13"/>
                  </a:lnTo>
                  <a:lnTo>
                    <a:pt x="240" y="15"/>
                  </a:lnTo>
                  <a:lnTo>
                    <a:pt x="221" y="21"/>
                  </a:lnTo>
                  <a:lnTo>
                    <a:pt x="201" y="27"/>
                  </a:lnTo>
                  <a:lnTo>
                    <a:pt x="181" y="27"/>
                  </a:lnTo>
                  <a:lnTo>
                    <a:pt x="166" y="27"/>
                  </a:lnTo>
                  <a:lnTo>
                    <a:pt x="154" y="31"/>
                  </a:lnTo>
                  <a:lnTo>
                    <a:pt x="142" y="39"/>
                  </a:lnTo>
                  <a:lnTo>
                    <a:pt x="134" y="45"/>
                  </a:lnTo>
                  <a:lnTo>
                    <a:pt x="126" y="49"/>
                  </a:lnTo>
                  <a:lnTo>
                    <a:pt x="114" y="49"/>
                  </a:lnTo>
                  <a:lnTo>
                    <a:pt x="103" y="49"/>
                  </a:lnTo>
                  <a:lnTo>
                    <a:pt x="93" y="49"/>
                  </a:lnTo>
                  <a:lnTo>
                    <a:pt x="87" y="51"/>
                  </a:lnTo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77"/>
            <p:cNvSpPr/>
            <p:nvPr/>
          </p:nvSpPr>
          <p:spPr bwMode="gray">
            <a:xfrm>
              <a:off x="3188" y="3319"/>
              <a:ext cx="564" cy="480"/>
            </a:xfrm>
            <a:custGeom>
              <a:avLst/>
              <a:gdLst>
                <a:gd name="T0" fmla="*/ 279 w 1128"/>
                <a:gd name="T1" fmla="*/ 62 h 960"/>
                <a:gd name="T2" fmla="*/ 272 w 1128"/>
                <a:gd name="T3" fmla="*/ 67 h 960"/>
                <a:gd name="T4" fmla="*/ 266 w 1128"/>
                <a:gd name="T5" fmla="*/ 77 h 960"/>
                <a:gd name="T6" fmla="*/ 261 w 1128"/>
                <a:gd name="T7" fmla="*/ 87 h 960"/>
                <a:gd name="T8" fmla="*/ 254 w 1128"/>
                <a:gd name="T9" fmla="*/ 97 h 960"/>
                <a:gd name="T10" fmla="*/ 241 w 1128"/>
                <a:gd name="T11" fmla="*/ 103 h 960"/>
                <a:gd name="T12" fmla="*/ 230 w 1128"/>
                <a:gd name="T13" fmla="*/ 104 h 960"/>
                <a:gd name="T14" fmla="*/ 216 w 1128"/>
                <a:gd name="T15" fmla="*/ 103 h 960"/>
                <a:gd name="T16" fmla="*/ 203 w 1128"/>
                <a:gd name="T17" fmla="*/ 110 h 960"/>
                <a:gd name="T18" fmla="*/ 199 w 1128"/>
                <a:gd name="T19" fmla="*/ 115 h 960"/>
                <a:gd name="T20" fmla="*/ 198 w 1128"/>
                <a:gd name="T21" fmla="*/ 118 h 960"/>
                <a:gd name="T22" fmla="*/ 196 w 1128"/>
                <a:gd name="T23" fmla="*/ 119 h 960"/>
                <a:gd name="T24" fmla="*/ 190 w 1128"/>
                <a:gd name="T25" fmla="*/ 114 h 960"/>
                <a:gd name="T26" fmla="*/ 183 w 1128"/>
                <a:gd name="T27" fmla="*/ 118 h 960"/>
                <a:gd name="T28" fmla="*/ 177 w 1128"/>
                <a:gd name="T29" fmla="*/ 127 h 960"/>
                <a:gd name="T30" fmla="*/ 164 w 1128"/>
                <a:gd name="T31" fmla="*/ 127 h 960"/>
                <a:gd name="T32" fmla="*/ 155 w 1128"/>
                <a:gd name="T33" fmla="*/ 120 h 960"/>
                <a:gd name="T34" fmla="*/ 148 w 1128"/>
                <a:gd name="T35" fmla="*/ 111 h 960"/>
                <a:gd name="T36" fmla="*/ 143 w 1128"/>
                <a:gd name="T37" fmla="*/ 113 h 960"/>
                <a:gd name="T38" fmla="*/ 147 w 1128"/>
                <a:gd name="T39" fmla="*/ 122 h 960"/>
                <a:gd name="T40" fmla="*/ 154 w 1128"/>
                <a:gd name="T41" fmla="*/ 130 h 960"/>
                <a:gd name="T42" fmla="*/ 153 w 1128"/>
                <a:gd name="T43" fmla="*/ 140 h 960"/>
                <a:gd name="T44" fmla="*/ 140 w 1128"/>
                <a:gd name="T45" fmla="*/ 149 h 960"/>
                <a:gd name="T46" fmla="*/ 134 w 1128"/>
                <a:gd name="T47" fmla="*/ 149 h 960"/>
                <a:gd name="T48" fmla="*/ 132 w 1128"/>
                <a:gd name="T49" fmla="*/ 148 h 960"/>
                <a:gd name="T50" fmla="*/ 130 w 1128"/>
                <a:gd name="T51" fmla="*/ 148 h 960"/>
                <a:gd name="T52" fmla="*/ 126 w 1128"/>
                <a:gd name="T53" fmla="*/ 154 h 960"/>
                <a:gd name="T54" fmla="*/ 116 w 1128"/>
                <a:gd name="T55" fmla="*/ 163 h 960"/>
                <a:gd name="T56" fmla="*/ 110 w 1128"/>
                <a:gd name="T57" fmla="*/ 167 h 960"/>
                <a:gd name="T58" fmla="*/ 97 w 1128"/>
                <a:gd name="T59" fmla="*/ 168 h 960"/>
                <a:gd name="T60" fmla="*/ 87 w 1128"/>
                <a:gd name="T61" fmla="*/ 171 h 960"/>
                <a:gd name="T62" fmla="*/ 75 w 1128"/>
                <a:gd name="T63" fmla="*/ 179 h 960"/>
                <a:gd name="T64" fmla="*/ 56 w 1128"/>
                <a:gd name="T65" fmla="*/ 185 h 960"/>
                <a:gd name="T66" fmla="*/ 46 w 1128"/>
                <a:gd name="T67" fmla="*/ 186 h 960"/>
                <a:gd name="T68" fmla="*/ 38 w 1128"/>
                <a:gd name="T69" fmla="*/ 194 h 960"/>
                <a:gd name="T70" fmla="*/ 29 w 1128"/>
                <a:gd name="T71" fmla="*/ 199 h 960"/>
                <a:gd name="T72" fmla="*/ 23 w 1128"/>
                <a:gd name="T73" fmla="*/ 207 h 960"/>
                <a:gd name="T74" fmla="*/ 26 w 1128"/>
                <a:gd name="T75" fmla="*/ 214 h 960"/>
                <a:gd name="T76" fmla="*/ 35 w 1128"/>
                <a:gd name="T77" fmla="*/ 227 h 960"/>
                <a:gd name="T78" fmla="*/ 35 w 1128"/>
                <a:gd name="T79" fmla="*/ 235 h 960"/>
                <a:gd name="T80" fmla="*/ 24 w 1128"/>
                <a:gd name="T81" fmla="*/ 240 h 960"/>
                <a:gd name="T82" fmla="*/ 13 w 1128"/>
                <a:gd name="T83" fmla="*/ 235 h 960"/>
                <a:gd name="T84" fmla="*/ 4 w 1128"/>
                <a:gd name="T85" fmla="*/ 222 h 960"/>
                <a:gd name="T86" fmla="*/ 1 w 1128"/>
                <a:gd name="T87" fmla="*/ 210 h 960"/>
                <a:gd name="T88" fmla="*/ 1 w 1128"/>
                <a:gd name="T89" fmla="*/ 200 h 960"/>
                <a:gd name="T90" fmla="*/ 8 w 1128"/>
                <a:gd name="T91" fmla="*/ 189 h 960"/>
                <a:gd name="T92" fmla="*/ 0 w 1128"/>
                <a:gd name="T93" fmla="*/ 184 h 960"/>
                <a:gd name="T94" fmla="*/ 19 w 1128"/>
                <a:gd name="T95" fmla="*/ 160 h 960"/>
                <a:gd name="T96" fmla="*/ 37 w 1128"/>
                <a:gd name="T97" fmla="*/ 139 h 960"/>
                <a:gd name="T98" fmla="*/ 59 w 1128"/>
                <a:gd name="T99" fmla="*/ 101 h 960"/>
                <a:gd name="T100" fmla="*/ 74 w 1128"/>
                <a:gd name="T101" fmla="*/ 62 h 960"/>
                <a:gd name="T102" fmla="*/ 82 w 1128"/>
                <a:gd name="T103" fmla="*/ 36 h 960"/>
                <a:gd name="T104" fmla="*/ 121 w 1128"/>
                <a:gd name="T105" fmla="*/ 3 h 960"/>
                <a:gd name="T106" fmla="*/ 156 w 1128"/>
                <a:gd name="T107" fmla="*/ 8 h 960"/>
                <a:gd name="T108" fmla="*/ 170 w 1128"/>
                <a:gd name="T109" fmla="*/ 24 h 960"/>
                <a:gd name="T110" fmla="*/ 185 w 1128"/>
                <a:gd name="T111" fmla="*/ 32 h 960"/>
                <a:gd name="T112" fmla="*/ 224 w 1128"/>
                <a:gd name="T113" fmla="*/ 15 h 960"/>
                <a:gd name="T114" fmla="*/ 272 w 1128"/>
                <a:gd name="T115" fmla="*/ 41 h 96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128"/>
                <a:gd name="T175" fmla="*/ 0 h 960"/>
                <a:gd name="T176" fmla="*/ 1128 w 1128"/>
                <a:gd name="T177" fmla="*/ 960 h 960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128" h="960">
                  <a:moveTo>
                    <a:pt x="1128" y="246"/>
                  </a:moveTo>
                  <a:lnTo>
                    <a:pt x="1124" y="248"/>
                  </a:lnTo>
                  <a:lnTo>
                    <a:pt x="1116" y="250"/>
                  </a:lnTo>
                  <a:lnTo>
                    <a:pt x="1104" y="254"/>
                  </a:lnTo>
                  <a:lnTo>
                    <a:pt x="1094" y="259"/>
                  </a:lnTo>
                  <a:lnTo>
                    <a:pt x="1088" y="265"/>
                  </a:lnTo>
                  <a:lnTo>
                    <a:pt x="1083" y="275"/>
                  </a:lnTo>
                  <a:lnTo>
                    <a:pt x="1075" y="289"/>
                  </a:lnTo>
                  <a:lnTo>
                    <a:pt x="1063" y="305"/>
                  </a:lnTo>
                  <a:lnTo>
                    <a:pt x="1055" y="318"/>
                  </a:lnTo>
                  <a:lnTo>
                    <a:pt x="1047" y="332"/>
                  </a:lnTo>
                  <a:lnTo>
                    <a:pt x="1043" y="348"/>
                  </a:lnTo>
                  <a:lnTo>
                    <a:pt x="1037" y="362"/>
                  </a:lnTo>
                  <a:lnTo>
                    <a:pt x="1029" y="376"/>
                  </a:lnTo>
                  <a:lnTo>
                    <a:pt x="1016" y="387"/>
                  </a:lnTo>
                  <a:lnTo>
                    <a:pt x="1002" y="395"/>
                  </a:lnTo>
                  <a:lnTo>
                    <a:pt x="984" y="403"/>
                  </a:lnTo>
                  <a:lnTo>
                    <a:pt x="966" y="411"/>
                  </a:lnTo>
                  <a:lnTo>
                    <a:pt x="949" y="417"/>
                  </a:lnTo>
                  <a:lnTo>
                    <a:pt x="937" y="419"/>
                  </a:lnTo>
                  <a:lnTo>
                    <a:pt x="921" y="415"/>
                  </a:lnTo>
                  <a:lnTo>
                    <a:pt x="903" y="411"/>
                  </a:lnTo>
                  <a:lnTo>
                    <a:pt x="884" y="409"/>
                  </a:lnTo>
                  <a:lnTo>
                    <a:pt x="864" y="411"/>
                  </a:lnTo>
                  <a:lnTo>
                    <a:pt x="846" y="419"/>
                  </a:lnTo>
                  <a:lnTo>
                    <a:pt x="829" y="431"/>
                  </a:lnTo>
                  <a:lnTo>
                    <a:pt x="813" y="440"/>
                  </a:lnTo>
                  <a:lnTo>
                    <a:pt x="801" y="450"/>
                  </a:lnTo>
                  <a:lnTo>
                    <a:pt x="799" y="454"/>
                  </a:lnTo>
                  <a:lnTo>
                    <a:pt x="797" y="458"/>
                  </a:lnTo>
                  <a:lnTo>
                    <a:pt x="795" y="464"/>
                  </a:lnTo>
                  <a:lnTo>
                    <a:pt x="793" y="468"/>
                  </a:lnTo>
                  <a:lnTo>
                    <a:pt x="791" y="472"/>
                  </a:lnTo>
                  <a:lnTo>
                    <a:pt x="789" y="474"/>
                  </a:lnTo>
                  <a:lnTo>
                    <a:pt x="787" y="474"/>
                  </a:lnTo>
                  <a:lnTo>
                    <a:pt x="783" y="474"/>
                  </a:lnTo>
                  <a:lnTo>
                    <a:pt x="777" y="470"/>
                  </a:lnTo>
                  <a:lnTo>
                    <a:pt x="770" y="462"/>
                  </a:lnTo>
                  <a:lnTo>
                    <a:pt x="760" y="456"/>
                  </a:lnTo>
                  <a:lnTo>
                    <a:pt x="752" y="456"/>
                  </a:lnTo>
                  <a:lnTo>
                    <a:pt x="742" y="462"/>
                  </a:lnTo>
                  <a:lnTo>
                    <a:pt x="734" y="472"/>
                  </a:lnTo>
                  <a:lnTo>
                    <a:pt x="726" y="484"/>
                  </a:lnTo>
                  <a:lnTo>
                    <a:pt x="718" y="496"/>
                  </a:lnTo>
                  <a:lnTo>
                    <a:pt x="708" y="507"/>
                  </a:lnTo>
                  <a:lnTo>
                    <a:pt x="695" y="513"/>
                  </a:lnTo>
                  <a:lnTo>
                    <a:pt x="679" y="513"/>
                  </a:lnTo>
                  <a:lnTo>
                    <a:pt x="657" y="509"/>
                  </a:lnTo>
                  <a:lnTo>
                    <a:pt x="644" y="503"/>
                  </a:lnTo>
                  <a:lnTo>
                    <a:pt x="634" y="494"/>
                  </a:lnTo>
                  <a:lnTo>
                    <a:pt x="622" y="482"/>
                  </a:lnTo>
                  <a:lnTo>
                    <a:pt x="612" y="468"/>
                  </a:lnTo>
                  <a:lnTo>
                    <a:pt x="602" y="454"/>
                  </a:lnTo>
                  <a:lnTo>
                    <a:pt x="592" y="442"/>
                  </a:lnTo>
                  <a:lnTo>
                    <a:pt x="583" y="437"/>
                  </a:lnTo>
                  <a:lnTo>
                    <a:pt x="575" y="440"/>
                  </a:lnTo>
                  <a:lnTo>
                    <a:pt x="571" y="452"/>
                  </a:lnTo>
                  <a:lnTo>
                    <a:pt x="575" y="464"/>
                  </a:lnTo>
                  <a:lnTo>
                    <a:pt x="581" y="478"/>
                  </a:lnTo>
                  <a:lnTo>
                    <a:pt x="588" y="490"/>
                  </a:lnTo>
                  <a:lnTo>
                    <a:pt x="596" y="498"/>
                  </a:lnTo>
                  <a:lnTo>
                    <a:pt x="608" y="509"/>
                  </a:lnTo>
                  <a:lnTo>
                    <a:pt x="618" y="519"/>
                  </a:lnTo>
                  <a:lnTo>
                    <a:pt x="624" y="531"/>
                  </a:lnTo>
                  <a:lnTo>
                    <a:pt x="624" y="541"/>
                  </a:lnTo>
                  <a:lnTo>
                    <a:pt x="612" y="557"/>
                  </a:lnTo>
                  <a:lnTo>
                    <a:pt x="596" y="574"/>
                  </a:lnTo>
                  <a:lnTo>
                    <a:pt x="577" y="588"/>
                  </a:lnTo>
                  <a:lnTo>
                    <a:pt x="557" y="596"/>
                  </a:lnTo>
                  <a:lnTo>
                    <a:pt x="545" y="600"/>
                  </a:lnTo>
                  <a:lnTo>
                    <a:pt x="535" y="598"/>
                  </a:lnTo>
                  <a:lnTo>
                    <a:pt x="533" y="596"/>
                  </a:lnTo>
                  <a:lnTo>
                    <a:pt x="531" y="594"/>
                  </a:lnTo>
                  <a:lnTo>
                    <a:pt x="527" y="592"/>
                  </a:lnTo>
                  <a:lnTo>
                    <a:pt x="525" y="590"/>
                  </a:lnTo>
                  <a:lnTo>
                    <a:pt x="523" y="590"/>
                  </a:lnTo>
                  <a:lnTo>
                    <a:pt x="521" y="590"/>
                  </a:lnTo>
                  <a:lnTo>
                    <a:pt x="520" y="592"/>
                  </a:lnTo>
                  <a:lnTo>
                    <a:pt x="518" y="598"/>
                  </a:lnTo>
                  <a:lnTo>
                    <a:pt x="514" y="608"/>
                  </a:lnTo>
                  <a:lnTo>
                    <a:pt x="504" y="614"/>
                  </a:lnTo>
                  <a:lnTo>
                    <a:pt x="492" y="624"/>
                  </a:lnTo>
                  <a:lnTo>
                    <a:pt x="478" y="637"/>
                  </a:lnTo>
                  <a:lnTo>
                    <a:pt x="466" y="651"/>
                  </a:lnTo>
                  <a:lnTo>
                    <a:pt x="459" y="661"/>
                  </a:lnTo>
                  <a:lnTo>
                    <a:pt x="451" y="667"/>
                  </a:lnTo>
                  <a:lnTo>
                    <a:pt x="441" y="667"/>
                  </a:lnTo>
                  <a:lnTo>
                    <a:pt x="427" y="665"/>
                  </a:lnTo>
                  <a:lnTo>
                    <a:pt x="411" y="667"/>
                  </a:lnTo>
                  <a:lnTo>
                    <a:pt x="390" y="669"/>
                  </a:lnTo>
                  <a:lnTo>
                    <a:pt x="374" y="669"/>
                  </a:lnTo>
                  <a:lnTo>
                    <a:pt x="360" y="675"/>
                  </a:lnTo>
                  <a:lnTo>
                    <a:pt x="348" y="683"/>
                  </a:lnTo>
                  <a:lnTo>
                    <a:pt x="336" y="694"/>
                  </a:lnTo>
                  <a:lnTo>
                    <a:pt x="323" y="704"/>
                  </a:lnTo>
                  <a:lnTo>
                    <a:pt x="299" y="714"/>
                  </a:lnTo>
                  <a:lnTo>
                    <a:pt x="271" y="726"/>
                  </a:lnTo>
                  <a:lnTo>
                    <a:pt x="246" y="734"/>
                  </a:lnTo>
                  <a:lnTo>
                    <a:pt x="226" y="740"/>
                  </a:lnTo>
                  <a:lnTo>
                    <a:pt x="212" y="740"/>
                  </a:lnTo>
                  <a:lnTo>
                    <a:pt x="199" y="740"/>
                  </a:lnTo>
                  <a:lnTo>
                    <a:pt x="185" y="742"/>
                  </a:lnTo>
                  <a:lnTo>
                    <a:pt x="173" y="748"/>
                  </a:lnTo>
                  <a:lnTo>
                    <a:pt x="163" y="759"/>
                  </a:lnTo>
                  <a:lnTo>
                    <a:pt x="153" y="773"/>
                  </a:lnTo>
                  <a:lnTo>
                    <a:pt x="142" y="781"/>
                  </a:lnTo>
                  <a:lnTo>
                    <a:pt x="128" y="787"/>
                  </a:lnTo>
                  <a:lnTo>
                    <a:pt x="116" y="793"/>
                  </a:lnTo>
                  <a:lnTo>
                    <a:pt x="108" y="803"/>
                  </a:lnTo>
                  <a:lnTo>
                    <a:pt x="100" y="816"/>
                  </a:lnTo>
                  <a:lnTo>
                    <a:pt x="92" y="826"/>
                  </a:lnTo>
                  <a:lnTo>
                    <a:pt x="86" y="834"/>
                  </a:lnTo>
                  <a:lnTo>
                    <a:pt x="90" y="844"/>
                  </a:lnTo>
                  <a:lnTo>
                    <a:pt x="104" y="856"/>
                  </a:lnTo>
                  <a:lnTo>
                    <a:pt x="118" y="872"/>
                  </a:lnTo>
                  <a:lnTo>
                    <a:pt x="130" y="891"/>
                  </a:lnTo>
                  <a:lnTo>
                    <a:pt x="138" y="905"/>
                  </a:lnTo>
                  <a:lnTo>
                    <a:pt x="144" y="919"/>
                  </a:lnTo>
                  <a:lnTo>
                    <a:pt x="146" y="931"/>
                  </a:lnTo>
                  <a:lnTo>
                    <a:pt x="140" y="940"/>
                  </a:lnTo>
                  <a:lnTo>
                    <a:pt x="128" y="946"/>
                  </a:lnTo>
                  <a:lnTo>
                    <a:pt x="114" y="954"/>
                  </a:lnTo>
                  <a:lnTo>
                    <a:pt x="96" y="960"/>
                  </a:lnTo>
                  <a:lnTo>
                    <a:pt x="79" y="960"/>
                  </a:lnTo>
                  <a:lnTo>
                    <a:pt x="67" y="956"/>
                  </a:lnTo>
                  <a:lnTo>
                    <a:pt x="51" y="938"/>
                  </a:lnTo>
                  <a:lnTo>
                    <a:pt x="37" y="919"/>
                  </a:lnTo>
                  <a:lnTo>
                    <a:pt x="25" y="901"/>
                  </a:lnTo>
                  <a:lnTo>
                    <a:pt x="18" y="887"/>
                  </a:lnTo>
                  <a:lnTo>
                    <a:pt x="10" y="872"/>
                  </a:lnTo>
                  <a:lnTo>
                    <a:pt x="4" y="854"/>
                  </a:lnTo>
                  <a:lnTo>
                    <a:pt x="2" y="840"/>
                  </a:lnTo>
                  <a:lnTo>
                    <a:pt x="2" y="826"/>
                  </a:lnTo>
                  <a:lnTo>
                    <a:pt x="2" y="812"/>
                  </a:lnTo>
                  <a:lnTo>
                    <a:pt x="4" y="797"/>
                  </a:lnTo>
                  <a:lnTo>
                    <a:pt x="12" y="783"/>
                  </a:lnTo>
                  <a:lnTo>
                    <a:pt x="25" y="765"/>
                  </a:lnTo>
                  <a:lnTo>
                    <a:pt x="31" y="753"/>
                  </a:lnTo>
                  <a:lnTo>
                    <a:pt x="33" y="749"/>
                  </a:lnTo>
                  <a:lnTo>
                    <a:pt x="4" y="746"/>
                  </a:lnTo>
                  <a:lnTo>
                    <a:pt x="0" y="734"/>
                  </a:lnTo>
                  <a:lnTo>
                    <a:pt x="33" y="687"/>
                  </a:lnTo>
                  <a:lnTo>
                    <a:pt x="71" y="675"/>
                  </a:lnTo>
                  <a:lnTo>
                    <a:pt x="77" y="637"/>
                  </a:lnTo>
                  <a:lnTo>
                    <a:pt x="128" y="627"/>
                  </a:lnTo>
                  <a:lnTo>
                    <a:pt x="147" y="612"/>
                  </a:lnTo>
                  <a:lnTo>
                    <a:pt x="147" y="553"/>
                  </a:lnTo>
                  <a:lnTo>
                    <a:pt x="175" y="539"/>
                  </a:lnTo>
                  <a:lnTo>
                    <a:pt x="244" y="478"/>
                  </a:lnTo>
                  <a:lnTo>
                    <a:pt x="238" y="403"/>
                  </a:lnTo>
                  <a:lnTo>
                    <a:pt x="264" y="332"/>
                  </a:lnTo>
                  <a:lnTo>
                    <a:pt x="301" y="307"/>
                  </a:lnTo>
                  <a:lnTo>
                    <a:pt x="297" y="250"/>
                  </a:lnTo>
                  <a:lnTo>
                    <a:pt x="325" y="220"/>
                  </a:lnTo>
                  <a:lnTo>
                    <a:pt x="303" y="157"/>
                  </a:lnTo>
                  <a:lnTo>
                    <a:pt x="329" y="143"/>
                  </a:lnTo>
                  <a:lnTo>
                    <a:pt x="329" y="86"/>
                  </a:lnTo>
                  <a:lnTo>
                    <a:pt x="384" y="78"/>
                  </a:lnTo>
                  <a:lnTo>
                    <a:pt x="484" y="9"/>
                  </a:lnTo>
                  <a:lnTo>
                    <a:pt x="535" y="39"/>
                  </a:lnTo>
                  <a:lnTo>
                    <a:pt x="592" y="9"/>
                  </a:lnTo>
                  <a:lnTo>
                    <a:pt x="624" y="29"/>
                  </a:lnTo>
                  <a:lnTo>
                    <a:pt x="693" y="0"/>
                  </a:lnTo>
                  <a:lnTo>
                    <a:pt x="720" y="27"/>
                  </a:lnTo>
                  <a:lnTo>
                    <a:pt x="681" y="94"/>
                  </a:lnTo>
                  <a:lnTo>
                    <a:pt x="651" y="130"/>
                  </a:lnTo>
                  <a:lnTo>
                    <a:pt x="679" y="151"/>
                  </a:lnTo>
                  <a:lnTo>
                    <a:pt x="740" y="128"/>
                  </a:lnTo>
                  <a:lnTo>
                    <a:pt x="823" y="92"/>
                  </a:lnTo>
                  <a:lnTo>
                    <a:pt x="878" y="120"/>
                  </a:lnTo>
                  <a:lnTo>
                    <a:pt x="895" y="59"/>
                  </a:lnTo>
                  <a:lnTo>
                    <a:pt x="984" y="61"/>
                  </a:lnTo>
                  <a:lnTo>
                    <a:pt x="1053" y="96"/>
                  </a:lnTo>
                  <a:lnTo>
                    <a:pt x="1086" y="161"/>
                  </a:lnTo>
                  <a:lnTo>
                    <a:pt x="1110" y="216"/>
                  </a:lnTo>
                  <a:lnTo>
                    <a:pt x="1128" y="246"/>
                  </a:lnTo>
                  <a:close/>
                </a:path>
              </a:pathLst>
            </a:custGeom>
            <a:grpFill/>
            <a:ln w="0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78"/>
            <p:cNvSpPr/>
            <p:nvPr/>
          </p:nvSpPr>
          <p:spPr bwMode="gray">
            <a:xfrm>
              <a:off x="3188" y="3319"/>
              <a:ext cx="564" cy="480"/>
            </a:xfrm>
            <a:custGeom>
              <a:avLst/>
              <a:gdLst>
                <a:gd name="T0" fmla="*/ 279 w 1128"/>
                <a:gd name="T1" fmla="*/ 62 h 960"/>
                <a:gd name="T2" fmla="*/ 272 w 1128"/>
                <a:gd name="T3" fmla="*/ 67 h 960"/>
                <a:gd name="T4" fmla="*/ 266 w 1128"/>
                <a:gd name="T5" fmla="*/ 77 h 960"/>
                <a:gd name="T6" fmla="*/ 261 w 1128"/>
                <a:gd name="T7" fmla="*/ 87 h 960"/>
                <a:gd name="T8" fmla="*/ 254 w 1128"/>
                <a:gd name="T9" fmla="*/ 97 h 960"/>
                <a:gd name="T10" fmla="*/ 241 w 1128"/>
                <a:gd name="T11" fmla="*/ 103 h 960"/>
                <a:gd name="T12" fmla="*/ 230 w 1128"/>
                <a:gd name="T13" fmla="*/ 104 h 960"/>
                <a:gd name="T14" fmla="*/ 216 w 1128"/>
                <a:gd name="T15" fmla="*/ 103 h 960"/>
                <a:gd name="T16" fmla="*/ 203 w 1128"/>
                <a:gd name="T17" fmla="*/ 110 h 960"/>
                <a:gd name="T18" fmla="*/ 199 w 1128"/>
                <a:gd name="T19" fmla="*/ 115 h 960"/>
                <a:gd name="T20" fmla="*/ 198 w 1128"/>
                <a:gd name="T21" fmla="*/ 118 h 960"/>
                <a:gd name="T22" fmla="*/ 196 w 1128"/>
                <a:gd name="T23" fmla="*/ 119 h 960"/>
                <a:gd name="T24" fmla="*/ 190 w 1128"/>
                <a:gd name="T25" fmla="*/ 114 h 960"/>
                <a:gd name="T26" fmla="*/ 183 w 1128"/>
                <a:gd name="T27" fmla="*/ 118 h 960"/>
                <a:gd name="T28" fmla="*/ 177 w 1128"/>
                <a:gd name="T29" fmla="*/ 127 h 960"/>
                <a:gd name="T30" fmla="*/ 164 w 1128"/>
                <a:gd name="T31" fmla="*/ 127 h 960"/>
                <a:gd name="T32" fmla="*/ 155 w 1128"/>
                <a:gd name="T33" fmla="*/ 120 h 960"/>
                <a:gd name="T34" fmla="*/ 148 w 1128"/>
                <a:gd name="T35" fmla="*/ 111 h 960"/>
                <a:gd name="T36" fmla="*/ 143 w 1128"/>
                <a:gd name="T37" fmla="*/ 113 h 960"/>
                <a:gd name="T38" fmla="*/ 147 w 1128"/>
                <a:gd name="T39" fmla="*/ 122 h 960"/>
                <a:gd name="T40" fmla="*/ 154 w 1128"/>
                <a:gd name="T41" fmla="*/ 130 h 960"/>
                <a:gd name="T42" fmla="*/ 153 w 1128"/>
                <a:gd name="T43" fmla="*/ 140 h 960"/>
                <a:gd name="T44" fmla="*/ 140 w 1128"/>
                <a:gd name="T45" fmla="*/ 149 h 960"/>
                <a:gd name="T46" fmla="*/ 134 w 1128"/>
                <a:gd name="T47" fmla="*/ 149 h 960"/>
                <a:gd name="T48" fmla="*/ 132 w 1128"/>
                <a:gd name="T49" fmla="*/ 148 h 960"/>
                <a:gd name="T50" fmla="*/ 130 w 1128"/>
                <a:gd name="T51" fmla="*/ 148 h 960"/>
                <a:gd name="T52" fmla="*/ 126 w 1128"/>
                <a:gd name="T53" fmla="*/ 154 h 960"/>
                <a:gd name="T54" fmla="*/ 116 w 1128"/>
                <a:gd name="T55" fmla="*/ 163 h 960"/>
                <a:gd name="T56" fmla="*/ 110 w 1128"/>
                <a:gd name="T57" fmla="*/ 167 h 960"/>
                <a:gd name="T58" fmla="*/ 97 w 1128"/>
                <a:gd name="T59" fmla="*/ 168 h 960"/>
                <a:gd name="T60" fmla="*/ 87 w 1128"/>
                <a:gd name="T61" fmla="*/ 171 h 960"/>
                <a:gd name="T62" fmla="*/ 75 w 1128"/>
                <a:gd name="T63" fmla="*/ 179 h 960"/>
                <a:gd name="T64" fmla="*/ 56 w 1128"/>
                <a:gd name="T65" fmla="*/ 185 h 960"/>
                <a:gd name="T66" fmla="*/ 46 w 1128"/>
                <a:gd name="T67" fmla="*/ 186 h 960"/>
                <a:gd name="T68" fmla="*/ 38 w 1128"/>
                <a:gd name="T69" fmla="*/ 194 h 960"/>
                <a:gd name="T70" fmla="*/ 29 w 1128"/>
                <a:gd name="T71" fmla="*/ 199 h 960"/>
                <a:gd name="T72" fmla="*/ 23 w 1128"/>
                <a:gd name="T73" fmla="*/ 207 h 960"/>
                <a:gd name="T74" fmla="*/ 26 w 1128"/>
                <a:gd name="T75" fmla="*/ 214 h 960"/>
                <a:gd name="T76" fmla="*/ 35 w 1128"/>
                <a:gd name="T77" fmla="*/ 227 h 960"/>
                <a:gd name="T78" fmla="*/ 35 w 1128"/>
                <a:gd name="T79" fmla="*/ 235 h 960"/>
                <a:gd name="T80" fmla="*/ 24 w 1128"/>
                <a:gd name="T81" fmla="*/ 240 h 960"/>
                <a:gd name="T82" fmla="*/ 13 w 1128"/>
                <a:gd name="T83" fmla="*/ 235 h 960"/>
                <a:gd name="T84" fmla="*/ 4 w 1128"/>
                <a:gd name="T85" fmla="*/ 222 h 960"/>
                <a:gd name="T86" fmla="*/ 1 w 1128"/>
                <a:gd name="T87" fmla="*/ 210 h 960"/>
                <a:gd name="T88" fmla="*/ 1 w 1128"/>
                <a:gd name="T89" fmla="*/ 200 h 960"/>
                <a:gd name="T90" fmla="*/ 8 w 1128"/>
                <a:gd name="T91" fmla="*/ 189 h 960"/>
                <a:gd name="T92" fmla="*/ 0 w 1128"/>
                <a:gd name="T93" fmla="*/ 184 h 960"/>
                <a:gd name="T94" fmla="*/ 19 w 1128"/>
                <a:gd name="T95" fmla="*/ 160 h 960"/>
                <a:gd name="T96" fmla="*/ 37 w 1128"/>
                <a:gd name="T97" fmla="*/ 139 h 960"/>
                <a:gd name="T98" fmla="*/ 59 w 1128"/>
                <a:gd name="T99" fmla="*/ 101 h 960"/>
                <a:gd name="T100" fmla="*/ 74 w 1128"/>
                <a:gd name="T101" fmla="*/ 62 h 960"/>
                <a:gd name="T102" fmla="*/ 82 w 1128"/>
                <a:gd name="T103" fmla="*/ 36 h 960"/>
                <a:gd name="T104" fmla="*/ 121 w 1128"/>
                <a:gd name="T105" fmla="*/ 3 h 960"/>
                <a:gd name="T106" fmla="*/ 156 w 1128"/>
                <a:gd name="T107" fmla="*/ 8 h 960"/>
                <a:gd name="T108" fmla="*/ 170 w 1128"/>
                <a:gd name="T109" fmla="*/ 24 h 960"/>
                <a:gd name="T110" fmla="*/ 185 w 1128"/>
                <a:gd name="T111" fmla="*/ 32 h 960"/>
                <a:gd name="T112" fmla="*/ 224 w 1128"/>
                <a:gd name="T113" fmla="*/ 15 h 960"/>
                <a:gd name="T114" fmla="*/ 272 w 1128"/>
                <a:gd name="T115" fmla="*/ 41 h 96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128"/>
                <a:gd name="T175" fmla="*/ 0 h 960"/>
                <a:gd name="T176" fmla="*/ 1128 w 1128"/>
                <a:gd name="T177" fmla="*/ 960 h 960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128" h="960">
                  <a:moveTo>
                    <a:pt x="1128" y="246"/>
                  </a:moveTo>
                  <a:lnTo>
                    <a:pt x="1124" y="248"/>
                  </a:lnTo>
                  <a:lnTo>
                    <a:pt x="1116" y="250"/>
                  </a:lnTo>
                  <a:lnTo>
                    <a:pt x="1104" y="254"/>
                  </a:lnTo>
                  <a:lnTo>
                    <a:pt x="1094" y="259"/>
                  </a:lnTo>
                  <a:lnTo>
                    <a:pt x="1088" y="265"/>
                  </a:lnTo>
                  <a:lnTo>
                    <a:pt x="1083" y="275"/>
                  </a:lnTo>
                  <a:lnTo>
                    <a:pt x="1075" y="289"/>
                  </a:lnTo>
                  <a:lnTo>
                    <a:pt x="1063" y="305"/>
                  </a:lnTo>
                  <a:lnTo>
                    <a:pt x="1055" y="318"/>
                  </a:lnTo>
                  <a:lnTo>
                    <a:pt x="1047" y="332"/>
                  </a:lnTo>
                  <a:lnTo>
                    <a:pt x="1043" y="348"/>
                  </a:lnTo>
                  <a:lnTo>
                    <a:pt x="1037" y="362"/>
                  </a:lnTo>
                  <a:lnTo>
                    <a:pt x="1029" y="376"/>
                  </a:lnTo>
                  <a:lnTo>
                    <a:pt x="1016" y="387"/>
                  </a:lnTo>
                  <a:lnTo>
                    <a:pt x="1002" y="395"/>
                  </a:lnTo>
                  <a:lnTo>
                    <a:pt x="984" y="403"/>
                  </a:lnTo>
                  <a:lnTo>
                    <a:pt x="966" y="411"/>
                  </a:lnTo>
                  <a:lnTo>
                    <a:pt x="949" y="417"/>
                  </a:lnTo>
                  <a:lnTo>
                    <a:pt x="937" y="419"/>
                  </a:lnTo>
                  <a:lnTo>
                    <a:pt x="921" y="415"/>
                  </a:lnTo>
                  <a:lnTo>
                    <a:pt x="903" y="411"/>
                  </a:lnTo>
                  <a:lnTo>
                    <a:pt x="884" y="409"/>
                  </a:lnTo>
                  <a:lnTo>
                    <a:pt x="864" y="411"/>
                  </a:lnTo>
                  <a:lnTo>
                    <a:pt x="846" y="419"/>
                  </a:lnTo>
                  <a:lnTo>
                    <a:pt x="829" y="431"/>
                  </a:lnTo>
                  <a:lnTo>
                    <a:pt x="813" y="440"/>
                  </a:lnTo>
                  <a:lnTo>
                    <a:pt x="801" y="450"/>
                  </a:lnTo>
                  <a:lnTo>
                    <a:pt x="799" y="454"/>
                  </a:lnTo>
                  <a:lnTo>
                    <a:pt x="797" y="458"/>
                  </a:lnTo>
                  <a:lnTo>
                    <a:pt x="795" y="464"/>
                  </a:lnTo>
                  <a:lnTo>
                    <a:pt x="793" y="468"/>
                  </a:lnTo>
                  <a:lnTo>
                    <a:pt x="791" y="472"/>
                  </a:lnTo>
                  <a:lnTo>
                    <a:pt x="789" y="474"/>
                  </a:lnTo>
                  <a:lnTo>
                    <a:pt x="787" y="474"/>
                  </a:lnTo>
                  <a:lnTo>
                    <a:pt x="783" y="474"/>
                  </a:lnTo>
                  <a:lnTo>
                    <a:pt x="777" y="470"/>
                  </a:lnTo>
                  <a:lnTo>
                    <a:pt x="770" y="462"/>
                  </a:lnTo>
                  <a:lnTo>
                    <a:pt x="760" y="456"/>
                  </a:lnTo>
                  <a:lnTo>
                    <a:pt x="752" y="456"/>
                  </a:lnTo>
                  <a:lnTo>
                    <a:pt x="742" y="462"/>
                  </a:lnTo>
                  <a:lnTo>
                    <a:pt x="734" y="472"/>
                  </a:lnTo>
                  <a:lnTo>
                    <a:pt x="726" y="484"/>
                  </a:lnTo>
                  <a:lnTo>
                    <a:pt x="718" y="496"/>
                  </a:lnTo>
                  <a:lnTo>
                    <a:pt x="708" y="507"/>
                  </a:lnTo>
                  <a:lnTo>
                    <a:pt x="695" y="513"/>
                  </a:lnTo>
                  <a:lnTo>
                    <a:pt x="679" y="513"/>
                  </a:lnTo>
                  <a:lnTo>
                    <a:pt x="657" y="509"/>
                  </a:lnTo>
                  <a:lnTo>
                    <a:pt x="644" y="503"/>
                  </a:lnTo>
                  <a:lnTo>
                    <a:pt x="634" y="494"/>
                  </a:lnTo>
                  <a:lnTo>
                    <a:pt x="622" y="482"/>
                  </a:lnTo>
                  <a:lnTo>
                    <a:pt x="612" y="468"/>
                  </a:lnTo>
                  <a:lnTo>
                    <a:pt x="602" y="454"/>
                  </a:lnTo>
                  <a:lnTo>
                    <a:pt x="592" y="442"/>
                  </a:lnTo>
                  <a:lnTo>
                    <a:pt x="583" y="437"/>
                  </a:lnTo>
                  <a:lnTo>
                    <a:pt x="575" y="440"/>
                  </a:lnTo>
                  <a:lnTo>
                    <a:pt x="571" y="452"/>
                  </a:lnTo>
                  <a:lnTo>
                    <a:pt x="575" y="464"/>
                  </a:lnTo>
                  <a:lnTo>
                    <a:pt x="581" y="478"/>
                  </a:lnTo>
                  <a:lnTo>
                    <a:pt x="588" y="490"/>
                  </a:lnTo>
                  <a:lnTo>
                    <a:pt x="596" y="498"/>
                  </a:lnTo>
                  <a:lnTo>
                    <a:pt x="608" y="509"/>
                  </a:lnTo>
                  <a:lnTo>
                    <a:pt x="618" y="519"/>
                  </a:lnTo>
                  <a:lnTo>
                    <a:pt x="624" y="531"/>
                  </a:lnTo>
                  <a:lnTo>
                    <a:pt x="624" y="541"/>
                  </a:lnTo>
                  <a:lnTo>
                    <a:pt x="612" y="557"/>
                  </a:lnTo>
                  <a:lnTo>
                    <a:pt x="596" y="574"/>
                  </a:lnTo>
                  <a:lnTo>
                    <a:pt x="577" y="588"/>
                  </a:lnTo>
                  <a:lnTo>
                    <a:pt x="557" y="596"/>
                  </a:lnTo>
                  <a:lnTo>
                    <a:pt x="545" y="600"/>
                  </a:lnTo>
                  <a:lnTo>
                    <a:pt x="535" y="598"/>
                  </a:lnTo>
                  <a:lnTo>
                    <a:pt x="533" y="596"/>
                  </a:lnTo>
                  <a:lnTo>
                    <a:pt x="531" y="594"/>
                  </a:lnTo>
                  <a:lnTo>
                    <a:pt x="527" y="592"/>
                  </a:lnTo>
                  <a:lnTo>
                    <a:pt x="525" y="590"/>
                  </a:lnTo>
                  <a:lnTo>
                    <a:pt x="523" y="590"/>
                  </a:lnTo>
                  <a:lnTo>
                    <a:pt x="521" y="590"/>
                  </a:lnTo>
                  <a:lnTo>
                    <a:pt x="520" y="592"/>
                  </a:lnTo>
                  <a:lnTo>
                    <a:pt x="518" y="598"/>
                  </a:lnTo>
                  <a:lnTo>
                    <a:pt x="514" y="608"/>
                  </a:lnTo>
                  <a:lnTo>
                    <a:pt x="504" y="614"/>
                  </a:lnTo>
                  <a:lnTo>
                    <a:pt x="492" y="624"/>
                  </a:lnTo>
                  <a:lnTo>
                    <a:pt x="478" y="637"/>
                  </a:lnTo>
                  <a:lnTo>
                    <a:pt x="466" y="651"/>
                  </a:lnTo>
                  <a:lnTo>
                    <a:pt x="459" y="661"/>
                  </a:lnTo>
                  <a:lnTo>
                    <a:pt x="451" y="667"/>
                  </a:lnTo>
                  <a:lnTo>
                    <a:pt x="441" y="667"/>
                  </a:lnTo>
                  <a:lnTo>
                    <a:pt x="427" y="665"/>
                  </a:lnTo>
                  <a:lnTo>
                    <a:pt x="411" y="667"/>
                  </a:lnTo>
                  <a:lnTo>
                    <a:pt x="390" y="669"/>
                  </a:lnTo>
                  <a:lnTo>
                    <a:pt x="374" y="669"/>
                  </a:lnTo>
                  <a:lnTo>
                    <a:pt x="360" y="675"/>
                  </a:lnTo>
                  <a:lnTo>
                    <a:pt x="348" y="683"/>
                  </a:lnTo>
                  <a:lnTo>
                    <a:pt x="336" y="694"/>
                  </a:lnTo>
                  <a:lnTo>
                    <a:pt x="323" y="704"/>
                  </a:lnTo>
                  <a:lnTo>
                    <a:pt x="299" y="714"/>
                  </a:lnTo>
                  <a:lnTo>
                    <a:pt x="271" y="726"/>
                  </a:lnTo>
                  <a:lnTo>
                    <a:pt x="246" y="734"/>
                  </a:lnTo>
                  <a:lnTo>
                    <a:pt x="226" y="740"/>
                  </a:lnTo>
                  <a:lnTo>
                    <a:pt x="212" y="740"/>
                  </a:lnTo>
                  <a:lnTo>
                    <a:pt x="199" y="740"/>
                  </a:lnTo>
                  <a:lnTo>
                    <a:pt x="185" y="742"/>
                  </a:lnTo>
                  <a:lnTo>
                    <a:pt x="173" y="748"/>
                  </a:lnTo>
                  <a:lnTo>
                    <a:pt x="163" y="759"/>
                  </a:lnTo>
                  <a:lnTo>
                    <a:pt x="153" y="773"/>
                  </a:lnTo>
                  <a:lnTo>
                    <a:pt x="142" y="781"/>
                  </a:lnTo>
                  <a:lnTo>
                    <a:pt x="128" y="787"/>
                  </a:lnTo>
                  <a:lnTo>
                    <a:pt x="116" y="793"/>
                  </a:lnTo>
                  <a:lnTo>
                    <a:pt x="108" y="803"/>
                  </a:lnTo>
                  <a:lnTo>
                    <a:pt x="100" y="816"/>
                  </a:lnTo>
                  <a:lnTo>
                    <a:pt x="92" y="826"/>
                  </a:lnTo>
                  <a:lnTo>
                    <a:pt x="86" y="834"/>
                  </a:lnTo>
                  <a:lnTo>
                    <a:pt x="90" y="844"/>
                  </a:lnTo>
                  <a:lnTo>
                    <a:pt x="104" y="856"/>
                  </a:lnTo>
                  <a:lnTo>
                    <a:pt x="118" y="872"/>
                  </a:lnTo>
                  <a:lnTo>
                    <a:pt x="130" y="891"/>
                  </a:lnTo>
                  <a:lnTo>
                    <a:pt x="138" y="905"/>
                  </a:lnTo>
                  <a:lnTo>
                    <a:pt x="144" y="919"/>
                  </a:lnTo>
                  <a:lnTo>
                    <a:pt x="146" y="931"/>
                  </a:lnTo>
                  <a:lnTo>
                    <a:pt x="140" y="940"/>
                  </a:lnTo>
                  <a:lnTo>
                    <a:pt x="128" y="946"/>
                  </a:lnTo>
                  <a:lnTo>
                    <a:pt x="114" y="954"/>
                  </a:lnTo>
                  <a:lnTo>
                    <a:pt x="96" y="960"/>
                  </a:lnTo>
                  <a:lnTo>
                    <a:pt x="79" y="960"/>
                  </a:lnTo>
                  <a:lnTo>
                    <a:pt x="67" y="956"/>
                  </a:lnTo>
                  <a:lnTo>
                    <a:pt x="51" y="938"/>
                  </a:lnTo>
                  <a:lnTo>
                    <a:pt x="37" y="919"/>
                  </a:lnTo>
                  <a:lnTo>
                    <a:pt x="25" y="901"/>
                  </a:lnTo>
                  <a:lnTo>
                    <a:pt x="18" y="887"/>
                  </a:lnTo>
                  <a:lnTo>
                    <a:pt x="10" y="872"/>
                  </a:lnTo>
                  <a:lnTo>
                    <a:pt x="4" y="854"/>
                  </a:lnTo>
                  <a:lnTo>
                    <a:pt x="2" y="840"/>
                  </a:lnTo>
                  <a:lnTo>
                    <a:pt x="2" y="826"/>
                  </a:lnTo>
                  <a:lnTo>
                    <a:pt x="2" y="812"/>
                  </a:lnTo>
                  <a:lnTo>
                    <a:pt x="4" y="797"/>
                  </a:lnTo>
                  <a:lnTo>
                    <a:pt x="12" y="783"/>
                  </a:lnTo>
                  <a:lnTo>
                    <a:pt x="25" y="765"/>
                  </a:lnTo>
                  <a:lnTo>
                    <a:pt x="31" y="753"/>
                  </a:lnTo>
                  <a:lnTo>
                    <a:pt x="33" y="749"/>
                  </a:lnTo>
                  <a:lnTo>
                    <a:pt x="4" y="746"/>
                  </a:lnTo>
                  <a:lnTo>
                    <a:pt x="0" y="734"/>
                  </a:lnTo>
                  <a:lnTo>
                    <a:pt x="33" y="687"/>
                  </a:lnTo>
                  <a:lnTo>
                    <a:pt x="71" y="675"/>
                  </a:lnTo>
                  <a:lnTo>
                    <a:pt x="77" y="637"/>
                  </a:lnTo>
                  <a:lnTo>
                    <a:pt x="128" y="627"/>
                  </a:lnTo>
                  <a:lnTo>
                    <a:pt x="147" y="612"/>
                  </a:lnTo>
                  <a:lnTo>
                    <a:pt x="147" y="553"/>
                  </a:lnTo>
                  <a:lnTo>
                    <a:pt x="175" y="539"/>
                  </a:lnTo>
                  <a:lnTo>
                    <a:pt x="244" y="478"/>
                  </a:lnTo>
                  <a:lnTo>
                    <a:pt x="238" y="403"/>
                  </a:lnTo>
                  <a:lnTo>
                    <a:pt x="264" y="332"/>
                  </a:lnTo>
                  <a:lnTo>
                    <a:pt x="301" y="307"/>
                  </a:lnTo>
                  <a:lnTo>
                    <a:pt x="297" y="250"/>
                  </a:lnTo>
                  <a:lnTo>
                    <a:pt x="325" y="220"/>
                  </a:lnTo>
                  <a:lnTo>
                    <a:pt x="303" y="157"/>
                  </a:lnTo>
                  <a:lnTo>
                    <a:pt x="329" y="143"/>
                  </a:lnTo>
                  <a:lnTo>
                    <a:pt x="329" y="86"/>
                  </a:lnTo>
                  <a:lnTo>
                    <a:pt x="384" y="78"/>
                  </a:lnTo>
                  <a:lnTo>
                    <a:pt x="484" y="9"/>
                  </a:lnTo>
                  <a:lnTo>
                    <a:pt x="535" y="39"/>
                  </a:lnTo>
                  <a:lnTo>
                    <a:pt x="592" y="9"/>
                  </a:lnTo>
                  <a:lnTo>
                    <a:pt x="624" y="29"/>
                  </a:lnTo>
                  <a:lnTo>
                    <a:pt x="693" y="0"/>
                  </a:lnTo>
                  <a:lnTo>
                    <a:pt x="720" y="27"/>
                  </a:lnTo>
                  <a:lnTo>
                    <a:pt x="681" y="94"/>
                  </a:lnTo>
                  <a:lnTo>
                    <a:pt x="651" y="130"/>
                  </a:lnTo>
                  <a:lnTo>
                    <a:pt x="679" y="151"/>
                  </a:lnTo>
                  <a:lnTo>
                    <a:pt x="740" y="128"/>
                  </a:lnTo>
                  <a:lnTo>
                    <a:pt x="823" y="92"/>
                  </a:lnTo>
                  <a:lnTo>
                    <a:pt x="878" y="120"/>
                  </a:lnTo>
                  <a:lnTo>
                    <a:pt x="895" y="59"/>
                  </a:lnTo>
                  <a:lnTo>
                    <a:pt x="984" y="61"/>
                  </a:lnTo>
                  <a:lnTo>
                    <a:pt x="1053" y="96"/>
                  </a:lnTo>
                  <a:lnTo>
                    <a:pt x="1086" y="161"/>
                  </a:lnTo>
                  <a:lnTo>
                    <a:pt x="1110" y="216"/>
                  </a:lnTo>
                  <a:lnTo>
                    <a:pt x="1128" y="246"/>
                  </a:lnTo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79"/>
            <p:cNvSpPr/>
            <p:nvPr/>
          </p:nvSpPr>
          <p:spPr bwMode="gray">
            <a:xfrm>
              <a:off x="3636" y="3029"/>
              <a:ext cx="313" cy="413"/>
            </a:xfrm>
            <a:custGeom>
              <a:avLst/>
              <a:gdLst>
                <a:gd name="T0" fmla="*/ 156 w 626"/>
                <a:gd name="T1" fmla="*/ 31 h 825"/>
                <a:gd name="T2" fmla="*/ 154 w 626"/>
                <a:gd name="T3" fmla="*/ 37 h 825"/>
                <a:gd name="T4" fmla="*/ 152 w 626"/>
                <a:gd name="T5" fmla="*/ 44 h 825"/>
                <a:gd name="T6" fmla="*/ 146 w 626"/>
                <a:gd name="T7" fmla="*/ 52 h 825"/>
                <a:gd name="T8" fmla="*/ 138 w 626"/>
                <a:gd name="T9" fmla="*/ 57 h 825"/>
                <a:gd name="T10" fmla="*/ 131 w 626"/>
                <a:gd name="T11" fmla="*/ 61 h 825"/>
                <a:gd name="T12" fmla="*/ 130 w 626"/>
                <a:gd name="T13" fmla="*/ 62 h 825"/>
                <a:gd name="T14" fmla="*/ 132 w 626"/>
                <a:gd name="T15" fmla="*/ 68 h 825"/>
                <a:gd name="T16" fmla="*/ 135 w 626"/>
                <a:gd name="T17" fmla="*/ 75 h 825"/>
                <a:gd name="T18" fmla="*/ 136 w 626"/>
                <a:gd name="T19" fmla="*/ 81 h 825"/>
                <a:gd name="T20" fmla="*/ 136 w 626"/>
                <a:gd name="T21" fmla="*/ 89 h 825"/>
                <a:gd name="T22" fmla="*/ 137 w 626"/>
                <a:gd name="T23" fmla="*/ 95 h 825"/>
                <a:gd name="T24" fmla="*/ 138 w 626"/>
                <a:gd name="T25" fmla="*/ 104 h 825"/>
                <a:gd name="T26" fmla="*/ 131 w 626"/>
                <a:gd name="T27" fmla="*/ 112 h 825"/>
                <a:gd name="T28" fmla="*/ 122 w 626"/>
                <a:gd name="T29" fmla="*/ 120 h 825"/>
                <a:gd name="T30" fmla="*/ 117 w 626"/>
                <a:gd name="T31" fmla="*/ 131 h 825"/>
                <a:gd name="T32" fmla="*/ 115 w 626"/>
                <a:gd name="T33" fmla="*/ 142 h 825"/>
                <a:gd name="T34" fmla="*/ 110 w 626"/>
                <a:gd name="T35" fmla="*/ 151 h 825"/>
                <a:gd name="T36" fmla="*/ 103 w 626"/>
                <a:gd name="T37" fmla="*/ 156 h 825"/>
                <a:gd name="T38" fmla="*/ 94 w 626"/>
                <a:gd name="T39" fmla="*/ 158 h 825"/>
                <a:gd name="T40" fmla="*/ 86 w 626"/>
                <a:gd name="T41" fmla="*/ 161 h 825"/>
                <a:gd name="T42" fmla="*/ 85 w 626"/>
                <a:gd name="T43" fmla="*/ 165 h 825"/>
                <a:gd name="T44" fmla="*/ 89 w 626"/>
                <a:gd name="T45" fmla="*/ 171 h 825"/>
                <a:gd name="T46" fmla="*/ 90 w 626"/>
                <a:gd name="T47" fmla="*/ 176 h 825"/>
                <a:gd name="T48" fmla="*/ 86 w 626"/>
                <a:gd name="T49" fmla="*/ 182 h 825"/>
                <a:gd name="T50" fmla="*/ 80 w 626"/>
                <a:gd name="T51" fmla="*/ 189 h 825"/>
                <a:gd name="T52" fmla="*/ 76 w 626"/>
                <a:gd name="T53" fmla="*/ 193 h 825"/>
                <a:gd name="T54" fmla="*/ 69 w 626"/>
                <a:gd name="T55" fmla="*/ 199 h 825"/>
                <a:gd name="T56" fmla="*/ 61 w 626"/>
                <a:gd name="T57" fmla="*/ 204 h 825"/>
                <a:gd name="T58" fmla="*/ 58 w 626"/>
                <a:gd name="T59" fmla="*/ 207 h 825"/>
                <a:gd name="T60" fmla="*/ 48 w 626"/>
                <a:gd name="T61" fmla="*/ 185 h 825"/>
                <a:gd name="T62" fmla="*/ 22 w 626"/>
                <a:gd name="T63" fmla="*/ 161 h 825"/>
                <a:gd name="T64" fmla="*/ 0 w 626"/>
                <a:gd name="T65" fmla="*/ 146 h 825"/>
                <a:gd name="T66" fmla="*/ 15 w 626"/>
                <a:gd name="T67" fmla="*/ 107 h 825"/>
                <a:gd name="T68" fmla="*/ 20 w 626"/>
                <a:gd name="T69" fmla="*/ 88 h 825"/>
                <a:gd name="T70" fmla="*/ 18 w 626"/>
                <a:gd name="T71" fmla="*/ 67 h 825"/>
                <a:gd name="T72" fmla="*/ 34 w 626"/>
                <a:gd name="T73" fmla="*/ 43 h 825"/>
                <a:gd name="T74" fmla="*/ 42 w 626"/>
                <a:gd name="T75" fmla="*/ 24 h 825"/>
                <a:gd name="T76" fmla="*/ 63 w 626"/>
                <a:gd name="T77" fmla="*/ 17 h 825"/>
                <a:gd name="T78" fmla="*/ 75 w 626"/>
                <a:gd name="T79" fmla="*/ 1 h 825"/>
                <a:gd name="T80" fmla="*/ 92 w 626"/>
                <a:gd name="T81" fmla="*/ 14 h 825"/>
                <a:gd name="T82" fmla="*/ 114 w 626"/>
                <a:gd name="T83" fmla="*/ 32 h 825"/>
                <a:gd name="T84" fmla="*/ 135 w 626"/>
                <a:gd name="T85" fmla="*/ 32 h 825"/>
                <a:gd name="T86" fmla="*/ 151 w 626"/>
                <a:gd name="T87" fmla="*/ 25 h 82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626"/>
                <a:gd name="T133" fmla="*/ 0 h 825"/>
                <a:gd name="T134" fmla="*/ 626 w 626"/>
                <a:gd name="T135" fmla="*/ 825 h 82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626" h="825">
                  <a:moveTo>
                    <a:pt x="626" y="122"/>
                  </a:moveTo>
                  <a:lnTo>
                    <a:pt x="624" y="124"/>
                  </a:lnTo>
                  <a:lnTo>
                    <a:pt x="621" y="134"/>
                  </a:lnTo>
                  <a:lnTo>
                    <a:pt x="615" y="146"/>
                  </a:lnTo>
                  <a:lnTo>
                    <a:pt x="613" y="159"/>
                  </a:lnTo>
                  <a:lnTo>
                    <a:pt x="607" y="173"/>
                  </a:lnTo>
                  <a:lnTo>
                    <a:pt x="597" y="189"/>
                  </a:lnTo>
                  <a:lnTo>
                    <a:pt x="581" y="205"/>
                  </a:lnTo>
                  <a:lnTo>
                    <a:pt x="565" y="216"/>
                  </a:lnTo>
                  <a:lnTo>
                    <a:pt x="550" y="228"/>
                  </a:lnTo>
                  <a:lnTo>
                    <a:pt x="534" y="236"/>
                  </a:lnTo>
                  <a:lnTo>
                    <a:pt x="524" y="242"/>
                  </a:lnTo>
                  <a:lnTo>
                    <a:pt x="520" y="244"/>
                  </a:lnTo>
                  <a:lnTo>
                    <a:pt x="520" y="248"/>
                  </a:lnTo>
                  <a:lnTo>
                    <a:pt x="524" y="258"/>
                  </a:lnTo>
                  <a:lnTo>
                    <a:pt x="528" y="272"/>
                  </a:lnTo>
                  <a:lnTo>
                    <a:pt x="532" y="285"/>
                  </a:lnTo>
                  <a:lnTo>
                    <a:pt x="538" y="299"/>
                  </a:lnTo>
                  <a:lnTo>
                    <a:pt x="542" y="309"/>
                  </a:lnTo>
                  <a:lnTo>
                    <a:pt x="544" y="321"/>
                  </a:lnTo>
                  <a:lnTo>
                    <a:pt x="546" y="339"/>
                  </a:lnTo>
                  <a:lnTo>
                    <a:pt x="544" y="354"/>
                  </a:lnTo>
                  <a:lnTo>
                    <a:pt x="544" y="368"/>
                  </a:lnTo>
                  <a:lnTo>
                    <a:pt x="548" y="380"/>
                  </a:lnTo>
                  <a:lnTo>
                    <a:pt x="550" y="396"/>
                  </a:lnTo>
                  <a:lnTo>
                    <a:pt x="550" y="413"/>
                  </a:lnTo>
                  <a:lnTo>
                    <a:pt x="540" y="429"/>
                  </a:lnTo>
                  <a:lnTo>
                    <a:pt x="522" y="447"/>
                  </a:lnTo>
                  <a:lnTo>
                    <a:pt x="504" y="462"/>
                  </a:lnTo>
                  <a:lnTo>
                    <a:pt x="489" y="480"/>
                  </a:lnTo>
                  <a:lnTo>
                    <a:pt x="479" y="494"/>
                  </a:lnTo>
                  <a:lnTo>
                    <a:pt x="469" y="522"/>
                  </a:lnTo>
                  <a:lnTo>
                    <a:pt x="463" y="549"/>
                  </a:lnTo>
                  <a:lnTo>
                    <a:pt x="459" y="565"/>
                  </a:lnTo>
                  <a:lnTo>
                    <a:pt x="451" y="585"/>
                  </a:lnTo>
                  <a:lnTo>
                    <a:pt x="441" y="602"/>
                  </a:lnTo>
                  <a:lnTo>
                    <a:pt x="428" y="618"/>
                  </a:lnTo>
                  <a:lnTo>
                    <a:pt x="414" y="624"/>
                  </a:lnTo>
                  <a:lnTo>
                    <a:pt x="396" y="630"/>
                  </a:lnTo>
                  <a:lnTo>
                    <a:pt x="376" y="632"/>
                  </a:lnTo>
                  <a:lnTo>
                    <a:pt x="359" y="636"/>
                  </a:lnTo>
                  <a:lnTo>
                    <a:pt x="345" y="642"/>
                  </a:lnTo>
                  <a:lnTo>
                    <a:pt x="337" y="648"/>
                  </a:lnTo>
                  <a:lnTo>
                    <a:pt x="339" y="659"/>
                  </a:lnTo>
                  <a:lnTo>
                    <a:pt x="347" y="669"/>
                  </a:lnTo>
                  <a:lnTo>
                    <a:pt x="357" y="681"/>
                  </a:lnTo>
                  <a:lnTo>
                    <a:pt x="363" y="691"/>
                  </a:lnTo>
                  <a:lnTo>
                    <a:pt x="361" y="701"/>
                  </a:lnTo>
                  <a:lnTo>
                    <a:pt x="353" y="710"/>
                  </a:lnTo>
                  <a:lnTo>
                    <a:pt x="343" y="726"/>
                  </a:lnTo>
                  <a:lnTo>
                    <a:pt x="331" y="742"/>
                  </a:lnTo>
                  <a:lnTo>
                    <a:pt x="319" y="756"/>
                  </a:lnTo>
                  <a:lnTo>
                    <a:pt x="312" y="766"/>
                  </a:lnTo>
                  <a:lnTo>
                    <a:pt x="302" y="771"/>
                  </a:lnTo>
                  <a:lnTo>
                    <a:pt x="290" y="781"/>
                  </a:lnTo>
                  <a:lnTo>
                    <a:pt x="274" y="793"/>
                  </a:lnTo>
                  <a:lnTo>
                    <a:pt x="258" y="805"/>
                  </a:lnTo>
                  <a:lnTo>
                    <a:pt x="245" y="815"/>
                  </a:lnTo>
                  <a:lnTo>
                    <a:pt x="235" y="821"/>
                  </a:lnTo>
                  <a:lnTo>
                    <a:pt x="231" y="825"/>
                  </a:lnTo>
                  <a:lnTo>
                    <a:pt x="215" y="795"/>
                  </a:lnTo>
                  <a:lnTo>
                    <a:pt x="191" y="740"/>
                  </a:lnTo>
                  <a:lnTo>
                    <a:pt x="158" y="675"/>
                  </a:lnTo>
                  <a:lnTo>
                    <a:pt x="89" y="642"/>
                  </a:lnTo>
                  <a:lnTo>
                    <a:pt x="2" y="640"/>
                  </a:lnTo>
                  <a:lnTo>
                    <a:pt x="0" y="581"/>
                  </a:lnTo>
                  <a:lnTo>
                    <a:pt x="28" y="476"/>
                  </a:lnTo>
                  <a:lnTo>
                    <a:pt x="60" y="425"/>
                  </a:lnTo>
                  <a:lnTo>
                    <a:pt x="58" y="376"/>
                  </a:lnTo>
                  <a:lnTo>
                    <a:pt x="77" y="352"/>
                  </a:lnTo>
                  <a:lnTo>
                    <a:pt x="63" y="317"/>
                  </a:lnTo>
                  <a:lnTo>
                    <a:pt x="69" y="266"/>
                  </a:lnTo>
                  <a:lnTo>
                    <a:pt x="126" y="244"/>
                  </a:lnTo>
                  <a:lnTo>
                    <a:pt x="136" y="171"/>
                  </a:lnTo>
                  <a:lnTo>
                    <a:pt x="140" y="116"/>
                  </a:lnTo>
                  <a:lnTo>
                    <a:pt x="170" y="94"/>
                  </a:lnTo>
                  <a:lnTo>
                    <a:pt x="203" y="94"/>
                  </a:lnTo>
                  <a:lnTo>
                    <a:pt x="254" y="65"/>
                  </a:lnTo>
                  <a:lnTo>
                    <a:pt x="298" y="45"/>
                  </a:lnTo>
                  <a:lnTo>
                    <a:pt x="298" y="4"/>
                  </a:lnTo>
                  <a:lnTo>
                    <a:pt x="363" y="0"/>
                  </a:lnTo>
                  <a:lnTo>
                    <a:pt x="367" y="53"/>
                  </a:lnTo>
                  <a:lnTo>
                    <a:pt x="406" y="110"/>
                  </a:lnTo>
                  <a:lnTo>
                    <a:pt x="455" y="126"/>
                  </a:lnTo>
                  <a:lnTo>
                    <a:pt x="495" y="83"/>
                  </a:lnTo>
                  <a:lnTo>
                    <a:pt x="538" y="126"/>
                  </a:lnTo>
                  <a:lnTo>
                    <a:pt x="571" y="122"/>
                  </a:lnTo>
                  <a:lnTo>
                    <a:pt x="603" y="98"/>
                  </a:lnTo>
                  <a:lnTo>
                    <a:pt x="626" y="122"/>
                  </a:lnTo>
                  <a:close/>
                </a:path>
              </a:pathLst>
            </a:custGeom>
            <a:grpFill/>
            <a:ln w="0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80"/>
            <p:cNvSpPr/>
            <p:nvPr/>
          </p:nvSpPr>
          <p:spPr bwMode="gray">
            <a:xfrm>
              <a:off x="3636" y="3029"/>
              <a:ext cx="313" cy="413"/>
            </a:xfrm>
            <a:custGeom>
              <a:avLst/>
              <a:gdLst>
                <a:gd name="T0" fmla="*/ 156 w 626"/>
                <a:gd name="T1" fmla="*/ 31 h 825"/>
                <a:gd name="T2" fmla="*/ 154 w 626"/>
                <a:gd name="T3" fmla="*/ 37 h 825"/>
                <a:gd name="T4" fmla="*/ 152 w 626"/>
                <a:gd name="T5" fmla="*/ 44 h 825"/>
                <a:gd name="T6" fmla="*/ 146 w 626"/>
                <a:gd name="T7" fmla="*/ 52 h 825"/>
                <a:gd name="T8" fmla="*/ 138 w 626"/>
                <a:gd name="T9" fmla="*/ 57 h 825"/>
                <a:gd name="T10" fmla="*/ 131 w 626"/>
                <a:gd name="T11" fmla="*/ 61 h 825"/>
                <a:gd name="T12" fmla="*/ 130 w 626"/>
                <a:gd name="T13" fmla="*/ 62 h 825"/>
                <a:gd name="T14" fmla="*/ 132 w 626"/>
                <a:gd name="T15" fmla="*/ 68 h 825"/>
                <a:gd name="T16" fmla="*/ 135 w 626"/>
                <a:gd name="T17" fmla="*/ 75 h 825"/>
                <a:gd name="T18" fmla="*/ 136 w 626"/>
                <a:gd name="T19" fmla="*/ 81 h 825"/>
                <a:gd name="T20" fmla="*/ 136 w 626"/>
                <a:gd name="T21" fmla="*/ 89 h 825"/>
                <a:gd name="T22" fmla="*/ 137 w 626"/>
                <a:gd name="T23" fmla="*/ 95 h 825"/>
                <a:gd name="T24" fmla="*/ 138 w 626"/>
                <a:gd name="T25" fmla="*/ 104 h 825"/>
                <a:gd name="T26" fmla="*/ 131 w 626"/>
                <a:gd name="T27" fmla="*/ 112 h 825"/>
                <a:gd name="T28" fmla="*/ 122 w 626"/>
                <a:gd name="T29" fmla="*/ 120 h 825"/>
                <a:gd name="T30" fmla="*/ 117 w 626"/>
                <a:gd name="T31" fmla="*/ 131 h 825"/>
                <a:gd name="T32" fmla="*/ 115 w 626"/>
                <a:gd name="T33" fmla="*/ 142 h 825"/>
                <a:gd name="T34" fmla="*/ 110 w 626"/>
                <a:gd name="T35" fmla="*/ 151 h 825"/>
                <a:gd name="T36" fmla="*/ 103 w 626"/>
                <a:gd name="T37" fmla="*/ 156 h 825"/>
                <a:gd name="T38" fmla="*/ 94 w 626"/>
                <a:gd name="T39" fmla="*/ 158 h 825"/>
                <a:gd name="T40" fmla="*/ 86 w 626"/>
                <a:gd name="T41" fmla="*/ 161 h 825"/>
                <a:gd name="T42" fmla="*/ 85 w 626"/>
                <a:gd name="T43" fmla="*/ 165 h 825"/>
                <a:gd name="T44" fmla="*/ 89 w 626"/>
                <a:gd name="T45" fmla="*/ 171 h 825"/>
                <a:gd name="T46" fmla="*/ 90 w 626"/>
                <a:gd name="T47" fmla="*/ 176 h 825"/>
                <a:gd name="T48" fmla="*/ 86 w 626"/>
                <a:gd name="T49" fmla="*/ 182 h 825"/>
                <a:gd name="T50" fmla="*/ 80 w 626"/>
                <a:gd name="T51" fmla="*/ 189 h 825"/>
                <a:gd name="T52" fmla="*/ 76 w 626"/>
                <a:gd name="T53" fmla="*/ 193 h 825"/>
                <a:gd name="T54" fmla="*/ 69 w 626"/>
                <a:gd name="T55" fmla="*/ 199 h 825"/>
                <a:gd name="T56" fmla="*/ 61 w 626"/>
                <a:gd name="T57" fmla="*/ 204 h 825"/>
                <a:gd name="T58" fmla="*/ 58 w 626"/>
                <a:gd name="T59" fmla="*/ 207 h 825"/>
                <a:gd name="T60" fmla="*/ 48 w 626"/>
                <a:gd name="T61" fmla="*/ 185 h 825"/>
                <a:gd name="T62" fmla="*/ 22 w 626"/>
                <a:gd name="T63" fmla="*/ 161 h 825"/>
                <a:gd name="T64" fmla="*/ 0 w 626"/>
                <a:gd name="T65" fmla="*/ 146 h 825"/>
                <a:gd name="T66" fmla="*/ 15 w 626"/>
                <a:gd name="T67" fmla="*/ 107 h 825"/>
                <a:gd name="T68" fmla="*/ 20 w 626"/>
                <a:gd name="T69" fmla="*/ 88 h 825"/>
                <a:gd name="T70" fmla="*/ 18 w 626"/>
                <a:gd name="T71" fmla="*/ 67 h 825"/>
                <a:gd name="T72" fmla="*/ 34 w 626"/>
                <a:gd name="T73" fmla="*/ 43 h 825"/>
                <a:gd name="T74" fmla="*/ 42 w 626"/>
                <a:gd name="T75" fmla="*/ 24 h 825"/>
                <a:gd name="T76" fmla="*/ 63 w 626"/>
                <a:gd name="T77" fmla="*/ 17 h 825"/>
                <a:gd name="T78" fmla="*/ 75 w 626"/>
                <a:gd name="T79" fmla="*/ 1 h 825"/>
                <a:gd name="T80" fmla="*/ 92 w 626"/>
                <a:gd name="T81" fmla="*/ 14 h 825"/>
                <a:gd name="T82" fmla="*/ 114 w 626"/>
                <a:gd name="T83" fmla="*/ 32 h 825"/>
                <a:gd name="T84" fmla="*/ 135 w 626"/>
                <a:gd name="T85" fmla="*/ 32 h 825"/>
                <a:gd name="T86" fmla="*/ 151 w 626"/>
                <a:gd name="T87" fmla="*/ 25 h 82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626"/>
                <a:gd name="T133" fmla="*/ 0 h 825"/>
                <a:gd name="T134" fmla="*/ 626 w 626"/>
                <a:gd name="T135" fmla="*/ 825 h 82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626" h="825">
                  <a:moveTo>
                    <a:pt x="626" y="122"/>
                  </a:moveTo>
                  <a:lnTo>
                    <a:pt x="624" y="124"/>
                  </a:lnTo>
                  <a:lnTo>
                    <a:pt x="621" y="134"/>
                  </a:lnTo>
                  <a:lnTo>
                    <a:pt x="615" y="146"/>
                  </a:lnTo>
                  <a:lnTo>
                    <a:pt x="613" y="159"/>
                  </a:lnTo>
                  <a:lnTo>
                    <a:pt x="607" y="173"/>
                  </a:lnTo>
                  <a:lnTo>
                    <a:pt x="597" y="189"/>
                  </a:lnTo>
                  <a:lnTo>
                    <a:pt x="581" y="205"/>
                  </a:lnTo>
                  <a:lnTo>
                    <a:pt x="565" y="216"/>
                  </a:lnTo>
                  <a:lnTo>
                    <a:pt x="550" y="228"/>
                  </a:lnTo>
                  <a:lnTo>
                    <a:pt x="534" y="236"/>
                  </a:lnTo>
                  <a:lnTo>
                    <a:pt x="524" y="242"/>
                  </a:lnTo>
                  <a:lnTo>
                    <a:pt x="520" y="244"/>
                  </a:lnTo>
                  <a:lnTo>
                    <a:pt x="520" y="248"/>
                  </a:lnTo>
                  <a:lnTo>
                    <a:pt x="524" y="258"/>
                  </a:lnTo>
                  <a:lnTo>
                    <a:pt x="528" y="272"/>
                  </a:lnTo>
                  <a:lnTo>
                    <a:pt x="532" y="285"/>
                  </a:lnTo>
                  <a:lnTo>
                    <a:pt x="538" y="299"/>
                  </a:lnTo>
                  <a:lnTo>
                    <a:pt x="542" y="309"/>
                  </a:lnTo>
                  <a:lnTo>
                    <a:pt x="544" y="321"/>
                  </a:lnTo>
                  <a:lnTo>
                    <a:pt x="546" y="339"/>
                  </a:lnTo>
                  <a:lnTo>
                    <a:pt x="544" y="354"/>
                  </a:lnTo>
                  <a:lnTo>
                    <a:pt x="544" y="368"/>
                  </a:lnTo>
                  <a:lnTo>
                    <a:pt x="548" y="380"/>
                  </a:lnTo>
                  <a:lnTo>
                    <a:pt x="550" y="396"/>
                  </a:lnTo>
                  <a:lnTo>
                    <a:pt x="550" y="413"/>
                  </a:lnTo>
                  <a:lnTo>
                    <a:pt x="540" y="429"/>
                  </a:lnTo>
                  <a:lnTo>
                    <a:pt x="522" y="447"/>
                  </a:lnTo>
                  <a:lnTo>
                    <a:pt x="504" y="462"/>
                  </a:lnTo>
                  <a:lnTo>
                    <a:pt x="489" y="480"/>
                  </a:lnTo>
                  <a:lnTo>
                    <a:pt x="479" y="494"/>
                  </a:lnTo>
                  <a:lnTo>
                    <a:pt x="469" y="522"/>
                  </a:lnTo>
                  <a:lnTo>
                    <a:pt x="463" y="549"/>
                  </a:lnTo>
                  <a:lnTo>
                    <a:pt x="459" y="565"/>
                  </a:lnTo>
                  <a:lnTo>
                    <a:pt x="451" y="585"/>
                  </a:lnTo>
                  <a:lnTo>
                    <a:pt x="441" y="602"/>
                  </a:lnTo>
                  <a:lnTo>
                    <a:pt x="428" y="618"/>
                  </a:lnTo>
                  <a:lnTo>
                    <a:pt x="414" y="624"/>
                  </a:lnTo>
                  <a:lnTo>
                    <a:pt x="396" y="630"/>
                  </a:lnTo>
                  <a:lnTo>
                    <a:pt x="376" y="632"/>
                  </a:lnTo>
                  <a:lnTo>
                    <a:pt x="359" y="636"/>
                  </a:lnTo>
                  <a:lnTo>
                    <a:pt x="345" y="642"/>
                  </a:lnTo>
                  <a:lnTo>
                    <a:pt x="337" y="648"/>
                  </a:lnTo>
                  <a:lnTo>
                    <a:pt x="339" y="659"/>
                  </a:lnTo>
                  <a:lnTo>
                    <a:pt x="347" y="669"/>
                  </a:lnTo>
                  <a:lnTo>
                    <a:pt x="357" y="681"/>
                  </a:lnTo>
                  <a:lnTo>
                    <a:pt x="363" y="691"/>
                  </a:lnTo>
                  <a:lnTo>
                    <a:pt x="361" y="701"/>
                  </a:lnTo>
                  <a:lnTo>
                    <a:pt x="353" y="710"/>
                  </a:lnTo>
                  <a:lnTo>
                    <a:pt x="343" y="726"/>
                  </a:lnTo>
                  <a:lnTo>
                    <a:pt x="331" y="742"/>
                  </a:lnTo>
                  <a:lnTo>
                    <a:pt x="319" y="756"/>
                  </a:lnTo>
                  <a:lnTo>
                    <a:pt x="312" y="766"/>
                  </a:lnTo>
                  <a:lnTo>
                    <a:pt x="302" y="771"/>
                  </a:lnTo>
                  <a:lnTo>
                    <a:pt x="290" y="781"/>
                  </a:lnTo>
                  <a:lnTo>
                    <a:pt x="274" y="793"/>
                  </a:lnTo>
                  <a:lnTo>
                    <a:pt x="258" y="805"/>
                  </a:lnTo>
                  <a:lnTo>
                    <a:pt x="245" y="815"/>
                  </a:lnTo>
                  <a:lnTo>
                    <a:pt x="235" y="821"/>
                  </a:lnTo>
                  <a:lnTo>
                    <a:pt x="231" y="825"/>
                  </a:lnTo>
                  <a:lnTo>
                    <a:pt x="215" y="795"/>
                  </a:lnTo>
                  <a:lnTo>
                    <a:pt x="191" y="740"/>
                  </a:lnTo>
                  <a:lnTo>
                    <a:pt x="158" y="675"/>
                  </a:lnTo>
                  <a:lnTo>
                    <a:pt x="89" y="642"/>
                  </a:lnTo>
                  <a:lnTo>
                    <a:pt x="2" y="640"/>
                  </a:lnTo>
                  <a:lnTo>
                    <a:pt x="0" y="581"/>
                  </a:lnTo>
                  <a:lnTo>
                    <a:pt x="28" y="476"/>
                  </a:lnTo>
                  <a:lnTo>
                    <a:pt x="60" y="425"/>
                  </a:lnTo>
                  <a:lnTo>
                    <a:pt x="58" y="376"/>
                  </a:lnTo>
                  <a:lnTo>
                    <a:pt x="77" y="352"/>
                  </a:lnTo>
                  <a:lnTo>
                    <a:pt x="63" y="317"/>
                  </a:lnTo>
                  <a:lnTo>
                    <a:pt x="69" y="266"/>
                  </a:lnTo>
                  <a:lnTo>
                    <a:pt x="126" y="244"/>
                  </a:lnTo>
                  <a:lnTo>
                    <a:pt x="136" y="171"/>
                  </a:lnTo>
                  <a:lnTo>
                    <a:pt x="140" y="116"/>
                  </a:lnTo>
                  <a:lnTo>
                    <a:pt x="170" y="94"/>
                  </a:lnTo>
                  <a:lnTo>
                    <a:pt x="203" y="94"/>
                  </a:lnTo>
                  <a:lnTo>
                    <a:pt x="254" y="65"/>
                  </a:lnTo>
                  <a:lnTo>
                    <a:pt x="298" y="45"/>
                  </a:lnTo>
                  <a:lnTo>
                    <a:pt x="298" y="4"/>
                  </a:lnTo>
                  <a:lnTo>
                    <a:pt x="363" y="0"/>
                  </a:lnTo>
                  <a:lnTo>
                    <a:pt x="367" y="53"/>
                  </a:lnTo>
                  <a:lnTo>
                    <a:pt x="406" y="110"/>
                  </a:lnTo>
                  <a:lnTo>
                    <a:pt x="455" y="126"/>
                  </a:lnTo>
                  <a:lnTo>
                    <a:pt x="495" y="83"/>
                  </a:lnTo>
                  <a:lnTo>
                    <a:pt x="538" y="126"/>
                  </a:lnTo>
                  <a:lnTo>
                    <a:pt x="571" y="122"/>
                  </a:lnTo>
                  <a:lnTo>
                    <a:pt x="603" y="98"/>
                  </a:lnTo>
                  <a:lnTo>
                    <a:pt x="626" y="122"/>
                  </a:lnTo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81"/>
            <p:cNvSpPr/>
            <p:nvPr/>
          </p:nvSpPr>
          <p:spPr bwMode="gray">
            <a:xfrm>
              <a:off x="3746" y="2774"/>
              <a:ext cx="283" cy="318"/>
            </a:xfrm>
            <a:custGeom>
              <a:avLst/>
              <a:gdLst>
                <a:gd name="T0" fmla="*/ 109 w 565"/>
                <a:gd name="T1" fmla="*/ 11 h 638"/>
                <a:gd name="T2" fmla="*/ 106 w 565"/>
                <a:gd name="T3" fmla="*/ 11 h 638"/>
                <a:gd name="T4" fmla="*/ 103 w 565"/>
                <a:gd name="T5" fmla="*/ 14 h 638"/>
                <a:gd name="T6" fmla="*/ 100 w 565"/>
                <a:gd name="T7" fmla="*/ 21 h 638"/>
                <a:gd name="T8" fmla="*/ 99 w 565"/>
                <a:gd name="T9" fmla="*/ 28 h 638"/>
                <a:gd name="T10" fmla="*/ 96 w 565"/>
                <a:gd name="T11" fmla="*/ 31 h 638"/>
                <a:gd name="T12" fmla="*/ 90 w 565"/>
                <a:gd name="T13" fmla="*/ 29 h 638"/>
                <a:gd name="T14" fmla="*/ 84 w 565"/>
                <a:gd name="T15" fmla="*/ 26 h 638"/>
                <a:gd name="T16" fmla="*/ 80 w 565"/>
                <a:gd name="T17" fmla="*/ 26 h 638"/>
                <a:gd name="T18" fmla="*/ 82 w 565"/>
                <a:gd name="T19" fmla="*/ 32 h 638"/>
                <a:gd name="T20" fmla="*/ 87 w 565"/>
                <a:gd name="T21" fmla="*/ 36 h 638"/>
                <a:gd name="T22" fmla="*/ 93 w 565"/>
                <a:gd name="T23" fmla="*/ 38 h 638"/>
                <a:gd name="T24" fmla="*/ 101 w 565"/>
                <a:gd name="T25" fmla="*/ 35 h 638"/>
                <a:gd name="T26" fmla="*/ 104 w 565"/>
                <a:gd name="T27" fmla="*/ 31 h 638"/>
                <a:gd name="T28" fmla="*/ 106 w 565"/>
                <a:gd name="T29" fmla="*/ 25 h 638"/>
                <a:gd name="T30" fmla="*/ 110 w 565"/>
                <a:gd name="T31" fmla="*/ 24 h 638"/>
                <a:gd name="T32" fmla="*/ 117 w 565"/>
                <a:gd name="T33" fmla="*/ 30 h 638"/>
                <a:gd name="T34" fmla="*/ 126 w 565"/>
                <a:gd name="T35" fmla="*/ 34 h 638"/>
                <a:gd name="T36" fmla="*/ 131 w 565"/>
                <a:gd name="T37" fmla="*/ 36 h 638"/>
                <a:gd name="T38" fmla="*/ 138 w 565"/>
                <a:gd name="T39" fmla="*/ 38 h 638"/>
                <a:gd name="T40" fmla="*/ 142 w 565"/>
                <a:gd name="T41" fmla="*/ 44 h 638"/>
                <a:gd name="T42" fmla="*/ 139 w 565"/>
                <a:gd name="T43" fmla="*/ 51 h 638"/>
                <a:gd name="T44" fmla="*/ 133 w 565"/>
                <a:gd name="T45" fmla="*/ 58 h 638"/>
                <a:gd name="T46" fmla="*/ 130 w 565"/>
                <a:gd name="T47" fmla="*/ 60 h 638"/>
                <a:gd name="T48" fmla="*/ 134 w 565"/>
                <a:gd name="T49" fmla="*/ 60 h 638"/>
                <a:gd name="T50" fmla="*/ 139 w 565"/>
                <a:gd name="T51" fmla="*/ 60 h 638"/>
                <a:gd name="T52" fmla="*/ 141 w 565"/>
                <a:gd name="T53" fmla="*/ 63 h 638"/>
                <a:gd name="T54" fmla="*/ 136 w 565"/>
                <a:gd name="T55" fmla="*/ 67 h 638"/>
                <a:gd name="T56" fmla="*/ 129 w 565"/>
                <a:gd name="T57" fmla="*/ 71 h 638"/>
                <a:gd name="T58" fmla="*/ 126 w 565"/>
                <a:gd name="T59" fmla="*/ 73 h 638"/>
                <a:gd name="T60" fmla="*/ 129 w 565"/>
                <a:gd name="T61" fmla="*/ 73 h 638"/>
                <a:gd name="T62" fmla="*/ 135 w 565"/>
                <a:gd name="T63" fmla="*/ 78 h 638"/>
                <a:gd name="T64" fmla="*/ 136 w 565"/>
                <a:gd name="T65" fmla="*/ 88 h 638"/>
                <a:gd name="T66" fmla="*/ 138 w 565"/>
                <a:gd name="T67" fmla="*/ 98 h 638"/>
                <a:gd name="T68" fmla="*/ 141 w 565"/>
                <a:gd name="T69" fmla="*/ 104 h 638"/>
                <a:gd name="T70" fmla="*/ 141 w 565"/>
                <a:gd name="T71" fmla="*/ 108 h 638"/>
                <a:gd name="T72" fmla="*/ 136 w 565"/>
                <a:gd name="T73" fmla="*/ 112 h 638"/>
                <a:gd name="T74" fmla="*/ 129 w 565"/>
                <a:gd name="T75" fmla="*/ 111 h 638"/>
                <a:gd name="T76" fmla="*/ 123 w 565"/>
                <a:gd name="T77" fmla="*/ 110 h 638"/>
                <a:gd name="T78" fmla="*/ 119 w 565"/>
                <a:gd name="T79" fmla="*/ 116 h 638"/>
                <a:gd name="T80" fmla="*/ 118 w 565"/>
                <a:gd name="T81" fmla="*/ 122 h 638"/>
                <a:gd name="T82" fmla="*/ 116 w 565"/>
                <a:gd name="T83" fmla="*/ 129 h 638"/>
                <a:gd name="T84" fmla="*/ 113 w 565"/>
                <a:gd name="T85" fmla="*/ 136 h 638"/>
                <a:gd name="T86" fmla="*/ 112 w 565"/>
                <a:gd name="T87" fmla="*/ 146 h 638"/>
                <a:gd name="T88" fmla="*/ 112 w 565"/>
                <a:gd name="T89" fmla="*/ 150 h 638"/>
                <a:gd name="T90" fmla="*/ 102 w 565"/>
                <a:gd name="T91" fmla="*/ 158 h 638"/>
                <a:gd name="T92" fmla="*/ 88 w 565"/>
                <a:gd name="T93" fmla="*/ 158 h 638"/>
                <a:gd name="T94" fmla="*/ 69 w 565"/>
                <a:gd name="T95" fmla="*/ 148 h 638"/>
                <a:gd name="T96" fmla="*/ 47 w 565"/>
                <a:gd name="T97" fmla="*/ 155 h 638"/>
                <a:gd name="T98" fmla="*/ 35 w 565"/>
                <a:gd name="T99" fmla="*/ 128 h 638"/>
                <a:gd name="T100" fmla="*/ 20 w 565"/>
                <a:gd name="T101" fmla="*/ 113 h 638"/>
                <a:gd name="T102" fmla="*/ 5 w 565"/>
                <a:gd name="T103" fmla="*/ 83 h 638"/>
                <a:gd name="T104" fmla="*/ 27 w 565"/>
                <a:gd name="T105" fmla="*/ 49 h 638"/>
                <a:gd name="T106" fmla="*/ 42 w 565"/>
                <a:gd name="T107" fmla="*/ 36 h 638"/>
                <a:gd name="T108" fmla="*/ 46 w 565"/>
                <a:gd name="T109" fmla="*/ 12 h 638"/>
                <a:gd name="T110" fmla="*/ 56 w 565"/>
                <a:gd name="T111" fmla="*/ 0 h 638"/>
                <a:gd name="T112" fmla="*/ 76 w 565"/>
                <a:gd name="T113" fmla="*/ 7 h 638"/>
                <a:gd name="T114" fmla="*/ 96 w 565"/>
                <a:gd name="T115" fmla="*/ 1 h 638"/>
                <a:gd name="T116" fmla="*/ 109 w 565"/>
                <a:gd name="T117" fmla="*/ 11 h 63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565"/>
                <a:gd name="T178" fmla="*/ 0 h 638"/>
                <a:gd name="T179" fmla="*/ 565 w 565"/>
                <a:gd name="T180" fmla="*/ 638 h 638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565" h="638">
                  <a:moveTo>
                    <a:pt x="433" y="44"/>
                  </a:moveTo>
                  <a:lnTo>
                    <a:pt x="433" y="44"/>
                  </a:lnTo>
                  <a:lnTo>
                    <a:pt x="429" y="46"/>
                  </a:lnTo>
                  <a:lnTo>
                    <a:pt x="423" y="47"/>
                  </a:lnTo>
                  <a:lnTo>
                    <a:pt x="417" y="53"/>
                  </a:lnTo>
                  <a:lnTo>
                    <a:pt x="411" y="59"/>
                  </a:lnTo>
                  <a:lnTo>
                    <a:pt x="403" y="69"/>
                  </a:lnTo>
                  <a:lnTo>
                    <a:pt x="398" y="85"/>
                  </a:lnTo>
                  <a:lnTo>
                    <a:pt x="396" y="99"/>
                  </a:lnTo>
                  <a:lnTo>
                    <a:pt x="394" y="112"/>
                  </a:lnTo>
                  <a:lnTo>
                    <a:pt x="392" y="122"/>
                  </a:lnTo>
                  <a:lnTo>
                    <a:pt x="384" y="126"/>
                  </a:lnTo>
                  <a:lnTo>
                    <a:pt x="372" y="122"/>
                  </a:lnTo>
                  <a:lnTo>
                    <a:pt x="360" y="118"/>
                  </a:lnTo>
                  <a:lnTo>
                    <a:pt x="346" y="110"/>
                  </a:lnTo>
                  <a:lnTo>
                    <a:pt x="335" y="107"/>
                  </a:lnTo>
                  <a:lnTo>
                    <a:pt x="325" y="105"/>
                  </a:lnTo>
                  <a:lnTo>
                    <a:pt x="319" y="107"/>
                  </a:lnTo>
                  <a:lnTo>
                    <a:pt x="317" y="118"/>
                  </a:lnTo>
                  <a:lnTo>
                    <a:pt x="325" y="128"/>
                  </a:lnTo>
                  <a:lnTo>
                    <a:pt x="337" y="138"/>
                  </a:lnTo>
                  <a:lnTo>
                    <a:pt x="346" y="146"/>
                  </a:lnTo>
                  <a:lnTo>
                    <a:pt x="358" y="152"/>
                  </a:lnTo>
                  <a:lnTo>
                    <a:pt x="372" y="154"/>
                  </a:lnTo>
                  <a:lnTo>
                    <a:pt x="388" y="150"/>
                  </a:lnTo>
                  <a:lnTo>
                    <a:pt x="402" y="142"/>
                  </a:lnTo>
                  <a:lnTo>
                    <a:pt x="407" y="134"/>
                  </a:lnTo>
                  <a:lnTo>
                    <a:pt x="413" y="124"/>
                  </a:lnTo>
                  <a:lnTo>
                    <a:pt x="417" y="112"/>
                  </a:lnTo>
                  <a:lnTo>
                    <a:pt x="423" y="103"/>
                  </a:lnTo>
                  <a:lnTo>
                    <a:pt x="429" y="97"/>
                  </a:lnTo>
                  <a:lnTo>
                    <a:pt x="437" y="97"/>
                  </a:lnTo>
                  <a:lnTo>
                    <a:pt x="447" y="105"/>
                  </a:lnTo>
                  <a:lnTo>
                    <a:pt x="468" y="122"/>
                  </a:lnTo>
                  <a:lnTo>
                    <a:pt x="486" y="132"/>
                  </a:lnTo>
                  <a:lnTo>
                    <a:pt x="502" y="138"/>
                  </a:lnTo>
                  <a:lnTo>
                    <a:pt x="514" y="142"/>
                  </a:lnTo>
                  <a:lnTo>
                    <a:pt x="524" y="144"/>
                  </a:lnTo>
                  <a:lnTo>
                    <a:pt x="537" y="148"/>
                  </a:lnTo>
                  <a:lnTo>
                    <a:pt x="549" y="154"/>
                  </a:lnTo>
                  <a:lnTo>
                    <a:pt x="559" y="164"/>
                  </a:lnTo>
                  <a:lnTo>
                    <a:pt x="565" y="177"/>
                  </a:lnTo>
                  <a:lnTo>
                    <a:pt x="561" y="191"/>
                  </a:lnTo>
                  <a:lnTo>
                    <a:pt x="553" y="207"/>
                  </a:lnTo>
                  <a:lnTo>
                    <a:pt x="543" y="221"/>
                  </a:lnTo>
                  <a:lnTo>
                    <a:pt x="531" y="232"/>
                  </a:lnTo>
                  <a:lnTo>
                    <a:pt x="524" y="240"/>
                  </a:lnTo>
                  <a:lnTo>
                    <a:pt x="520" y="242"/>
                  </a:lnTo>
                  <a:lnTo>
                    <a:pt x="524" y="242"/>
                  </a:lnTo>
                  <a:lnTo>
                    <a:pt x="533" y="242"/>
                  </a:lnTo>
                  <a:lnTo>
                    <a:pt x="543" y="240"/>
                  </a:lnTo>
                  <a:lnTo>
                    <a:pt x="555" y="242"/>
                  </a:lnTo>
                  <a:lnTo>
                    <a:pt x="561" y="246"/>
                  </a:lnTo>
                  <a:lnTo>
                    <a:pt x="561" y="252"/>
                  </a:lnTo>
                  <a:lnTo>
                    <a:pt x="555" y="262"/>
                  </a:lnTo>
                  <a:lnTo>
                    <a:pt x="543" y="270"/>
                  </a:lnTo>
                  <a:lnTo>
                    <a:pt x="529" y="278"/>
                  </a:lnTo>
                  <a:lnTo>
                    <a:pt x="516" y="286"/>
                  </a:lnTo>
                  <a:lnTo>
                    <a:pt x="506" y="290"/>
                  </a:lnTo>
                  <a:lnTo>
                    <a:pt x="502" y="292"/>
                  </a:lnTo>
                  <a:lnTo>
                    <a:pt x="506" y="292"/>
                  </a:lnTo>
                  <a:lnTo>
                    <a:pt x="516" y="295"/>
                  </a:lnTo>
                  <a:lnTo>
                    <a:pt x="528" y="303"/>
                  </a:lnTo>
                  <a:lnTo>
                    <a:pt x="537" y="315"/>
                  </a:lnTo>
                  <a:lnTo>
                    <a:pt x="541" y="329"/>
                  </a:lnTo>
                  <a:lnTo>
                    <a:pt x="543" y="353"/>
                  </a:lnTo>
                  <a:lnTo>
                    <a:pt x="543" y="374"/>
                  </a:lnTo>
                  <a:lnTo>
                    <a:pt x="549" y="396"/>
                  </a:lnTo>
                  <a:lnTo>
                    <a:pt x="555" y="408"/>
                  </a:lnTo>
                  <a:lnTo>
                    <a:pt x="561" y="418"/>
                  </a:lnTo>
                  <a:lnTo>
                    <a:pt x="565" y="425"/>
                  </a:lnTo>
                  <a:lnTo>
                    <a:pt x="563" y="435"/>
                  </a:lnTo>
                  <a:lnTo>
                    <a:pt x="553" y="445"/>
                  </a:lnTo>
                  <a:lnTo>
                    <a:pt x="541" y="451"/>
                  </a:lnTo>
                  <a:lnTo>
                    <a:pt x="528" y="449"/>
                  </a:lnTo>
                  <a:lnTo>
                    <a:pt x="514" y="445"/>
                  </a:lnTo>
                  <a:lnTo>
                    <a:pt x="502" y="441"/>
                  </a:lnTo>
                  <a:lnTo>
                    <a:pt x="490" y="443"/>
                  </a:lnTo>
                  <a:lnTo>
                    <a:pt x="482" y="453"/>
                  </a:lnTo>
                  <a:lnTo>
                    <a:pt x="476" y="465"/>
                  </a:lnTo>
                  <a:lnTo>
                    <a:pt x="474" y="479"/>
                  </a:lnTo>
                  <a:lnTo>
                    <a:pt x="472" y="492"/>
                  </a:lnTo>
                  <a:lnTo>
                    <a:pt x="470" y="506"/>
                  </a:lnTo>
                  <a:lnTo>
                    <a:pt x="463" y="518"/>
                  </a:lnTo>
                  <a:lnTo>
                    <a:pt x="457" y="532"/>
                  </a:lnTo>
                  <a:lnTo>
                    <a:pt x="449" y="545"/>
                  </a:lnTo>
                  <a:lnTo>
                    <a:pt x="447" y="567"/>
                  </a:lnTo>
                  <a:lnTo>
                    <a:pt x="445" y="587"/>
                  </a:lnTo>
                  <a:lnTo>
                    <a:pt x="445" y="599"/>
                  </a:lnTo>
                  <a:lnTo>
                    <a:pt x="445" y="604"/>
                  </a:lnTo>
                  <a:lnTo>
                    <a:pt x="445" y="606"/>
                  </a:lnTo>
                  <a:lnTo>
                    <a:pt x="405" y="634"/>
                  </a:lnTo>
                  <a:lnTo>
                    <a:pt x="382" y="610"/>
                  </a:lnTo>
                  <a:lnTo>
                    <a:pt x="350" y="634"/>
                  </a:lnTo>
                  <a:lnTo>
                    <a:pt x="317" y="638"/>
                  </a:lnTo>
                  <a:lnTo>
                    <a:pt x="274" y="595"/>
                  </a:lnTo>
                  <a:lnTo>
                    <a:pt x="234" y="638"/>
                  </a:lnTo>
                  <a:lnTo>
                    <a:pt x="185" y="622"/>
                  </a:lnTo>
                  <a:lnTo>
                    <a:pt x="146" y="565"/>
                  </a:lnTo>
                  <a:lnTo>
                    <a:pt x="140" y="514"/>
                  </a:lnTo>
                  <a:lnTo>
                    <a:pt x="91" y="514"/>
                  </a:lnTo>
                  <a:lnTo>
                    <a:pt x="77" y="453"/>
                  </a:lnTo>
                  <a:lnTo>
                    <a:pt x="0" y="394"/>
                  </a:lnTo>
                  <a:lnTo>
                    <a:pt x="18" y="333"/>
                  </a:lnTo>
                  <a:lnTo>
                    <a:pt x="77" y="272"/>
                  </a:lnTo>
                  <a:lnTo>
                    <a:pt x="106" y="199"/>
                  </a:lnTo>
                  <a:lnTo>
                    <a:pt x="134" y="156"/>
                  </a:lnTo>
                  <a:lnTo>
                    <a:pt x="165" y="144"/>
                  </a:lnTo>
                  <a:lnTo>
                    <a:pt x="144" y="101"/>
                  </a:lnTo>
                  <a:lnTo>
                    <a:pt x="183" y="51"/>
                  </a:lnTo>
                  <a:lnTo>
                    <a:pt x="179" y="8"/>
                  </a:lnTo>
                  <a:lnTo>
                    <a:pt x="224" y="0"/>
                  </a:lnTo>
                  <a:lnTo>
                    <a:pt x="252" y="34"/>
                  </a:lnTo>
                  <a:lnTo>
                    <a:pt x="301" y="30"/>
                  </a:lnTo>
                  <a:lnTo>
                    <a:pt x="344" y="20"/>
                  </a:lnTo>
                  <a:lnTo>
                    <a:pt x="384" y="4"/>
                  </a:lnTo>
                  <a:lnTo>
                    <a:pt x="415" y="22"/>
                  </a:lnTo>
                  <a:lnTo>
                    <a:pt x="433" y="44"/>
                  </a:lnTo>
                  <a:close/>
                </a:path>
              </a:pathLst>
            </a:custGeom>
            <a:grpFill/>
            <a:ln w="0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82"/>
            <p:cNvSpPr/>
            <p:nvPr/>
          </p:nvSpPr>
          <p:spPr bwMode="gray">
            <a:xfrm>
              <a:off x="3746" y="2774"/>
              <a:ext cx="283" cy="318"/>
            </a:xfrm>
            <a:custGeom>
              <a:avLst/>
              <a:gdLst>
                <a:gd name="T0" fmla="*/ 109 w 565"/>
                <a:gd name="T1" fmla="*/ 11 h 638"/>
                <a:gd name="T2" fmla="*/ 106 w 565"/>
                <a:gd name="T3" fmla="*/ 11 h 638"/>
                <a:gd name="T4" fmla="*/ 103 w 565"/>
                <a:gd name="T5" fmla="*/ 14 h 638"/>
                <a:gd name="T6" fmla="*/ 100 w 565"/>
                <a:gd name="T7" fmla="*/ 21 h 638"/>
                <a:gd name="T8" fmla="*/ 99 w 565"/>
                <a:gd name="T9" fmla="*/ 28 h 638"/>
                <a:gd name="T10" fmla="*/ 96 w 565"/>
                <a:gd name="T11" fmla="*/ 31 h 638"/>
                <a:gd name="T12" fmla="*/ 90 w 565"/>
                <a:gd name="T13" fmla="*/ 29 h 638"/>
                <a:gd name="T14" fmla="*/ 84 w 565"/>
                <a:gd name="T15" fmla="*/ 26 h 638"/>
                <a:gd name="T16" fmla="*/ 80 w 565"/>
                <a:gd name="T17" fmla="*/ 26 h 638"/>
                <a:gd name="T18" fmla="*/ 82 w 565"/>
                <a:gd name="T19" fmla="*/ 32 h 638"/>
                <a:gd name="T20" fmla="*/ 87 w 565"/>
                <a:gd name="T21" fmla="*/ 36 h 638"/>
                <a:gd name="T22" fmla="*/ 93 w 565"/>
                <a:gd name="T23" fmla="*/ 38 h 638"/>
                <a:gd name="T24" fmla="*/ 101 w 565"/>
                <a:gd name="T25" fmla="*/ 35 h 638"/>
                <a:gd name="T26" fmla="*/ 104 w 565"/>
                <a:gd name="T27" fmla="*/ 31 h 638"/>
                <a:gd name="T28" fmla="*/ 106 w 565"/>
                <a:gd name="T29" fmla="*/ 25 h 638"/>
                <a:gd name="T30" fmla="*/ 110 w 565"/>
                <a:gd name="T31" fmla="*/ 24 h 638"/>
                <a:gd name="T32" fmla="*/ 117 w 565"/>
                <a:gd name="T33" fmla="*/ 30 h 638"/>
                <a:gd name="T34" fmla="*/ 126 w 565"/>
                <a:gd name="T35" fmla="*/ 34 h 638"/>
                <a:gd name="T36" fmla="*/ 131 w 565"/>
                <a:gd name="T37" fmla="*/ 36 h 638"/>
                <a:gd name="T38" fmla="*/ 138 w 565"/>
                <a:gd name="T39" fmla="*/ 38 h 638"/>
                <a:gd name="T40" fmla="*/ 142 w 565"/>
                <a:gd name="T41" fmla="*/ 44 h 638"/>
                <a:gd name="T42" fmla="*/ 139 w 565"/>
                <a:gd name="T43" fmla="*/ 51 h 638"/>
                <a:gd name="T44" fmla="*/ 133 w 565"/>
                <a:gd name="T45" fmla="*/ 58 h 638"/>
                <a:gd name="T46" fmla="*/ 130 w 565"/>
                <a:gd name="T47" fmla="*/ 60 h 638"/>
                <a:gd name="T48" fmla="*/ 134 w 565"/>
                <a:gd name="T49" fmla="*/ 60 h 638"/>
                <a:gd name="T50" fmla="*/ 139 w 565"/>
                <a:gd name="T51" fmla="*/ 60 h 638"/>
                <a:gd name="T52" fmla="*/ 141 w 565"/>
                <a:gd name="T53" fmla="*/ 63 h 638"/>
                <a:gd name="T54" fmla="*/ 136 w 565"/>
                <a:gd name="T55" fmla="*/ 67 h 638"/>
                <a:gd name="T56" fmla="*/ 129 w 565"/>
                <a:gd name="T57" fmla="*/ 71 h 638"/>
                <a:gd name="T58" fmla="*/ 126 w 565"/>
                <a:gd name="T59" fmla="*/ 73 h 638"/>
                <a:gd name="T60" fmla="*/ 129 w 565"/>
                <a:gd name="T61" fmla="*/ 73 h 638"/>
                <a:gd name="T62" fmla="*/ 135 w 565"/>
                <a:gd name="T63" fmla="*/ 78 h 638"/>
                <a:gd name="T64" fmla="*/ 136 w 565"/>
                <a:gd name="T65" fmla="*/ 88 h 638"/>
                <a:gd name="T66" fmla="*/ 138 w 565"/>
                <a:gd name="T67" fmla="*/ 98 h 638"/>
                <a:gd name="T68" fmla="*/ 141 w 565"/>
                <a:gd name="T69" fmla="*/ 104 h 638"/>
                <a:gd name="T70" fmla="*/ 141 w 565"/>
                <a:gd name="T71" fmla="*/ 108 h 638"/>
                <a:gd name="T72" fmla="*/ 136 w 565"/>
                <a:gd name="T73" fmla="*/ 112 h 638"/>
                <a:gd name="T74" fmla="*/ 129 w 565"/>
                <a:gd name="T75" fmla="*/ 111 h 638"/>
                <a:gd name="T76" fmla="*/ 123 w 565"/>
                <a:gd name="T77" fmla="*/ 110 h 638"/>
                <a:gd name="T78" fmla="*/ 119 w 565"/>
                <a:gd name="T79" fmla="*/ 116 h 638"/>
                <a:gd name="T80" fmla="*/ 118 w 565"/>
                <a:gd name="T81" fmla="*/ 122 h 638"/>
                <a:gd name="T82" fmla="*/ 116 w 565"/>
                <a:gd name="T83" fmla="*/ 129 h 638"/>
                <a:gd name="T84" fmla="*/ 113 w 565"/>
                <a:gd name="T85" fmla="*/ 136 h 638"/>
                <a:gd name="T86" fmla="*/ 112 w 565"/>
                <a:gd name="T87" fmla="*/ 146 h 638"/>
                <a:gd name="T88" fmla="*/ 112 w 565"/>
                <a:gd name="T89" fmla="*/ 150 h 638"/>
                <a:gd name="T90" fmla="*/ 102 w 565"/>
                <a:gd name="T91" fmla="*/ 158 h 638"/>
                <a:gd name="T92" fmla="*/ 88 w 565"/>
                <a:gd name="T93" fmla="*/ 158 h 638"/>
                <a:gd name="T94" fmla="*/ 69 w 565"/>
                <a:gd name="T95" fmla="*/ 148 h 638"/>
                <a:gd name="T96" fmla="*/ 47 w 565"/>
                <a:gd name="T97" fmla="*/ 155 h 638"/>
                <a:gd name="T98" fmla="*/ 35 w 565"/>
                <a:gd name="T99" fmla="*/ 128 h 638"/>
                <a:gd name="T100" fmla="*/ 20 w 565"/>
                <a:gd name="T101" fmla="*/ 113 h 638"/>
                <a:gd name="T102" fmla="*/ 5 w 565"/>
                <a:gd name="T103" fmla="*/ 83 h 638"/>
                <a:gd name="T104" fmla="*/ 27 w 565"/>
                <a:gd name="T105" fmla="*/ 49 h 638"/>
                <a:gd name="T106" fmla="*/ 42 w 565"/>
                <a:gd name="T107" fmla="*/ 36 h 638"/>
                <a:gd name="T108" fmla="*/ 46 w 565"/>
                <a:gd name="T109" fmla="*/ 12 h 638"/>
                <a:gd name="T110" fmla="*/ 56 w 565"/>
                <a:gd name="T111" fmla="*/ 0 h 638"/>
                <a:gd name="T112" fmla="*/ 76 w 565"/>
                <a:gd name="T113" fmla="*/ 7 h 638"/>
                <a:gd name="T114" fmla="*/ 96 w 565"/>
                <a:gd name="T115" fmla="*/ 1 h 638"/>
                <a:gd name="T116" fmla="*/ 109 w 565"/>
                <a:gd name="T117" fmla="*/ 11 h 63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565"/>
                <a:gd name="T178" fmla="*/ 0 h 638"/>
                <a:gd name="T179" fmla="*/ 565 w 565"/>
                <a:gd name="T180" fmla="*/ 638 h 638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565" h="638">
                  <a:moveTo>
                    <a:pt x="433" y="44"/>
                  </a:moveTo>
                  <a:lnTo>
                    <a:pt x="433" y="44"/>
                  </a:lnTo>
                  <a:lnTo>
                    <a:pt x="429" y="46"/>
                  </a:lnTo>
                  <a:lnTo>
                    <a:pt x="423" y="47"/>
                  </a:lnTo>
                  <a:lnTo>
                    <a:pt x="417" y="53"/>
                  </a:lnTo>
                  <a:lnTo>
                    <a:pt x="411" y="59"/>
                  </a:lnTo>
                  <a:lnTo>
                    <a:pt x="403" y="69"/>
                  </a:lnTo>
                  <a:lnTo>
                    <a:pt x="398" y="85"/>
                  </a:lnTo>
                  <a:lnTo>
                    <a:pt x="396" y="99"/>
                  </a:lnTo>
                  <a:lnTo>
                    <a:pt x="394" y="112"/>
                  </a:lnTo>
                  <a:lnTo>
                    <a:pt x="392" y="122"/>
                  </a:lnTo>
                  <a:lnTo>
                    <a:pt x="384" y="126"/>
                  </a:lnTo>
                  <a:lnTo>
                    <a:pt x="372" y="122"/>
                  </a:lnTo>
                  <a:lnTo>
                    <a:pt x="360" y="118"/>
                  </a:lnTo>
                  <a:lnTo>
                    <a:pt x="346" y="110"/>
                  </a:lnTo>
                  <a:lnTo>
                    <a:pt x="335" y="107"/>
                  </a:lnTo>
                  <a:lnTo>
                    <a:pt x="325" y="105"/>
                  </a:lnTo>
                  <a:lnTo>
                    <a:pt x="319" y="107"/>
                  </a:lnTo>
                  <a:lnTo>
                    <a:pt x="317" y="118"/>
                  </a:lnTo>
                  <a:lnTo>
                    <a:pt x="325" y="128"/>
                  </a:lnTo>
                  <a:lnTo>
                    <a:pt x="337" y="138"/>
                  </a:lnTo>
                  <a:lnTo>
                    <a:pt x="346" y="146"/>
                  </a:lnTo>
                  <a:lnTo>
                    <a:pt x="358" y="152"/>
                  </a:lnTo>
                  <a:lnTo>
                    <a:pt x="372" y="154"/>
                  </a:lnTo>
                  <a:lnTo>
                    <a:pt x="388" y="150"/>
                  </a:lnTo>
                  <a:lnTo>
                    <a:pt x="402" y="142"/>
                  </a:lnTo>
                  <a:lnTo>
                    <a:pt x="407" y="134"/>
                  </a:lnTo>
                  <a:lnTo>
                    <a:pt x="413" y="124"/>
                  </a:lnTo>
                  <a:lnTo>
                    <a:pt x="417" y="112"/>
                  </a:lnTo>
                  <a:lnTo>
                    <a:pt x="423" y="103"/>
                  </a:lnTo>
                  <a:lnTo>
                    <a:pt x="429" y="97"/>
                  </a:lnTo>
                  <a:lnTo>
                    <a:pt x="437" y="97"/>
                  </a:lnTo>
                  <a:lnTo>
                    <a:pt x="447" y="105"/>
                  </a:lnTo>
                  <a:lnTo>
                    <a:pt x="468" y="122"/>
                  </a:lnTo>
                  <a:lnTo>
                    <a:pt x="486" y="132"/>
                  </a:lnTo>
                  <a:lnTo>
                    <a:pt x="502" y="138"/>
                  </a:lnTo>
                  <a:lnTo>
                    <a:pt x="514" y="142"/>
                  </a:lnTo>
                  <a:lnTo>
                    <a:pt x="524" y="144"/>
                  </a:lnTo>
                  <a:lnTo>
                    <a:pt x="537" y="148"/>
                  </a:lnTo>
                  <a:lnTo>
                    <a:pt x="549" y="154"/>
                  </a:lnTo>
                  <a:lnTo>
                    <a:pt x="559" y="164"/>
                  </a:lnTo>
                  <a:lnTo>
                    <a:pt x="565" y="177"/>
                  </a:lnTo>
                  <a:lnTo>
                    <a:pt x="561" y="191"/>
                  </a:lnTo>
                  <a:lnTo>
                    <a:pt x="553" y="207"/>
                  </a:lnTo>
                  <a:lnTo>
                    <a:pt x="543" y="221"/>
                  </a:lnTo>
                  <a:lnTo>
                    <a:pt x="531" y="232"/>
                  </a:lnTo>
                  <a:lnTo>
                    <a:pt x="524" y="240"/>
                  </a:lnTo>
                  <a:lnTo>
                    <a:pt x="520" y="242"/>
                  </a:lnTo>
                  <a:lnTo>
                    <a:pt x="524" y="242"/>
                  </a:lnTo>
                  <a:lnTo>
                    <a:pt x="533" y="242"/>
                  </a:lnTo>
                  <a:lnTo>
                    <a:pt x="543" y="240"/>
                  </a:lnTo>
                  <a:lnTo>
                    <a:pt x="555" y="242"/>
                  </a:lnTo>
                  <a:lnTo>
                    <a:pt x="561" y="246"/>
                  </a:lnTo>
                  <a:lnTo>
                    <a:pt x="561" y="252"/>
                  </a:lnTo>
                  <a:lnTo>
                    <a:pt x="555" y="262"/>
                  </a:lnTo>
                  <a:lnTo>
                    <a:pt x="543" y="270"/>
                  </a:lnTo>
                  <a:lnTo>
                    <a:pt x="529" y="278"/>
                  </a:lnTo>
                  <a:lnTo>
                    <a:pt x="516" y="286"/>
                  </a:lnTo>
                  <a:lnTo>
                    <a:pt x="506" y="290"/>
                  </a:lnTo>
                  <a:lnTo>
                    <a:pt x="502" y="292"/>
                  </a:lnTo>
                  <a:lnTo>
                    <a:pt x="506" y="292"/>
                  </a:lnTo>
                  <a:lnTo>
                    <a:pt x="516" y="295"/>
                  </a:lnTo>
                  <a:lnTo>
                    <a:pt x="528" y="303"/>
                  </a:lnTo>
                  <a:lnTo>
                    <a:pt x="537" y="315"/>
                  </a:lnTo>
                  <a:lnTo>
                    <a:pt x="541" y="329"/>
                  </a:lnTo>
                  <a:lnTo>
                    <a:pt x="543" y="353"/>
                  </a:lnTo>
                  <a:lnTo>
                    <a:pt x="543" y="374"/>
                  </a:lnTo>
                  <a:lnTo>
                    <a:pt x="549" y="396"/>
                  </a:lnTo>
                  <a:lnTo>
                    <a:pt x="555" y="408"/>
                  </a:lnTo>
                  <a:lnTo>
                    <a:pt x="561" y="418"/>
                  </a:lnTo>
                  <a:lnTo>
                    <a:pt x="565" y="425"/>
                  </a:lnTo>
                  <a:lnTo>
                    <a:pt x="563" y="435"/>
                  </a:lnTo>
                  <a:lnTo>
                    <a:pt x="553" y="445"/>
                  </a:lnTo>
                  <a:lnTo>
                    <a:pt x="541" y="451"/>
                  </a:lnTo>
                  <a:lnTo>
                    <a:pt x="528" y="449"/>
                  </a:lnTo>
                  <a:lnTo>
                    <a:pt x="514" y="445"/>
                  </a:lnTo>
                  <a:lnTo>
                    <a:pt x="502" y="441"/>
                  </a:lnTo>
                  <a:lnTo>
                    <a:pt x="490" y="443"/>
                  </a:lnTo>
                  <a:lnTo>
                    <a:pt x="482" y="453"/>
                  </a:lnTo>
                  <a:lnTo>
                    <a:pt x="476" y="465"/>
                  </a:lnTo>
                  <a:lnTo>
                    <a:pt x="474" y="479"/>
                  </a:lnTo>
                  <a:lnTo>
                    <a:pt x="472" y="492"/>
                  </a:lnTo>
                  <a:lnTo>
                    <a:pt x="470" y="506"/>
                  </a:lnTo>
                  <a:lnTo>
                    <a:pt x="463" y="518"/>
                  </a:lnTo>
                  <a:lnTo>
                    <a:pt x="457" y="532"/>
                  </a:lnTo>
                  <a:lnTo>
                    <a:pt x="449" y="545"/>
                  </a:lnTo>
                  <a:lnTo>
                    <a:pt x="447" y="567"/>
                  </a:lnTo>
                  <a:lnTo>
                    <a:pt x="445" y="587"/>
                  </a:lnTo>
                  <a:lnTo>
                    <a:pt x="445" y="599"/>
                  </a:lnTo>
                  <a:lnTo>
                    <a:pt x="445" y="604"/>
                  </a:lnTo>
                  <a:lnTo>
                    <a:pt x="445" y="606"/>
                  </a:lnTo>
                  <a:lnTo>
                    <a:pt x="405" y="634"/>
                  </a:lnTo>
                  <a:lnTo>
                    <a:pt x="382" y="610"/>
                  </a:lnTo>
                  <a:lnTo>
                    <a:pt x="350" y="634"/>
                  </a:lnTo>
                  <a:lnTo>
                    <a:pt x="317" y="638"/>
                  </a:lnTo>
                  <a:lnTo>
                    <a:pt x="274" y="595"/>
                  </a:lnTo>
                  <a:lnTo>
                    <a:pt x="234" y="638"/>
                  </a:lnTo>
                  <a:lnTo>
                    <a:pt x="185" y="622"/>
                  </a:lnTo>
                  <a:lnTo>
                    <a:pt x="146" y="565"/>
                  </a:lnTo>
                  <a:lnTo>
                    <a:pt x="140" y="514"/>
                  </a:lnTo>
                  <a:lnTo>
                    <a:pt x="91" y="514"/>
                  </a:lnTo>
                  <a:lnTo>
                    <a:pt x="77" y="453"/>
                  </a:lnTo>
                  <a:lnTo>
                    <a:pt x="0" y="394"/>
                  </a:lnTo>
                  <a:lnTo>
                    <a:pt x="18" y="333"/>
                  </a:lnTo>
                  <a:lnTo>
                    <a:pt x="77" y="272"/>
                  </a:lnTo>
                  <a:lnTo>
                    <a:pt x="106" y="199"/>
                  </a:lnTo>
                  <a:lnTo>
                    <a:pt x="134" y="156"/>
                  </a:lnTo>
                  <a:lnTo>
                    <a:pt x="165" y="144"/>
                  </a:lnTo>
                  <a:lnTo>
                    <a:pt x="144" y="101"/>
                  </a:lnTo>
                  <a:lnTo>
                    <a:pt x="183" y="51"/>
                  </a:lnTo>
                  <a:lnTo>
                    <a:pt x="179" y="8"/>
                  </a:lnTo>
                  <a:lnTo>
                    <a:pt x="224" y="0"/>
                  </a:lnTo>
                  <a:lnTo>
                    <a:pt x="252" y="34"/>
                  </a:lnTo>
                  <a:lnTo>
                    <a:pt x="301" y="30"/>
                  </a:lnTo>
                  <a:lnTo>
                    <a:pt x="344" y="20"/>
                  </a:lnTo>
                  <a:lnTo>
                    <a:pt x="384" y="4"/>
                  </a:lnTo>
                  <a:lnTo>
                    <a:pt x="415" y="22"/>
                  </a:lnTo>
                  <a:lnTo>
                    <a:pt x="433" y="44"/>
                  </a:lnTo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83"/>
            <p:cNvSpPr/>
            <p:nvPr/>
          </p:nvSpPr>
          <p:spPr bwMode="gray">
            <a:xfrm>
              <a:off x="3622" y="2455"/>
              <a:ext cx="383" cy="340"/>
            </a:xfrm>
            <a:custGeom>
              <a:avLst/>
              <a:gdLst>
                <a:gd name="T0" fmla="*/ 67 w 766"/>
                <a:gd name="T1" fmla="*/ 11 h 681"/>
                <a:gd name="T2" fmla="*/ 71 w 766"/>
                <a:gd name="T3" fmla="*/ 13 h 681"/>
                <a:gd name="T4" fmla="*/ 79 w 766"/>
                <a:gd name="T5" fmla="*/ 17 h 681"/>
                <a:gd name="T6" fmla="*/ 85 w 766"/>
                <a:gd name="T7" fmla="*/ 22 h 681"/>
                <a:gd name="T8" fmla="*/ 96 w 766"/>
                <a:gd name="T9" fmla="*/ 25 h 681"/>
                <a:gd name="T10" fmla="*/ 105 w 766"/>
                <a:gd name="T11" fmla="*/ 28 h 681"/>
                <a:gd name="T12" fmla="*/ 110 w 766"/>
                <a:gd name="T13" fmla="*/ 34 h 681"/>
                <a:gd name="T14" fmla="*/ 114 w 766"/>
                <a:gd name="T15" fmla="*/ 41 h 681"/>
                <a:gd name="T16" fmla="*/ 120 w 766"/>
                <a:gd name="T17" fmla="*/ 51 h 681"/>
                <a:gd name="T18" fmla="*/ 126 w 766"/>
                <a:gd name="T19" fmla="*/ 59 h 681"/>
                <a:gd name="T20" fmla="*/ 133 w 766"/>
                <a:gd name="T21" fmla="*/ 69 h 681"/>
                <a:gd name="T22" fmla="*/ 138 w 766"/>
                <a:gd name="T23" fmla="*/ 79 h 681"/>
                <a:gd name="T24" fmla="*/ 138 w 766"/>
                <a:gd name="T25" fmla="*/ 85 h 681"/>
                <a:gd name="T26" fmla="*/ 141 w 766"/>
                <a:gd name="T27" fmla="*/ 92 h 681"/>
                <a:gd name="T28" fmla="*/ 152 w 766"/>
                <a:gd name="T29" fmla="*/ 96 h 681"/>
                <a:gd name="T30" fmla="*/ 162 w 766"/>
                <a:gd name="T31" fmla="*/ 99 h 681"/>
                <a:gd name="T32" fmla="*/ 168 w 766"/>
                <a:gd name="T33" fmla="*/ 106 h 681"/>
                <a:gd name="T34" fmla="*/ 174 w 766"/>
                <a:gd name="T35" fmla="*/ 112 h 681"/>
                <a:gd name="T36" fmla="*/ 179 w 766"/>
                <a:gd name="T37" fmla="*/ 116 h 681"/>
                <a:gd name="T38" fmla="*/ 183 w 766"/>
                <a:gd name="T39" fmla="*/ 121 h 681"/>
                <a:gd name="T40" fmla="*/ 181 w 766"/>
                <a:gd name="T41" fmla="*/ 124 h 681"/>
                <a:gd name="T42" fmla="*/ 173 w 766"/>
                <a:gd name="T43" fmla="*/ 125 h 681"/>
                <a:gd name="T44" fmla="*/ 161 w 766"/>
                <a:gd name="T45" fmla="*/ 124 h 681"/>
                <a:gd name="T46" fmla="*/ 153 w 766"/>
                <a:gd name="T47" fmla="*/ 124 h 681"/>
                <a:gd name="T48" fmla="*/ 153 w 766"/>
                <a:gd name="T49" fmla="*/ 124 h 681"/>
                <a:gd name="T50" fmla="*/ 158 w 766"/>
                <a:gd name="T51" fmla="*/ 126 h 681"/>
                <a:gd name="T52" fmla="*/ 165 w 766"/>
                <a:gd name="T53" fmla="*/ 130 h 681"/>
                <a:gd name="T54" fmla="*/ 168 w 766"/>
                <a:gd name="T55" fmla="*/ 134 h 681"/>
                <a:gd name="T56" fmla="*/ 177 w 766"/>
                <a:gd name="T57" fmla="*/ 139 h 681"/>
                <a:gd name="T58" fmla="*/ 184 w 766"/>
                <a:gd name="T59" fmla="*/ 144 h 681"/>
                <a:gd name="T60" fmla="*/ 189 w 766"/>
                <a:gd name="T61" fmla="*/ 150 h 681"/>
                <a:gd name="T62" fmla="*/ 192 w 766"/>
                <a:gd name="T63" fmla="*/ 155 h 681"/>
                <a:gd name="T64" fmla="*/ 190 w 766"/>
                <a:gd name="T65" fmla="*/ 157 h 681"/>
                <a:gd name="T66" fmla="*/ 183 w 766"/>
                <a:gd name="T67" fmla="*/ 161 h 681"/>
                <a:gd name="T68" fmla="*/ 177 w 766"/>
                <a:gd name="T69" fmla="*/ 164 h 681"/>
                <a:gd name="T70" fmla="*/ 175 w 766"/>
                <a:gd name="T71" fmla="*/ 166 h 681"/>
                <a:gd name="T72" fmla="*/ 173 w 766"/>
                <a:gd name="T73" fmla="*/ 168 h 681"/>
                <a:gd name="T74" fmla="*/ 171 w 766"/>
                <a:gd name="T75" fmla="*/ 169 h 681"/>
                <a:gd name="T76" fmla="*/ 170 w 766"/>
                <a:gd name="T77" fmla="*/ 170 h 681"/>
                <a:gd name="T78" fmla="*/ 158 w 766"/>
                <a:gd name="T79" fmla="*/ 160 h 681"/>
                <a:gd name="T80" fmla="*/ 125 w 766"/>
                <a:gd name="T81" fmla="*/ 167 h 681"/>
                <a:gd name="T82" fmla="*/ 108 w 766"/>
                <a:gd name="T83" fmla="*/ 161 h 681"/>
                <a:gd name="T84" fmla="*/ 89 w 766"/>
                <a:gd name="T85" fmla="*/ 158 h 681"/>
                <a:gd name="T86" fmla="*/ 75 w 766"/>
                <a:gd name="T87" fmla="*/ 148 h 681"/>
                <a:gd name="T88" fmla="*/ 57 w 766"/>
                <a:gd name="T89" fmla="*/ 128 h 681"/>
                <a:gd name="T90" fmla="*/ 49 w 766"/>
                <a:gd name="T91" fmla="*/ 101 h 681"/>
                <a:gd name="T92" fmla="*/ 36 w 766"/>
                <a:gd name="T93" fmla="*/ 67 h 681"/>
                <a:gd name="T94" fmla="*/ 21 w 766"/>
                <a:gd name="T95" fmla="*/ 64 h 681"/>
                <a:gd name="T96" fmla="*/ 0 w 766"/>
                <a:gd name="T97" fmla="*/ 55 h 681"/>
                <a:gd name="T98" fmla="*/ 18 w 766"/>
                <a:gd name="T99" fmla="*/ 31 h 681"/>
                <a:gd name="T100" fmla="*/ 30 w 766"/>
                <a:gd name="T101" fmla="*/ 25 h 681"/>
                <a:gd name="T102" fmla="*/ 51 w 766"/>
                <a:gd name="T103" fmla="*/ 19 h 681"/>
                <a:gd name="T104" fmla="*/ 66 w 766"/>
                <a:gd name="T105" fmla="*/ 0 h 68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766"/>
                <a:gd name="T160" fmla="*/ 0 h 681"/>
                <a:gd name="T161" fmla="*/ 766 w 766"/>
                <a:gd name="T162" fmla="*/ 681 h 681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766" h="681">
                  <a:moveTo>
                    <a:pt x="262" y="0"/>
                  </a:moveTo>
                  <a:lnTo>
                    <a:pt x="266" y="45"/>
                  </a:lnTo>
                  <a:lnTo>
                    <a:pt x="270" y="49"/>
                  </a:lnTo>
                  <a:lnTo>
                    <a:pt x="281" y="55"/>
                  </a:lnTo>
                  <a:lnTo>
                    <a:pt x="297" y="63"/>
                  </a:lnTo>
                  <a:lnTo>
                    <a:pt x="313" y="70"/>
                  </a:lnTo>
                  <a:lnTo>
                    <a:pt x="325" y="78"/>
                  </a:lnTo>
                  <a:lnTo>
                    <a:pt x="340" y="88"/>
                  </a:lnTo>
                  <a:lnTo>
                    <a:pt x="362" y="94"/>
                  </a:lnTo>
                  <a:lnTo>
                    <a:pt x="384" y="100"/>
                  </a:lnTo>
                  <a:lnTo>
                    <a:pt x="402" y="104"/>
                  </a:lnTo>
                  <a:lnTo>
                    <a:pt x="419" y="114"/>
                  </a:lnTo>
                  <a:lnTo>
                    <a:pt x="433" y="124"/>
                  </a:lnTo>
                  <a:lnTo>
                    <a:pt x="441" y="137"/>
                  </a:lnTo>
                  <a:lnTo>
                    <a:pt x="447" y="149"/>
                  </a:lnTo>
                  <a:lnTo>
                    <a:pt x="457" y="165"/>
                  </a:lnTo>
                  <a:lnTo>
                    <a:pt x="470" y="185"/>
                  </a:lnTo>
                  <a:lnTo>
                    <a:pt x="482" y="204"/>
                  </a:lnTo>
                  <a:lnTo>
                    <a:pt x="496" y="222"/>
                  </a:lnTo>
                  <a:lnTo>
                    <a:pt x="506" y="236"/>
                  </a:lnTo>
                  <a:lnTo>
                    <a:pt x="518" y="253"/>
                  </a:lnTo>
                  <a:lnTo>
                    <a:pt x="531" y="277"/>
                  </a:lnTo>
                  <a:lnTo>
                    <a:pt x="543" y="299"/>
                  </a:lnTo>
                  <a:lnTo>
                    <a:pt x="549" y="316"/>
                  </a:lnTo>
                  <a:lnTo>
                    <a:pt x="551" y="330"/>
                  </a:lnTo>
                  <a:lnTo>
                    <a:pt x="551" y="342"/>
                  </a:lnTo>
                  <a:lnTo>
                    <a:pt x="553" y="354"/>
                  </a:lnTo>
                  <a:lnTo>
                    <a:pt x="563" y="368"/>
                  </a:lnTo>
                  <a:lnTo>
                    <a:pt x="583" y="379"/>
                  </a:lnTo>
                  <a:lnTo>
                    <a:pt x="606" y="385"/>
                  </a:lnTo>
                  <a:lnTo>
                    <a:pt x="628" y="391"/>
                  </a:lnTo>
                  <a:lnTo>
                    <a:pt x="646" y="399"/>
                  </a:lnTo>
                  <a:lnTo>
                    <a:pt x="659" y="411"/>
                  </a:lnTo>
                  <a:lnTo>
                    <a:pt x="671" y="427"/>
                  </a:lnTo>
                  <a:lnTo>
                    <a:pt x="681" y="440"/>
                  </a:lnTo>
                  <a:lnTo>
                    <a:pt x="693" y="448"/>
                  </a:lnTo>
                  <a:lnTo>
                    <a:pt x="705" y="454"/>
                  </a:lnTo>
                  <a:lnTo>
                    <a:pt x="716" y="464"/>
                  </a:lnTo>
                  <a:lnTo>
                    <a:pt x="726" y="474"/>
                  </a:lnTo>
                  <a:lnTo>
                    <a:pt x="732" y="486"/>
                  </a:lnTo>
                  <a:lnTo>
                    <a:pt x="732" y="496"/>
                  </a:lnTo>
                  <a:lnTo>
                    <a:pt x="724" y="499"/>
                  </a:lnTo>
                  <a:lnTo>
                    <a:pt x="711" y="501"/>
                  </a:lnTo>
                  <a:lnTo>
                    <a:pt x="689" y="503"/>
                  </a:lnTo>
                  <a:lnTo>
                    <a:pt x="667" y="501"/>
                  </a:lnTo>
                  <a:lnTo>
                    <a:pt x="644" y="499"/>
                  </a:lnTo>
                  <a:lnTo>
                    <a:pt x="624" y="498"/>
                  </a:lnTo>
                  <a:lnTo>
                    <a:pt x="610" y="496"/>
                  </a:lnTo>
                  <a:lnTo>
                    <a:pt x="606" y="496"/>
                  </a:lnTo>
                  <a:lnTo>
                    <a:pt x="610" y="498"/>
                  </a:lnTo>
                  <a:lnTo>
                    <a:pt x="620" y="501"/>
                  </a:lnTo>
                  <a:lnTo>
                    <a:pt x="632" y="507"/>
                  </a:lnTo>
                  <a:lnTo>
                    <a:pt x="646" y="515"/>
                  </a:lnTo>
                  <a:lnTo>
                    <a:pt x="657" y="523"/>
                  </a:lnTo>
                  <a:lnTo>
                    <a:pt x="663" y="531"/>
                  </a:lnTo>
                  <a:lnTo>
                    <a:pt x="671" y="539"/>
                  </a:lnTo>
                  <a:lnTo>
                    <a:pt x="687" y="549"/>
                  </a:lnTo>
                  <a:lnTo>
                    <a:pt x="707" y="559"/>
                  </a:lnTo>
                  <a:lnTo>
                    <a:pt x="724" y="568"/>
                  </a:lnTo>
                  <a:lnTo>
                    <a:pt x="736" y="578"/>
                  </a:lnTo>
                  <a:lnTo>
                    <a:pt x="746" y="590"/>
                  </a:lnTo>
                  <a:lnTo>
                    <a:pt x="754" y="602"/>
                  </a:lnTo>
                  <a:lnTo>
                    <a:pt x="762" y="612"/>
                  </a:lnTo>
                  <a:lnTo>
                    <a:pt x="766" y="622"/>
                  </a:lnTo>
                  <a:lnTo>
                    <a:pt x="766" y="627"/>
                  </a:lnTo>
                  <a:lnTo>
                    <a:pt x="758" y="631"/>
                  </a:lnTo>
                  <a:lnTo>
                    <a:pt x="746" y="639"/>
                  </a:lnTo>
                  <a:lnTo>
                    <a:pt x="730" y="647"/>
                  </a:lnTo>
                  <a:lnTo>
                    <a:pt x="716" y="653"/>
                  </a:lnTo>
                  <a:lnTo>
                    <a:pt x="705" y="659"/>
                  </a:lnTo>
                  <a:lnTo>
                    <a:pt x="699" y="663"/>
                  </a:lnTo>
                  <a:lnTo>
                    <a:pt x="697" y="665"/>
                  </a:lnTo>
                  <a:lnTo>
                    <a:pt x="693" y="669"/>
                  </a:lnTo>
                  <a:lnTo>
                    <a:pt x="689" y="673"/>
                  </a:lnTo>
                  <a:lnTo>
                    <a:pt x="685" y="675"/>
                  </a:lnTo>
                  <a:lnTo>
                    <a:pt x="681" y="677"/>
                  </a:lnTo>
                  <a:lnTo>
                    <a:pt x="679" y="679"/>
                  </a:lnTo>
                  <a:lnTo>
                    <a:pt x="679" y="681"/>
                  </a:lnTo>
                  <a:lnTo>
                    <a:pt x="665" y="663"/>
                  </a:lnTo>
                  <a:lnTo>
                    <a:pt x="632" y="641"/>
                  </a:lnTo>
                  <a:lnTo>
                    <a:pt x="592" y="657"/>
                  </a:lnTo>
                  <a:lnTo>
                    <a:pt x="500" y="671"/>
                  </a:lnTo>
                  <a:lnTo>
                    <a:pt x="472" y="637"/>
                  </a:lnTo>
                  <a:lnTo>
                    <a:pt x="431" y="645"/>
                  </a:lnTo>
                  <a:lnTo>
                    <a:pt x="398" y="651"/>
                  </a:lnTo>
                  <a:lnTo>
                    <a:pt x="356" y="633"/>
                  </a:lnTo>
                  <a:lnTo>
                    <a:pt x="303" y="651"/>
                  </a:lnTo>
                  <a:lnTo>
                    <a:pt x="297" y="592"/>
                  </a:lnTo>
                  <a:lnTo>
                    <a:pt x="242" y="566"/>
                  </a:lnTo>
                  <a:lnTo>
                    <a:pt x="230" y="513"/>
                  </a:lnTo>
                  <a:lnTo>
                    <a:pt x="258" y="470"/>
                  </a:lnTo>
                  <a:lnTo>
                    <a:pt x="197" y="407"/>
                  </a:lnTo>
                  <a:lnTo>
                    <a:pt x="140" y="336"/>
                  </a:lnTo>
                  <a:lnTo>
                    <a:pt x="144" y="269"/>
                  </a:lnTo>
                  <a:lnTo>
                    <a:pt x="112" y="250"/>
                  </a:lnTo>
                  <a:lnTo>
                    <a:pt x="83" y="257"/>
                  </a:lnTo>
                  <a:lnTo>
                    <a:pt x="69" y="222"/>
                  </a:lnTo>
                  <a:lnTo>
                    <a:pt x="0" y="220"/>
                  </a:lnTo>
                  <a:lnTo>
                    <a:pt x="14" y="131"/>
                  </a:lnTo>
                  <a:lnTo>
                    <a:pt x="69" y="124"/>
                  </a:lnTo>
                  <a:lnTo>
                    <a:pt x="81" y="98"/>
                  </a:lnTo>
                  <a:lnTo>
                    <a:pt x="122" y="100"/>
                  </a:lnTo>
                  <a:lnTo>
                    <a:pt x="175" y="76"/>
                  </a:lnTo>
                  <a:lnTo>
                    <a:pt x="203" y="76"/>
                  </a:lnTo>
                  <a:lnTo>
                    <a:pt x="215" y="15"/>
                  </a:lnTo>
                  <a:lnTo>
                    <a:pt x="262" y="0"/>
                  </a:lnTo>
                  <a:close/>
                </a:path>
              </a:pathLst>
            </a:custGeom>
            <a:grpFill/>
            <a:ln w="0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84"/>
            <p:cNvSpPr/>
            <p:nvPr/>
          </p:nvSpPr>
          <p:spPr bwMode="gray">
            <a:xfrm>
              <a:off x="3622" y="2455"/>
              <a:ext cx="383" cy="340"/>
            </a:xfrm>
            <a:custGeom>
              <a:avLst/>
              <a:gdLst>
                <a:gd name="T0" fmla="*/ 67 w 766"/>
                <a:gd name="T1" fmla="*/ 11 h 681"/>
                <a:gd name="T2" fmla="*/ 71 w 766"/>
                <a:gd name="T3" fmla="*/ 13 h 681"/>
                <a:gd name="T4" fmla="*/ 79 w 766"/>
                <a:gd name="T5" fmla="*/ 17 h 681"/>
                <a:gd name="T6" fmla="*/ 85 w 766"/>
                <a:gd name="T7" fmla="*/ 22 h 681"/>
                <a:gd name="T8" fmla="*/ 96 w 766"/>
                <a:gd name="T9" fmla="*/ 25 h 681"/>
                <a:gd name="T10" fmla="*/ 105 w 766"/>
                <a:gd name="T11" fmla="*/ 28 h 681"/>
                <a:gd name="T12" fmla="*/ 110 w 766"/>
                <a:gd name="T13" fmla="*/ 34 h 681"/>
                <a:gd name="T14" fmla="*/ 114 w 766"/>
                <a:gd name="T15" fmla="*/ 41 h 681"/>
                <a:gd name="T16" fmla="*/ 120 w 766"/>
                <a:gd name="T17" fmla="*/ 51 h 681"/>
                <a:gd name="T18" fmla="*/ 126 w 766"/>
                <a:gd name="T19" fmla="*/ 59 h 681"/>
                <a:gd name="T20" fmla="*/ 133 w 766"/>
                <a:gd name="T21" fmla="*/ 69 h 681"/>
                <a:gd name="T22" fmla="*/ 138 w 766"/>
                <a:gd name="T23" fmla="*/ 79 h 681"/>
                <a:gd name="T24" fmla="*/ 138 w 766"/>
                <a:gd name="T25" fmla="*/ 85 h 681"/>
                <a:gd name="T26" fmla="*/ 141 w 766"/>
                <a:gd name="T27" fmla="*/ 92 h 681"/>
                <a:gd name="T28" fmla="*/ 152 w 766"/>
                <a:gd name="T29" fmla="*/ 96 h 681"/>
                <a:gd name="T30" fmla="*/ 162 w 766"/>
                <a:gd name="T31" fmla="*/ 99 h 681"/>
                <a:gd name="T32" fmla="*/ 168 w 766"/>
                <a:gd name="T33" fmla="*/ 106 h 681"/>
                <a:gd name="T34" fmla="*/ 174 w 766"/>
                <a:gd name="T35" fmla="*/ 112 h 681"/>
                <a:gd name="T36" fmla="*/ 179 w 766"/>
                <a:gd name="T37" fmla="*/ 116 h 681"/>
                <a:gd name="T38" fmla="*/ 183 w 766"/>
                <a:gd name="T39" fmla="*/ 121 h 681"/>
                <a:gd name="T40" fmla="*/ 181 w 766"/>
                <a:gd name="T41" fmla="*/ 124 h 681"/>
                <a:gd name="T42" fmla="*/ 173 w 766"/>
                <a:gd name="T43" fmla="*/ 125 h 681"/>
                <a:gd name="T44" fmla="*/ 161 w 766"/>
                <a:gd name="T45" fmla="*/ 124 h 681"/>
                <a:gd name="T46" fmla="*/ 153 w 766"/>
                <a:gd name="T47" fmla="*/ 124 h 681"/>
                <a:gd name="T48" fmla="*/ 153 w 766"/>
                <a:gd name="T49" fmla="*/ 124 h 681"/>
                <a:gd name="T50" fmla="*/ 158 w 766"/>
                <a:gd name="T51" fmla="*/ 126 h 681"/>
                <a:gd name="T52" fmla="*/ 165 w 766"/>
                <a:gd name="T53" fmla="*/ 130 h 681"/>
                <a:gd name="T54" fmla="*/ 168 w 766"/>
                <a:gd name="T55" fmla="*/ 134 h 681"/>
                <a:gd name="T56" fmla="*/ 177 w 766"/>
                <a:gd name="T57" fmla="*/ 139 h 681"/>
                <a:gd name="T58" fmla="*/ 184 w 766"/>
                <a:gd name="T59" fmla="*/ 144 h 681"/>
                <a:gd name="T60" fmla="*/ 189 w 766"/>
                <a:gd name="T61" fmla="*/ 150 h 681"/>
                <a:gd name="T62" fmla="*/ 192 w 766"/>
                <a:gd name="T63" fmla="*/ 155 h 681"/>
                <a:gd name="T64" fmla="*/ 190 w 766"/>
                <a:gd name="T65" fmla="*/ 157 h 681"/>
                <a:gd name="T66" fmla="*/ 183 w 766"/>
                <a:gd name="T67" fmla="*/ 161 h 681"/>
                <a:gd name="T68" fmla="*/ 177 w 766"/>
                <a:gd name="T69" fmla="*/ 164 h 681"/>
                <a:gd name="T70" fmla="*/ 175 w 766"/>
                <a:gd name="T71" fmla="*/ 166 h 681"/>
                <a:gd name="T72" fmla="*/ 173 w 766"/>
                <a:gd name="T73" fmla="*/ 168 h 681"/>
                <a:gd name="T74" fmla="*/ 171 w 766"/>
                <a:gd name="T75" fmla="*/ 169 h 681"/>
                <a:gd name="T76" fmla="*/ 170 w 766"/>
                <a:gd name="T77" fmla="*/ 170 h 681"/>
                <a:gd name="T78" fmla="*/ 158 w 766"/>
                <a:gd name="T79" fmla="*/ 160 h 681"/>
                <a:gd name="T80" fmla="*/ 125 w 766"/>
                <a:gd name="T81" fmla="*/ 167 h 681"/>
                <a:gd name="T82" fmla="*/ 108 w 766"/>
                <a:gd name="T83" fmla="*/ 161 h 681"/>
                <a:gd name="T84" fmla="*/ 89 w 766"/>
                <a:gd name="T85" fmla="*/ 158 h 681"/>
                <a:gd name="T86" fmla="*/ 75 w 766"/>
                <a:gd name="T87" fmla="*/ 148 h 681"/>
                <a:gd name="T88" fmla="*/ 57 w 766"/>
                <a:gd name="T89" fmla="*/ 128 h 681"/>
                <a:gd name="T90" fmla="*/ 49 w 766"/>
                <a:gd name="T91" fmla="*/ 101 h 681"/>
                <a:gd name="T92" fmla="*/ 36 w 766"/>
                <a:gd name="T93" fmla="*/ 67 h 681"/>
                <a:gd name="T94" fmla="*/ 21 w 766"/>
                <a:gd name="T95" fmla="*/ 64 h 681"/>
                <a:gd name="T96" fmla="*/ 0 w 766"/>
                <a:gd name="T97" fmla="*/ 55 h 681"/>
                <a:gd name="T98" fmla="*/ 18 w 766"/>
                <a:gd name="T99" fmla="*/ 31 h 681"/>
                <a:gd name="T100" fmla="*/ 30 w 766"/>
                <a:gd name="T101" fmla="*/ 25 h 681"/>
                <a:gd name="T102" fmla="*/ 51 w 766"/>
                <a:gd name="T103" fmla="*/ 19 h 681"/>
                <a:gd name="T104" fmla="*/ 66 w 766"/>
                <a:gd name="T105" fmla="*/ 0 h 68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766"/>
                <a:gd name="T160" fmla="*/ 0 h 681"/>
                <a:gd name="T161" fmla="*/ 766 w 766"/>
                <a:gd name="T162" fmla="*/ 681 h 681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766" h="681">
                  <a:moveTo>
                    <a:pt x="262" y="0"/>
                  </a:moveTo>
                  <a:lnTo>
                    <a:pt x="266" y="45"/>
                  </a:lnTo>
                  <a:lnTo>
                    <a:pt x="270" y="49"/>
                  </a:lnTo>
                  <a:lnTo>
                    <a:pt x="281" y="55"/>
                  </a:lnTo>
                  <a:lnTo>
                    <a:pt x="297" y="63"/>
                  </a:lnTo>
                  <a:lnTo>
                    <a:pt x="313" y="70"/>
                  </a:lnTo>
                  <a:lnTo>
                    <a:pt x="325" y="78"/>
                  </a:lnTo>
                  <a:lnTo>
                    <a:pt x="340" y="88"/>
                  </a:lnTo>
                  <a:lnTo>
                    <a:pt x="362" y="94"/>
                  </a:lnTo>
                  <a:lnTo>
                    <a:pt x="384" y="100"/>
                  </a:lnTo>
                  <a:lnTo>
                    <a:pt x="402" y="104"/>
                  </a:lnTo>
                  <a:lnTo>
                    <a:pt x="419" y="114"/>
                  </a:lnTo>
                  <a:lnTo>
                    <a:pt x="433" y="124"/>
                  </a:lnTo>
                  <a:lnTo>
                    <a:pt x="441" y="137"/>
                  </a:lnTo>
                  <a:lnTo>
                    <a:pt x="447" y="149"/>
                  </a:lnTo>
                  <a:lnTo>
                    <a:pt x="457" y="165"/>
                  </a:lnTo>
                  <a:lnTo>
                    <a:pt x="470" y="185"/>
                  </a:lnTo>
                  <a:lnTo>
                    <a:pt x="482" y="204"/>
                  </a:lnTo>
                  <a:lnTo>
                    <a:pt x="496" y="222"/>
                  </a:lnTo>
                  <a:lnTo>
                    <a:pt x="506" y="236"/>
                  </a:lnTo>
                  <a:lnTo>
                    <a:pt x="518" y="253"/>
                  </a:lnTo>
                  <a:lnTo>
                    <a:pt x="531" y="277"/>
                  </a:lnTo>
                  <a:lnTo>
                    <a:pt x="543" y="299"/>
                  </a:lnTo>
                  <a:lnTo>
                    <a:pt x="549" y="316"/>
                  </a:lnTo>
                  <a:lnTo>
                    <a:pt x="551" y="330"/>
                  </a:lnTo>
                  <a:lnTo>
                    <a:pt x="551" y="342"/>
                  </a:lnTo>
                  <a:lnTo>
                    <a:pt x="553" y="354"/>
                  </a:lnTo>
                  <a:lnTo>
                    <a:pt x="563" y="368"/>
                  </a:lnTo>
                  <a:lnTo>
                    <a:pt x="583" y="379"/>
                  </a:lnTo>
                  <a:lnTo>
                    <a:pt x="606" y="385"/>
                  </a:lnTo>
                  <a:lnTo>
                    <a:pt x="628" y="391"/>
                  </a:lnTo>
                  <a:lnTo>
                    <a:pt x="646" y="399"/>
                  </a:lnTo>
                  <a:lnTo>
                    <a:pt x="659" y="411"/>
                  </a:lnTo>
                  <a:lnTo>
                    <a:pt x="671" y="427"/>
                  </a:lnTo>
                  <a:lnTo>
                    <a:pt x="681" y="440"/>
                  </a:lnTo>
                  <a:lnTo>
                    <a:pt x="693" y="448"/>
                  </a:lnTo>
                  <a:lnTo>
                    <a:pt x="705" y="454"/>
                  </a:lnTo>
                  <a:lnTo>
                    <a:pt x="716" y="464"/>
                  </a:lnTo>
                  <a:lnTo>
                    <a:pt x="726" y="474"/>
                  </a:lnTo>
                  <a:lnTo>
                    <a:pt x="732" y="486"/>
                  </a:lnTo>
                  <a:lnTo>
                    <a:pt x="732" y="496"/>
                  </a:lnTo>
                  <a:lnTo>
                    <a:pt x="724" y="499"/>
                  </a:lnTo>
                  <a:lnTo>
                    <a:pt x="711" y="501"/>
                  </a:lnTo>
                  <a:lnTo>
                    <a:pt x="689" y="503"/>
                  </a:lnTo>
                  <a:lnTo>
                    <a:pt x="667" y="501"/>
                  </a:lnTo>
                  <a:lnTo>
                    <a:pt x="644" y="499"/>
                  </a:lnTo>
                  <a:lnTo>
                    <a:pt x="624" y="498"/>
                  </a:lnTo>
                  <a:lnTo>
                    <a:pt x="610" y="496"/>
                  </a:lnTo>
                  <a:lnTo>
                    <a:pt x="606" y="496"/>
                  </a:lnTo>
                  <a:lnTo>
                    <a:pt x="610" y="498"/>
                  </a:lnTo>
                  <a:lnTo>
                    <a:pt x="620" y="501"/>
                  </a:lnTo>
                  <a:lnTo>
                    <a:pt x="632" y="507"/>
                  </a:lnTo>
                  <a:lnTo>
                    <a:pt x="646" y="515"/>
                  </a:lnTo>
                  <a:lnTo>
                    <a:pt x="657" y="523"/>
                  </a:lnTo>
                  <a:lnTo>
                    <a:pt x="663" y="531"/>
                  </a:lnTo>
                  <a:lnTo>
                    <a:pt x="671" y="539"/>
                  </a:lnTo>
                  <a:lnTo>
                    <a:pt x="687" y="549"/>
                  </a:lnTo>
                  <a:lnTo>
                    <a:pt x="707" y="559"/>
                  </a:lnTo>
                  <a:lnTo>
                    <a:pt x="724" y="568"/>
                  </a:lnTo>
                  <a:lnTo>
                    <a:pt x="736" y="578"/>
                  </a:lnTo>
                  <a:lnTo>
                    <a:pt x="746" y="590"/>
                  </a:lnTo>
                  <a:lnTo>
                    <a:pt x="754" y="602"/>
                  </a:lnTo>
                  <a:lnTo>
                    <a:pt x="762" y="612"/>
                  </a:lnTo>
                  <a:lnTo>
                    <a:pt x="766" y="622"/>
                  </a:lnTo>
                  <a:lnTo>
                    <a:pt x="766" y="627"/>
                  </a:lnTo>
                  <a:lnTo>
                    <a:pt x="758" y="631"/>
                  </a:lnTo>
                  <a:lnTo>
                    <a:pt x="746" y="639"/>
                  </a:lnTo>
                  <a:lnTo>
                    <a:pt x="730" y="647"/>
                  </a:lnTo>
                  <a:lnTo>
                    <a:pt x="716" y="653"/>
                  </a:lnTo>
                  <a:lnTo>
                    <a:pt x="705" y="659"/>
                  </a:lnTo>
                  <a:lnTo>
                    <a:pt x="699" y="663"/>
                  </a:lnTo>
                  <a:lnTo>
                    <a:pt x="697" y="665"/>
                  </a:lnTo>
                  <a:lnTo>
                    <a:pt x="693" y="669"/>
                  </a:lnTo>
                  <a:lnTo>
                    <a:pt x="689" y="673"/>
                  </a:lnTo>
                  <a:lnTo>
                    <a:pt x="685" y="675"/>
                  </a:lnTo>
                  <a:lnTo>
                    <a:pt x="681" y="677"/>
                  </a:lnTo>
                  <a:lnTo>
                    <a:pt x="679" y="679"/>
                  </a:lnTo>
                  <a:lnTo>
                    <a:pt x="679" y="681"/>
                  </a:lnTo>
                  <a:lnTo>
                    <a:pt x="665" y="663"/>
                  </a:lnTo>
                  <a:lnTo>
                    <a:pt x="632" y="641"/>
                  </a:lnTo>
                  <a:lnTo>
                    <a:pt x="592" y="657"/>
                  </a:lnTo>
                  <a:lnTo>
                    <a:pt x="500" y="671"/>
                  </a:lnTo>
                  <a:lnTo>
                    <a:pt x="472" y="637"/>
                  </a:lnTo>
                  <a:lnTo>
                    <a:pt x="431" y="645"/>
                  </a:lnTo>
                  <a:lnTo>
                    <a:pt x="398" y="651"/>
                  </a:lnTo>
                  <a:lnTo>
                    <a:pt x="356" y="633"/>
                  </a:lnTo>
                  <a:lnTo>
                    <a:pt x="303" y="651"/>
                  </a:lnTo>
                  <a:lnTo>
                    <a:pt x="297" y="592"/>
                  </a:lnTo>
                  <a:lnTo>
                    <a:pt x="242" y="566"/>
                  </a:lnTo>
                  <a:lnTo>
                    <a:pt x="230" y="513"/>
                  </a:lnTo>
                  <a:lnTo>
                    <a:pt x="258" y="470"/>
                  </a:lnTo>
                  <a:lnTo>
                    <a:pt x="197" y="407"/>
                  </a:lnTo>
                  <a:lnTo>
                    <a:pt x="140" y="336"/>
                  </a:lnTo>
                  <a:lnTo>
                    <a:pt x="144" y="269"/>
                  </a:lnTo>
                  <a:lnTo>
                    <a:pt x="112" y="250"/>
                  </a:lnTo>
                  <a:lnTo>
                    <a:pt x="83" y="257"/>
                  </a:lnTo>
                  <a:lnTo>
                    <a:pt x="69" y="222"/>
                  </a:lnTo>
                  <a:lnTo>
                    <a:pt x="0" y="220"/>
                  </a:lnTo>
                  <a:lnTo>
                    <a:pt x="14" y="131"/>
                  </a:lnTo>
                  <a:lnTo>
                    <a:pt x="69" y="124"/>
                  </a:lnTo>
                  <a:lnTo>
                    <a:pt x="81" y="98"/>
                  </a:lnTo>
                  <a:lnTo>
                    <a:pt x="122" y="100"/>
                  </a:lnTo>
                  <a:lnTo>
                    <a:pt x="175" y="76"/>
                  </a:lnTo>
                  <a:lnTo>
                    <a:pt x="203" y="76"/>
                  </a:lnTo>
                  <a:lnTo>
                    <a:pt x="215" y="15"/>
                  </a:lnTo>
                  <a:lnTo>
                    <a:pt x="262" y="0"/>
                  </a:lnTo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85"/>
            <p:cNvSpPr/>
            <p:nvPr/>
          </p:nvSpPr>
          <p:spPr bwMode="gray">
            <a:xfrm>
              <a:off x="3848" y="2705"/>
              <a:ext cx="58" cy="77"/>
            </a:xfrm>
            <a:custGeom>
              <a:avLst/>
              <a:gdLst>
                <a:gd name="T0" fmla="*/ 0 w 116"/>
                <a:gd name="T1" fmla="*/ 0 h 156"/>
                <a:gd name="T2" fmla="*/ 1 w 116"/>
                <a:gd name="T3" fmla="*/ 1 h 156"/>
                <a:gd name="T4" fmla="*/ 2 w 116"/>
                <a:gd name="T5" fmla="*/ 4 h 156"/>
                <a:gd name="T6" fmla="*/ 4 w 116"/>
                <a:gd name="T7" fmla="*/ 8 h 156"/>
                <a:gd name="T8" fmla="*/ 5 w 116"/>
                <a:gd name="T9" fmla="*/ 13 h 156"/>
                <a:gd name="T10" fmla="*/ 6 w 116"/>
                <a:gd name="T11" fmla="*/ 16 h 156"/>
                <a:gd name="T12" fmla="*/ 6 w 116"/>
                <a:gd name="T13" fmla="*/ 20 h 156"/>
                <a:gd name="T14" fmla="*/ 8 w 116"/>
                <a:gd name="T15" fmla="*/ 25 h 156"/>
                <a:gd name="T16" fmla="*/ 11 w 116"/>
                <a:gd name="T17" fmla="*/ 30 h 156"/>
                <a:gd name="T18" fmla="*/ 12 w 116"/>
                <a:gd name="T19" fmla="*/ 33 h 156"/>
                <a:gd name="T20" fmla="*/ 13 w 116"/>
                <a:gd name="T21" fmla="*/ 35 h 156"/>
                <a:gd name="T22" fmla="*/ 15 w 116"/>
                <a:gd name="T23" fmla="*/ 36 h 156"/>
                <a:gd name="T24" fmla="*/ 18 w 116"/>
                <a:gd name="T25" fmla="*/ 38 h 156"/>
                <a:gd name="T26" fmla="*/ 21 w 116"/>
                <a:gd name="T27" fmla="*/ 38 h 156"/>
                <a:gd name="T28" fmla="*/ 24 w 116"/>
                <a:gd name="T29" fmla="*/ 38 h 156"/>
                <a:gd name="T30" fmla="*/ 27 w 116"/>
                <a:gd name="T31" fmla="*/ 37 h 156"/>
                <a:gd name="T32" fmla="*/ 29 w 116"/>
                <a:gd name="T33" fmla="*/ 34 h 156"/>
                <a:gd name="T34" fmla="*/ 29 w 116"/>
                <a:gd name="T35" fmla="*/ 30 h 156"/>
                <a:gd name="T36" fmla="*/ 27 w 116"/>
                <a:gd name="T37" fmla="*/ 26 h 156"/>
                <a:gd name="T38" fmla="*/ 24 w 116"/>
                <a:gd name="T39" fmla="*/ 22 h 156"/>
                <a:gd name="T40" fmla="*/ 19 w 116"/>
                <a:gd name="T41" fmla="*/ 19 h 156"/>
                <a:gd name="T42" fmla="*/ 15 w 116"/>
                <a:gd name="T43" fmla="*/ 16 h 156"/>
                <a:gd name="T44" fmla="*/ 11 w 116"/>
                <a:gd name="T45" fmla="*/ 13 h 156"/>
                <a:gd name="T46" fmla="*/ 10 w 116"/>
                <a:gd name="T47" fmla="*/ 11 h 156"/>
                <a:gd name="T48" fmla="*/ 8 w 116"/>
                <a:gd name="T49" fmla="*/ 8 h 156"/>
                <a:gd name="T50" fmla="*/ 6 w 116"/>
                <a:gd name="T51" fmla="*/ 5 h 156"/>
                <a:gd name="T52" fmla="*/ 3 w 116"/>
                <a:gd name="T53" fmla="*/ 3 h 156"/>
                <a:gd name="T54" fmla="*/ 1 w 116"/>
                <a:gd name="T55" fmla="*/ 1 h 156"/>
                <a:gd name="T56" fmla="*/ 0 w 116"/>
                <a:gd name="T57" fmla="*/ 0 h 15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6"/>
                <a:gd name="T88" fmla="*/ 0 h 156"/>
                <a:gd name="T89" fmla="*/ 116 w 116"/>
                <a:gd name="T90" fmla="*/ 156 h 15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6" h="156">
                  <a:moveTo>
                    <a:pt x="0" y="0"/>
                  </a:moveTo>
                  <a:lnTo>
                    <a:pt x="2" y="6"/>
                  </a:lnTo>
                  <a:lnTo>
                    <a:pt x="8" y="18"/>
                  </a:lnTo>
                  <a:lnTo>
                    <a:pt x="13" y="34"/>
                  </a:lnTo>
                  <a:lnTo>
                    <a:pt x="19" y="52"/>
                  </a:lnTo>
                  <a:lnTo>
                    <a:pt x="21" y="65"/>
                  </a:lnTo>
                  <a:lnTo>
                    <a:pt x="23" y="83"/>
                  </a:lnTo>
                  <a:lnTo>
                    <a:pt x="31" y="103"/>
                  </a:lnTo>
                  <a:lnTo>
                    <a:pt x="41" y="121"/>
                  </a:lnTo>
                  <a:lnTo>
                    <a:pt x="47" y="136"/>
                  </a:lnTo>
                  <a:lnTo>
                    <a:pt x="49" y="142"/>
                  </a:lnTo>
                  <a:lnTo>
                    <a:pt x="59" y="148"/>
                  </a:lnTo>
                  <a:lnTo>
                    <a:pt x="69" y="154"/>
                  </a:lnTo>
                  <a:lnTo>
                    <a:pt x="82" y="156"/>
                  </a:lnTo>
                  <a:lnTo>
                    <a:pt x="94" y="156"/>
                  </a:lnTo>
                  <a:lnTo>
                    <a:pt x="106" y="150"/>
                  </a:lnTo>
                  <a:lnTo>
                    <a:pt x="114" y="138"/>
                  </a:lnTo>
                  <a:lnTo>
                    <a:pt x="116" y="123"/>
                  </a:lnTo>
                  <a:lnTo>
                    <a:pt x="108" y="107"/>
                  </a:lnTo>
                  <a:lnTo>
                    <a:pt x="94" y="91"/>
                  </a:lnTo>
                  <a:lnTo>
                    <a:pt x="76" y="77"/>
                  </a:lnTo>
                  <a:lnTo>
                    <a:pt x="59" y="65"/>
                  </a:lnTo>
                  <a:lnTo>
                    <a:pt x="43" y="54"/>
                  </a:lnTo>
                  <a:lnTo>
                    <a:pt x="37" y="46"/>
                  </a:lnTo>
                  <a:lnTo>
                    <a:pt x="31" y="34"/>
                  </a:lnTo>
                  <a:lnTo>
                    <a:pt x="21" y="22"/>
                  </a:lnTo>
                  <a:lnTo>
                    <a:pt x="12" y="12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86"/>
            <p:cNvSpPr/>
            <p:nvPr/>
          </p:nvSpPr>
          <p:spPr bwMode="gray">
            <a:xfrm>
              <a:off x="3848" y="2705"/>
              <a:ext cx="58" cy="77"/>
            </a:xfrm>
            <a:custGeom>
              <a:avLst/>
              <a:gdLst>
                <a:gd name="T0" fmla="*/ 0 w 116"/>
                <a:gd name="T1" fmla="*/ 0 h 156"/>
                <a:gd name="T2" fmla="*/ 1 w 116"/>
                <a:gd name="T3" fmla="*/ 1 h 156"/>
                <a:gd name="T4" fmla="*/ 2 w 116"/>
                <a:gd name="T5" fmla="*/ 4 h 156"/>
                <a:gd name="T6" fmla="*/ 4 w 116"/>
                <a:gd name="T7" fmla="*/ 8 h 156"/>
                <a:gd name="T8" fmla="*/ 5 w 116"/>
                <a:gd name="T9" fmla="*/ 13 h 156"/>
                <a:gd name="T10" fmla="*/ 6 w 116"/>
                <a:gd name="T11" fmla="*/ 16 h 156"/>
                <a:gd name="T12" fmla="*/ 6 w 116"/>
                <a:gd name="T13" fmla="*/ 20 h 156"/>
                <a:gd name="T14" fmla="*/ 8 w 116"/>
                <a:gd name="T15" fmla="*/ 25 h 156"/>
                <a:gd name="T16" fmla="*/ 11 w 116"/>
                <a:gd name="T17" fmla="*/ 30 h 156"/>
                <a:gd name="T18" fmla="*/ 12 w 116"/>
                <a:gd name="T19" fmla="*/ 33 h 156"/>
                <a:gd name="T20" fmla="*/ 13 w 116"/>
                <a:gd name="T21" fmla="*/ 35 h 156"/>
                <a:gd name="T22" fmla="*/ 15 w 116"/>
                <a:gd name="T23" fmla="*/ 36 h 156"/>
                <a:gd name="T24" fmla="*/ 18 w 116"/>
                <a:gd name="T25" fmla="*/ 38 h 156"/>
                <a:gd name="T26" fmla="*/ 21 w 116"/>
                <a:gd name="T27" fmla="*/ 38 h 156"/>
                <a:gd name="T28" fmla="*/ 24 w 116"/>
                <a:gd name="T29" fmla="*/ 38 h 156"/>
                <a:gd name="T30" fmla="*/ 27 w 116"/>
                <a:gd name="T31" fmla="*/ 37 h 156"/>
                <a:gd name="T32" fmla="*/ 29 w 116"/>
                <a:gd name="T33" fmla="*/ 34 h 156"/>
                <a:gd name="T34" fmla="*/ 29 w 116"/>
                <a:gd name="T35" fmla="*/ 30 h 156"/>
                <a:gd name="T36" fmla="*/ 27 w 116"/>
                <a:gd name="T37" fmla="*/ 26 h 156"/>
                <a:gd name="T38" fmla="*/ 24 w 116"/>
                <a:gd name="T39" fmla="*/ 22 h 156"/>
                <a:gd name="T40" fmla="*/ 19 w 116"/>
                <a:gd name="T41" fmla="*/ 19 h 156"/>
                <a:gd name="T42" fmla="*/ 15 w 116"/>
                <a:gd name="T43" fmla="*/ 16 h 156"/>
                <a:gd name="T44" fmla="*/ 11 w 116"/>
                <a:gd name="T45" fmla="*/ 13 h 156"/>
                <a:gd name="T46" fmla="*/ 10 w 116"/>
                <a:gd name="T47" fmla="*/ 11 h 156"/>
                <a:gd name="T48" fmla="*/ 8 w 116"/>
                <a:gd name="T49" fmla="*/ 8 h 156"/>
                <a:gd name="T50" fmla="*/ 6 w 116"/>
                <a:gd name="T51" fmla="*/ 5 h 156"/>
                <a:gd name="T52" fmla="*/ 3 w 116"/>
                <a:gd name="T53" fmla="*/ 3 h 156"/>
                <a:gd name="T54" fmla="*/ 1 w 116"/>
                <a:gd name="T55" fmla="*/ 1 h 156"/>
                <a:gd name="T56" fmla="*/ 0 w 116"/>
                <a:gd name="T57" fmla="*/ 0 h 15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6"/>
                <a:gd name="T88" fmla="*/ 0 h 156"/>
                <a:gd name="T89" fmla="*/ 116 w 116"/>
                <a:gd name="T90" fmla="*/ 156 h 15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6" h="156">
                  <a:moveTo>
                    <a:pt x="0" y="0"/>
                  </a:moveTo>
                  <a:lnTo>
                    <a:pt x="2" y="6"/>
                  </a:lnTo>
                  <a:lnTo>
                    <a:pt x="8" y="18"/>
                  </a:lnTo>
                  <a:lnTo>
                    <a:pt x="13" y="34"/>
                  </a:lnTo>
                  <a:lnTo>
                    <a:pt x="19" y="52"/>
                  </a:lnTo>
                  <a:lnTo>
                    <a:pt x="21" y="65"/>
                  </a:lnTo>
                  <a:lnTo>
                    <a:pt x="23" y="83"/>
                  </a:lnTo>
                  <a:lnTo>
                    <a:pt x="31" y="103"/>
                  </a:lnTo>
                  <a:lnTo>
                    <a:pt x="41" y="121"/>
                  </a:lnTo>
                  <a:lnTo>
                    <a:pt x="47" y="136"/>
                  </a:lnTo>
                  <a:lnTo>
                    <a:pt x="49" y="142"/>
                  </a:lnTo>
                  <a:lnTo>
                    <a:pt x="59" y="148"/>
                  </a:lnTo>
                  <a:lnTo>
                    <a:pt x="69" y="154"/>
                  </a:lnTo>
                  <a:lnTo>
                    <a:pt x="82" y="156"/>
                  </a:lnTo>
                  <a:lnTo>
                    <a:pt x="94" y="156"/>
                  </a:lnTo>
                  <a:lnTo>
                    <a:pt x="106" y="150"/>
                  </a:lnTo>
                  <a:lnTo>
                    <a:pt x="114" y="138"/>
                  </a:lnTo>
                  <a:lnTo>
                    <a:pt x="116" y="123"/>
                  </a:lnTo>
                  <a:lnTo>
                    <a:pt x="108" y="107"/>
                  </a:lnTo>
                  <a:lnTo>
                    <a:pt x="94" y="91"/>
                  </a:lnTo>
                  <a:lnTo>
                    <a:pt x="76" y="77"/>
                  </a:lnTo>
                  <a:lnTo>
                    <a:pt x="59" y="65"/>
                  </a:lnTo>
                  <a:lnTo>
                    <a:pt x="43" y="54"/>
                  </a:lnTo>
                  <a:lnTo>
                    <a:pt x="37" y="46"/>
                  </a:lnTo>
                  <a:lnTo>
                    <a:pt x="31" y="34"/>
                  </a:lnTo>
                  <a:lnTo>
                    <a:pt x="21" y="22"/>
                  </a:lnTo>
                  <a:lnTo>
                    <a:pt x="12" y="12"/>
                  </a:lnTo>
                  <a:lnTo>
                    <a:pt x="2" y="4"/>
                  </a:ln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87"/>
            <p:cNvSpPr/>
            <p:nvPr/>
          </p:nvSpPr>
          <p:spPr bwMode="gray">
            <a:xfrm>
              <a:off x="3714" y="2597"/>
              <a:ext cx="37" cy="32"/>
            </a:xfrm>
            <a:custGeom>
              <a:avLst/>
              <a:gdLst>
                <a:gd name="T0" fmla="*/ 0 w 75"/>
                <a:gd name="T1" fmla="*/ 12 h 63"/>
                <a:gd name="T2" fmla="*/ 8 w 75"/>
                <a:gd name="T3" fmla="*/ 0 h 63"/>
                <a:gd name="T4" fmla="*/ 18 w 75"/>
                <a:gd name="T5" fmla="*/ 4 h 63"/>
                <a:gd name="T6" fmla="*/ 18 w 75"/>
                <a:gd name="T7" fmla="*/ 13 h 63"/>
                <a:gd name="T8" fmla="*/ 8 w 75"/>
                <a:gd name="T9" fmla="*/ 16 h 63"/>
                <a:gd name="T10" fmla="*/ 0 w 75"/>
                <a:gd name="T11" fmla="*/ 12 h 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5"/>
                <a:gd name="T19" fmla="*/ 0 h 63"/>
                <a:gd name="T20" fmla="*/ 75 w 75"/>
                <a:gd name="T21" fmla="*/ 63 h 6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5" h="63">
                  <a:moveTo>
                    <a:pt x="0" y="45"/>
                  </a:moveTo>
                  <a:lnTo>
                    <a:pt x="33" y="0"/>
                  </a:lnTo>
                  <a:lnTo>
                    <a:pt x="73" y="14"/>
                  </a:lnTo>
                  <a:lnTo>
                    <a:pt x="75" y="49"/>
                  </a:lnTo>
                  <a:lnTo>
                    <a:pt x="32" y="63"/>
                  </a:lnTo>
                  <a:lnTo>
                    <a:pt x="0" y="45"/>
                  </a:lnTo>
                  <a:close/>
                </a:path>
              </a:pathLst>
            </a:custGeom>
            <a:grpFill/>
            <a:ln w="0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88"/>
            <p:cNvSpPr/>
            <p:nvPr/>
          </p:nvSpPr>
          <p:spPr bwMode="gray">
            <a:xfrm>
              <a:off x="3714" y="2597"/>
              <a:ext cx="37" cy="32"/>
            </a:xfrm>
            <a:custGeom>
              <a:avLst/>
              <a:gdLst>
                <a:gd name="T0" fmla="*/ 0 w 75"/>
                <a:gd name="T1" fmla="*/ 12 h 63"/>
                <a:gd name="T2" fmla="*/ 8 w 75"/>
                <a:gd name="T3" fmla="*/ 0 h 63"/>
                <a:gd name="T4" fmla="*/ 18 w 75"/>
                <a:gd name="T5" fmla="*/ 4 h 63"/>
                <a:gd name="T6" fmla="*/ 18 w 75"/>
                <a:gd name="T7" fmla="*/ 13 h 63"/>
                <a:gd name="T8" fmla="*/ 8 w 75"/>
                <a:gd name="T9" fmla="*/ 16 h 63"/>
                <a:gd name="T10" fmla="*/ 0 w 75"/>
                <a:gd name="T11" fmla="*/ 12 h 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5"/>
                <a:gd name="T19" fmla="*/ 0 h 63"/>
                <a:gd name="T20" fmla="*/ 75 w 75"/>
                <a:gd name="T21" fmla="*/ 63 h 6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5" h="63">
                  <a:moveTo>
                    <a:pt x="0" y="45"/>
                  </a:moveTo>
                  <a:lnTo>
                    <a:pt x="33" y="0"/>
                  </a:lnTo>
                  <a:lnTo>
                    <a:pt x="73" y="14"/>
                  </a:lnTo>
                  <a:lnTo>
                    <a:pt x="75" y="49"/>
                  </a:lnTo>
                  <a:lnTo>
                    <a:pt x="32" y="63"/>
                  </a:lnTo>
                  <a:lnTo>
                    <a:pt x="0" y="45"/>
                  </a:lnTo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89"/>
            <p:cNvSpPr/>
            <p:nvPr/>
          </p:nvSpPr>
          <p:spPr bwMode="gray">
            <a:xfrm>
              <a:off x="3768" y="2614"/>
              <a:ext cx="37" cy="52"/>
            </a:xfrm>
            <a:custGeom>
              <a:avLst/>
              <a:gdLst>
                <a:gd name="T0" fmla="*/ 0 w 73"/>
                <a:gd name="T1" fmla="*/ 10 h 105"/>
                <a:gd name="T2" fmla="*/ 9 w 73"/>
                <a:gd name="T3" fmla="*/ 0 h 105"/>
                <a:gd name="T4" fmla="*/ 16 w 73"/>
                <a:gd name="T5" fmla="*/ 12 h 105"/>
                <a:gd name="T6" fmla="*/ 19 w 73"/>
                <a:gd name="T7" fmla="*/ 26 h 105"/>
                <a:gd name="T8" fmla="*/ 9 w 73"/>
                <a:gd name="T9" fmla="*/ 19 h 105"/>
                <a:gd name="T10" fmla="*/ 0 w 73"/>
                <a:gd name="T11" fmla="*/ 10 h 1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3"/>
                <a:gd name="T19" fmla="*/ 0 h 105"/>
                <a:gd name="T20" fmla="*/ 73 w 73"/>
                <a:gd name="T21" fmla="*/ 105 h 10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3" h="105">
                  <a:moveTo>
                    <a:pt x="0" y="40"/>
                  </a:moveTo>
                  <a:lnTo>
                    <a:pt x="34" y="0"/>
                  </a:lnTo>
                  <a:lnTo>
                    <a:pt x="63" y="48"/>
                  </a:lnTo>
                  <a:lnTo>
                    <a:pt x="73" y="105"/>
                  </a:lnTo>
                  <a:lnTo>
                    <a:pt x="34" y="77"/>
                  </a:lnTo>
                  <a:lnTo>
                    <a:pt x="0" y="40"/>
                  </a:lnTo>
                  <a:close/>
                </a:path>
              </a:pathLst>
            </a:custGeom>
            <a:grpFill/>
            <a:ln w="0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90"/>
            <p:cNvSpPr/>
            <p:nvPr/>
          </p:nvSpPr>
          <p:spPr bwMode="gray">
            <a:xfrm>
              <a:off x="3768" y="2614"/>
              <a:ext cx="37" cy="52"/>
            </a:xfrm>
            <a:custGeom>
              <a:avLst/>
              <a:gdLst>
                <a:gd name="T0" fmla="*/ 0 w 73"/>
                <a:gd name="T1" fmla="*/ 10 h 105"/>
                <a:gd name="T2" fmla="*/ 9 w 73"/>
                <a:gd name="T3" fmla="*/ 0 h 105"/>
                <a:gd name="T4" fmla="*/ 16 w 73"/>
                <a:gd name="T5" fmla="*/ 12 h 105"/>
                <a:gd name="T6" fmla="*/ 19 w 73"/>
                <a:gd name="T7" fmla="*/ 26 h 105"/>
                <a:gd name="T8" fmla="*/ 9 w 73"/>
                <a:gd name="T9" fmla="*/ 19 h 105"/>
                <a:gd name="T10" fmla="*/ 0 w 73"/>
                <a:gd name="T11" fmla="*/ 10 h 1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3"/>
                <a:gd name="T19" fmla="*/ 0 h 105"/>
                <a:gd name="T20" fmla="*/ 73 w 73"/>
                <a:gd name="T21" fmla="*/ 105 h 10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3" h="105">
                  <a:moveTo>
                    <a:pt x="0" y="40"/>
                  </a:moveTo>
                  <a:lnTo>
                    <a:pt x="34" y="0"/>
                  </a:lnTo>
                  <a:lnTo>
                    <a:pt x="63" y="48"/>
                  </a:lnTo>
                  <a:lnTo>
                    <a:pt x="73" y="105"/>
                  </a:lnTo>
                  <a:lnTo>
                    <a:pt x="34" y="77"/>
                  </a:lnTo>
                  <a:lnTo>
                    <a:pt x="0" y="40"/>
                  </a:lnTo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91"/>
            <p:cNvSpPr/>
            <p:nvPr/>
          </p:nvSpPr>
          <p:spPr bwMode="gray">
            <a:xfrm>
              <a:off x="3451" y="2207"/>
              <a:ext cx="493" cy="331"/>
            </a:xfrm>
            <a:custGeom>
              <a:avLst/>
              <a:gdLst>
                <a:gd name="T0" fmla="*/ 81 w 987"/>
                <a:gd name="T1" fmla="*/ 0 h 663"/>
                <a:gd name="T2" fmla="*/ 88 w 987"/>
                <a:gd name="T3" fmla="*/ 3 h 663"/>
                <a:gd name="T4" fmla="*/ 96 w 987"/>
                <a:gd name="T5" fmla="*/ 5 h 663"/>
                <a:gd name="T6" fmla="*/ 103 w 987"/>
                <a:gd name="T7" fmla="*/ 2 h 663"/>
                <a:gd name="T8" fmla="*/ 111 w 987"/>
                <a:gd name="T9" fmla="*/ 0 h 663"/>
                <a:gd name="T10" fmla="*/ 119 w 987"/>
                <a:gd name="T11" fmla="*/ 5 h 663"/>
                <a:gd name="T12" fmla="*/ 125 w 987"/>
                <a:gd name="T13" fmla="*/ 15 h 663"/>
                <a:gd name="T14" fmla="*/ 126 w 987"/>
                <a:gd name="T15" fmla="*/ 24 h 663"/>
                <a:gd name="T16" fmla="*/ 128 w 987"/>
                <a:gd name="T17" fmla="*/ 32 h 663"/>
                <a:gd name="T18" fmla="*/ 133 w 987"/>
                <a:gd name="T19" fmla="*/ 37 h 663"/>
                <a:gd name="T20" fmla="*/ 141 w 987"/>
                <a:gd name="T21" fmla="*/ 39 h 663"/>
                <a:gd name="T22" fmla="*/ 149 w 987"/>
                <a:gd name="T23" fmla="*/ 38 h 663"/>
                <a:gd name="T24" fmla="*/ 154 w 987"/>
                <a:gd name="T25" fmla="*/ 33 h 663"/>
                <a:gd name="T26" fmla="*/ 160 w 987"/>
                <a:gd name="T27" fmla="*/ 24 h 663"/>
                <a:gd name="T28" fmla="*/ 167 w 987"/>
                <a:gd name="T29" fmla="*/ 15 h 663"/>
                <a:gd name="T30" fmla="*/ 175 w 987"/>
                <a:gd name="T31" fmla="*/ 6 h 663"/>
                <a:gd name="T32" fmla="*/ 184 w 987"/>
                <a:gd name="T33" fmla="*/ 2 h 663"/>
                <a:gd name="T34" fmla="*/ 191 w 987"/>
                <a:gd name="T35" fmla="*/ 4 h 663"/>
                <a:gd name="T36" fmla="*/ 200 w 987"/>
                <a:gd name="T37" fmla="*/ 9 h 663"/>
                <a:gd name="T38" fmla="*/ 212 w 987"/>
                <a:gd name="T39" fmla="*/ 11 h 663"/>
                <a:gd name="T40" fmla="*/ 224 w 987"/>
                <a:gd name="T41" fmla="*/ 9 h 663"/>
                <a:gd name="T42" fmla="*/ 234 w 987"/>
                <a:gd name="T43" fmla="*/ 7 h 663"/>
                <a:gd name="T44" fmla="*/ 241 w 987"/>
                <a:gd name="T45" fmla="*/ 5 h 663"/>
                <a:gd name="T46" fmla="*/ 246 w 987"/>
                <a:gd name="T47" fmla="*/ 5 h 663"/>
                <a:gd name="T48" fmla="*/ 246 w 987"/>
                <a:gd name="T49" fmla="*/ 12 h 663"/>
                <a:gd name="T50" fmla="*/ 245 w 987"/>
                <a:gd name="T51" fmla="*/ 23 h 663"/>
                <a:gd name="T52" fmla="*/ 243 w 987"/>
                <a:gd name="T53" fmla="*/ 31 h 663"/>
                <a:gd name="T54" fmla="*/ 237 w 987"/>
                <a:gd name="T55" fmla="*/ 32 h 663"/>
                <a:gd name="T56" fmla="*/ 231 w 987"/>
                <a:gd name="T57" fmla="*/ 31 h 663"/>
                <a:gd name="T58" fmla="*/ 225 w 987"/>
                <a:gd name="T59" fmla="*/ 32 h 663"/>
                <a:gd name="T60" fmla="*/ 216 w 987"/>
                <a:gd name="T61" fmla="*/ 41 h 663"/>
                <a:gd name="T62" fmla="*/ 205 w 987"/>
                <a:gd name="T63" fmla="*/ 49 h 663"/>
                <a:gd name="T64" fmla="*/ 198 w 987"/>
                <a:gd name="T65" fmla="*/ 51 h 663"/>
                <a:gd name="T66" fmla="*/ 191 w 987"/>
                <a:gd name="T67" fmla="*/ 52 h 663"/>
                <a:gd name="T68" fmla="*/ 189 w 987"/>
                <a:gd name="T69" fmla="*/ 55 h 663"/>
                <a:gd name="T70" fmla="*/ 191 w 987"/>
                <a:gd name="T71" fmla="*/ 63 h 663"/>
                <a:gd name="T72" fmla="*/ 190 w 987"/>
                <a:gd name="T73" fmla="*/ 72 h 663"/>
                <a:gd name="T74" fmla="*/ 185 w 987"/>
                <a:gd name="T75" fmla="*/ 77 h 663"/>
                <a:gd name="T76" fmla="*/ 177 w 987"/>
                <a:gd name="T77" fmla="*/ 79 h 663"/>
                <a:gd name="T78" fmla="*/ 171 w 987"/>
                <a:gd name="T79" fmla="*/ 79 h 663"/>
                <a:gd name="T80" fmla="*/ 170 w 987"/>
                <a:gd name="T81" fmla="*/ 84 h 663"/>
                <a:gd name="T82" fmla="*/ 170 w 987"/>
                <a:gd name="T83" fmla="*/ 93 h 663"/>
                <a:gd name="T84" fmla="*/ 168 w 987"/>
                <a:gd name="T85" fmla="*/ 101 h 663"/>
                <a:gd name="T86" fmla="*/ 163 w 987"/>
                <a:gd name="T87" fmla="*/ 106 h 663"/>
                <a:gd name="T88" fmla="*/ 157 w 987"/>
                <a:gd name="T89" fmla="*/ 111 h 663"/>
                <a:gd name="T90" fmla="*/ 155 w 987"/>
                <a:gd name="T91" fmla="*/ 118 h 663"/>
                <a:gd name="T92" fmla="*/ 152 w 987"/>
                <a:gd name="T93" fmla="*/ 123 h 663"/>
                <a:gd name="T94" fmla="*/ 139 w 987"/>
                <a:gd name="T95" fmla="*/ 127 h 663"/>
                <a:gd name="T96" fmla="*/ 129 w 987"/>
                <a:gd name="T97" fmla="*/ 143 h 663"/>
                <a:gd name="T98" fmla="*/ 106 w 987"/>
                <a:gd name="T99" fmla="*/ 148 h 663"/>
                <a:gd name="T100" fmla="*/ 89 w 987"/>
                <a:gd name="T101" fmla="*/ 156 h 663"/>
                <a:gd name="T102" fmla="*/ 66 w 987"/>
                <a:gd name="T103" fmla="*/ 144 h 663"/>
                <a:gd name="T104" fmla="*/ 52 w 987"/>
                <a:gd name="T105" fmla="*/ 160 h 663"/>
                <a:gd name="T106" fmla="*/ 13 w 987"/>
                <a:gd name="T107" fmla="*/ 152 h 663"/>
                <a:gd name="T108" fmla="*/ 0 w 987"/>
                <a:gd name="T109" fmla="*/ 140 h 663"/>
                <a:gd name="T110" fmla="*/ 14 w 987"/>
                <a:gd name="T111" fmla="*/ 98 h 663"/>
                <a:gd name="T112" fmla="*/ 8 w 987"/>
                <a:gd name="T113" fmla="*/ 78 h 663"/>
                <a:gd name="T114" fmla="*/ 26 w 987"/>
                <a:gd name="T115" fmla="*/ 45 h 663"/>
                <a:gd name="T116" fmla="*/ 50 w 987"/>
                <a:gd name="T117" fmla="*/ 22 h 663"/>
                <a:gd name="T118" fmla="*/ 80 w 987"/>
                <a:gd name="T119" fmla="*/ 0 h 663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987"/>
                <a:gd name="T181" fmla="*/ 0 h 663"/>
                <a:gd name="T182" fmla="*/ 987 w 987"/>
                <a:gd name="T183" fmla="*/ 663 h 663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987" h="663">
                  <a:moveTo>
                    <a:pt x="323" y="0"/>
                  </a:moveTo>
                  <a:lnTo>
                    <a:pt x="327" y="2"/>
                  </a:lnTo>
                  <a:lnTo>
                    <a:pt x="339" y="7"/>
                  </a:lnTo>
                  <a:lnTo>
                    <a:pt x="353" y="13"/>
                  </a:lnTo>
                  <a:lnTo>
                    <a:pt x="369" y="19"/>
                  </a:lnTo>
                  <a:lnTo>
                    <a:pt x="384" y="21"/>
                  </a:lnTo>
                  <a:lnTo>
                    <a:pt x="398" y="19"/>
                  </a:lnTo>
                  <a:lnTo>
                    <a:pt x="414" y="9"/>
                  </a:lnTo>
                  <a:lnTo>
                    <a:pt x="432" y="2"/>
                  </a:lnTo>
                  <a:lnTo>
                    <a:pt x="447" y="2"/>
                  </a:lnTo>
                  <a:lnTo>
                    <a:pt x="463" y="7"/>
                  </a:lnTo>
                  <a:lnTo>
                    <a:pt x="479" y="23"/>
                  </a:lnTo>
                  <a:lnTo>
                    <a:pt x="493" y="43"/>
                  </a:lnTo>
                  <a:lnTo>
                    <a:pt x="500" y="63"/>
                  </a:lnTo>
                  <a:lnTo>
                    <a:pt x="504" y="82"/>
                  </a:lnTo>
                  <a:lnTo>
                    <a:pt x="504" y="98"/>
                  </a:lnTo>
                  <a:lnTo>
                    <a:pt x="508" y="114"/>
                  </a:lnTo>
                  <a:lnTo>
                    <a:pt x="512" y="129"/>
                  </a:lnTo>
                  <a:lnTo>
                    <a:pt x="522" y="143"/>
                  </a:lnTo>
                  <a:lnTo>
                    <a:pt x="534" y="151"/>
                  </a:lnTo>
                  <a:lnTo>
                    <a:pt x="550" y="155"/>
                  </a:lnTo>
                  <a:lnTo>
                    <a:pt x="567" y="157"/>
                  </a:lnTo>
                  <a:lnTo>
                    <a:pt x="585" y="157"/>
                  </a:lnTo>
                  <a:lnTo>
                    <a:pt x="599" y="153"/>
                  </a:lnTo>
                  <a:lnTo>
                    <a:pt x="609" y="147"/>
                  </a:lnTo>
                  <a:lnTo>
                    <a:pt x="617" y="133"/>
                  </a:lnTo>
                  <a:lnTo>
                    <a:pt x="628" y="116"/>
                  </a:lnTo>
                  <a:lnTo>
                    <a:pt x="642" y="96"/>
                  </a:lnTo>
                  <a:lnTo>
                    <a:pt x="656" y="76"/>
                  </a:lnTo>
                  <a:lnTo>
                    <a:pt x="668" y="61"/>
                  </a:lnTo>
                  <a:lnTo>
                    <a:pt x="683" y="43"/>
                  </a:lnTo>
                  <a:lnTo>
                    <a:pt x="703" y="27"/>
                  </a:lnTo>
                  <a:lnTo>
                    <a:pt x="723" y="15"/>
                  </a:lnTo>
                  <a:lnTo>
                    <a:pt x="737" y="9"/>
                  </a:lnTo>
                  <a:lnTo>
                    <a:pt x="748" y="11"/>
                  </a:lnTo>
                  <a:lnTo>
                    <a:pt x="764" y="19"/>
                  </a:lnTo>
                  <a:lnTo>
                    <a:pt x="782" y="27"/>
                  </a:lnTo>
                  <a:lnTo>
                    <a:pt x="802" y="37"/>
                  </a:lnTo>
                  <a:lnTo>
                    <a:pt x="823" y="45"/>
                  </a:lnTo>
                  <a:lnTo>
                    <a:pt x="851" y="47"/>
                  </a:lnTo>
                  <a:lnTo>
                    <a:pt x="874" y="43"/>
                  </a:lnTo>
                  <a:lnTo>
                    <a:pt x="896" y="37"/>
                  </a:lnTo>
                  <a:lnTo>
                    <a:pt x="920" y="33"/>
                  </a:lnTo>
                  <a:lnTo>
                    <a:pt x="937" y="29"/>
                  </a:lnTo>
                  <a:lnTo>
                    <a:pt x="953" y="25"/>
                  </a:lnTo>
                  <a:lnTo>
                    <a:pt x="967" y="21"/>
                  </a:lnTo>
                  <a:lnTo>
                    <a:pt x="979" y="19"/>
                  </a:lnTo>
                  <a:lnTo>
                    <a:pt x="985" y="21"/>
                  </a:lnTo>
                  <a:lnTo>
                    <a:pt x="987" y="31"/>
                  </a:lnTo>
                  <a:lnTo>
                    <a:pt x="987" y="51"/>
                  </a:lnTo>
                  <a:lnTo>
                    <a:pt x="985" y="70"/>
                  </a:lnTo>
                  <a:lnTo>
                    <a:pt x="983" y="92"/>
                  </a:lnTo>
                  <a:lnTo>
                    <a:pt x="979" y="112"/>
                  </a:lnTo>
                  <a:lnTo>
                    <a:pt x="973" y="124"/>
                  </a:lnTo>
                  <a:lnTo>
                    <a:pt x="963" y="128"/>
                  </a:lnTo>
                  <a:lnTo>
                    <a:pt x="951" y="128"/>
                  </a:lnTo>
                  <a:lnTo>
                    <a:pt x="937" y="126"/>
                  </a:lnTo>
                  <a:lnTo>
                    <a:pt x="926" y="124"/>
                  </a:lnTo>
                  <a:lnTo>
                    <a:pt x="912" y="126"/>
                  </a:lnTo>
                  <a:lnTo>
                    <a:pt x="902" y="131"/>
                  </a:lnTo>
                  <a:lnTo>
                    <a:pt x="886" y="147"/>
                  </a:lnTo>
                  <a:lnTo>
                    <a:pt x="865" y="167"/>
                  </a:lnTo>
                  <a:lnTo>
                    <a:pt x="843" y="185"/>
                  </a:lnTo>
                  <a:lnTo>
                    <a:pt x="821" y="198"/>
                  </a:lnTo>
                  <a:lnTo>
                    <a:pt x="807" y="204"/>
                  </a:lnTo>
                  <a:lnTo>
                    <a:pt x="792" y="206"/>
                  </a:lnTo>
                  <a:lnTo>
                    <a:pt x="778" y="206"/>
                  </a:lnTo>
                  <a:lnTo>
                    <a:pt x="766" y="208"/>
                  </a:lnTo>
                  <a:lnTo>
                    <a:pt x="760" y="212"/>
                  </a:lnTo>
                  <a:lnTo>
                    <a:pt x="758" y="222"/>
                  </a:lnTo>
                  <a:lnTo>
                    <a:pt x="762" y="236"/>
                  </a:lnTo>
                  <a:lnTo>
                    <a:pt x="764" y="253"/>
                  </a:lnTo>
                  <a:lnTo>
                    <a:pt x="764" y="271"/>
                  </a:lnTo>
                  <a:lnTo>
                    <a:pt x="760" y="289"/>
                  </a:lnTo>
                  <a:lnTo>
                    <a:pt x="754" y="303"/>
                  </a:lnTo>
                  <a:lnTo>
                    <a:pt x="743" y="311"/>
                  </a:lnTo>
                  <a:lnTo>
                    <a:pt x="725" y="316"/>
                  </a:lnTo>
                  <a:lnTo>
                    <a:pt x="709" y="316"/>
                  </a:lnTo>
                  <a:lnTo>
                    <a:pt x="695" y="316"/>
                  </a:lnTo>
                  <a:lnTo>
                    <a:pt x="685" y="318"/>
                  </a:lnTo>
                  <a:lnTo>
                    <a:pt x="682" y="326"/>
                  </a:lnTo>
                  <a:lnTo>
                    <a:pt x="682" y="338"/>
                  </a:lnTo>
                  <a:lnTo>
                    <a:pt x="682" y="356"/>
                  </a:lnTo>
                  <a:lnTo>
                    <a:pt x="682" y="374"/>
                  </a:lnTo>
                  <a:lnTo>
                    <a:pt x="680" y="391"/>
                  </a:lnTo>
                  <a:lnTo>
                    <a:pt x="674" y="405"/>
                  </a:lnTo>
                  <a:lnTo>
                    <a:pt x="668" y="415"/>
                  </a:lnTo>
                  <a:lnTo>
                    <a:pt x="654" y="425"/>
                  </a:lnTo>
                  <a:lnTo>
                    <a:pt x="640" y="433"/>
                  </a:lnTo>
                  <a:lnTo>
                    <a:pt x="630" y="444"/>
                  </a:lnTo>
                  <a:lnTo>
                    <a:pt x="626" y="458"/>
                  </a:lnTo>
                  <a:lnTo>
                    <a:pt x="622" y="474"/>
                  </a:lnTo>
                  <a:lnTo>
                    <a:pt x="617" y="486"/>
                  </a:lnTo>
                  <a:lnTo>
                    <a:pt x="609" y="494"/>
                  </a:lnTo>
                  <a:lnTo>
                    <a:pt x="605" y="496"/>
                  </a:lnTo>
                  <a:lnTo>
                    <a:pt x="558" y="511"/>
                  </a:lnTo>
                  <a:lnTo>
                    <a:pt x="546" y="572"/>
                  </a:lnTo>
                  <a:lnTo>
                    <a:pt x="518" y="572"/>
                  </a:lnTo>
                  <a:lnTo>
                    <a:pt x="461" y="598"/>
                  </a:lnTo>
                  <a:lnTo>
                    <a:pt x="424" y="594"/>
                  </a:lnTo>
                  <a:lnTo>
                    <a:pt x="412" y="620"/>
                  </a:lnTo>
                  <a:lnTo>
                    <a:pt x="357" y="627"/>
                  </a:lnTo>
                  <a:lnTo>
                    <a:pt x="327" y="643"/>
                  </a:lnTo>
                  <a:lnTo>
                    <a:pt x="266" y="578"/>
                  </a:lnTo>
                  <a:lnTo>
                    <a:pt x="229" y="596"/>
                  </a:lnTo>
                  <a:lnTo>
                    <a:pt x="209" y="643"/>
                  </a:lnTo>
                  <a:lnTo>
                    <a:pt x="105" y="663"/>
                  </a:lnTo>
                  <a:lnTo>
                    <a:pt x="54" y="610"/>
                  </a:lnTo>
                  <a:lnTo>
                    <a:pt x="4" y="612"/>
                  </a:lnTo>
                  <a:lnTo>
                    <a:pt x="0" y="562"/>
                  </a:lnTo>
                  <a:lnTo>
                    <a:pt x="69" y="482"/>
                  </a:lnTo>
                  <a:lnTo>
                    <a:pt x="59" y="395"/>
                  </a:lnTo>
                  <a:lnTo>
                    <a:pt x="28" y="350"/>
                  </a:lnTo>
                  <a:lnTo>
                    <a:pt x="32" y="313"/>
                  </a:lnTo>
                  <a:lnTo>
                    <a:pt x="87" y="265"/>
                  </a:lnTo>
                  <a:lnTo>
                    <a:pt x="107" y="181"/>
                  </a:lnTo>
                  <a:lnTo>
                    <a:pt x="168" y="143"/>
                  </a:lnTo>
                  <a:lnTo>
                    <a:pt x="201" y="88"/>
                  </a:lnTo>
                  <a:lnTo>
                    <a:pt x="266" y="84"/>
                  </a:lnTo>
                  <a:lnTo>
                    <a:pt x="323" y="0"/>
                  </a:lnTo>
                  <a:close/>
                </a:path>
              </a:pathLst>
            </a:custGeom>
            <a:grpFill/>
            <a:ln w="0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92"/>
            <p:cNvSpPr/>
            <p:nvPr/>
          </p:nvSpPr>
          <p:spPr bwMode="gray">
            <a:xfrm>
              <a:off x="3451" y="2207"/>
              <a:ext cx="493" cy="331"/>
            </a:xfrm>
            <a:custGeom>
              <a:avLst/>
              <a:gdLst>
                <a:gd name="T0" fmla="*/ 81 w 987"/>
                <a:gd name="T1" fmla="*/ 0 h 663"/>
                <a:gd name="T2" fmla="*/ 88 w 987"/>
                <a:gd name="T3" fmla="*/ 3 h 663"/>
                <a:gd name="T4" fmla="*/ 96 w 987"/>
                <a:gd name="T5" fmla="*/ 5 h 663"/>
                <a:gd name="T6" fmla="*/ 103 w 987"/>
                <a:gd name="T7" fmla="*/ 2 h 663"/>
                <a:gd name="T8" fmla="*/ 111 w 987"/>
                <a:gd name="T9" fmla="*/ 0 h 663"/>
                <a:gd name="T10" fmla="*/ 119 w 987"/>
                <a:gd name="T11" fmla="*/ 5 h 663"/>
                <a:gd name="T12" fmla="*/ 125 w 987"/>
                <a:gd name="T13" fmla="*/ 15 h 663"/>
                <a:gd name="T14" fmla="*/ 126 w 987"/>
                <a:gd name="T15" fmla="*/ 24 h 663"/>
                <a:gd name="T16" fmla="*/ 128 w 987"/>
                <a:gd name="T17" fmla="*/ 32 h 663"/>
                <a:gd name="T18" fmla="*/ 133 w 987"/>
                <a:gd name="T19" fmla="*/ 37 h 663"/>
                <a:gd name="T20" fmla="*/ 141 w 987"/>
                <a:gd name="T21" fmla="*/ 39 h 663"/>
                <a:gd name="T22" fmla="*/ 149 w 987"/>
                <a:gd name="T23" fmla="*/ 38 h 663"/>
                <a:gd name="T24" fmla="*/ 154 w 987"/>
                <a:gd name="T25" fmla="*/ 33 h 663"/>
                <a:gd name="T26" fmla="*/ 160 w 987"/>
                <a:gd name="T27" fmla="*/ 24 h 663"/>
                <a:gd name="T28" fmla="*/ 167 w 987"/>
                <a:gd name="T29" fmla="*/ 15 h 663"/>
                <a:gd name="T30" fmla="*/ 175 w 987"/>
                <a:gd name="T31" fmla="*/ 6 h 663"/>
                <a:gd name="T32" fmla="*/ 184 w 987"/>
                <a:gd name="T33" fmla="*/ 2 h 663"/>
                <a:gd name="T34" fmla="*/ 191 w 987"/>
                <a:gd name="T35" fmla="*/ 4 h 663"/>
                <a:gd name="T36" fmla="*/ 200 w 987"/>
                <a:gd name="T37" fmla="*/ 9 h 663"/>
                <a:gd name="T38" fmla="*/ 212 w 987"/>
                <a:gd name="T39" fmla="*/ 11 h 663"/>
                <a:gd name="T40" fmla="*/ 224 w 987"/>
                <a:gd name="T41" fmla="*/ 9 h 663"/>
                <a:gd name="T42" fmla="*/ 234 w 987"/>
                <a:gd name="T43" fmla="*/ 7 h 663"/>
                <a:gd name="T44" fmla="*/ 241 w 987"/>
                <a:gd name="T45" fmla="*/ 5 h 663"/>
                <a:gd name="T46" fmla="*/ 246 w 987"/>
                <a:gd name="T47" fmla="*/ 5 h 663"/>
                <a:gd name="T48" fmla="*/ 246 w 987"/>
                <a:gd name="T49" fmla="*/ 12 h 663"/>
                <a:gd name="T50" fmla="*/ 245 w 987"/>
                <a:gd name="T51" fmla="*/ 23 h 663"/>
                <a:gd name="T52" fmla="*/ 243 w 987"/>
                <a:gd name="T53" fmla="*/ 31 h 663"/>
                <a:gd name="T54" fmla="*/ 237 w 987"/>
                <a:gd name="T55" fmla="*/ 32 h 663"/>
                <a:gd name="T56" fmla="*/ 231 w 987"/>
                <a:gd name="T57" fmla="*/ 31 h 663"/>
                <a:gd name="T58" fmla="*/ 225 w 987"/>
                <a:gd name="T59" fmla="*/ 32 h 663"/>
                <a:gd name="T60" fmla="*/ 216 w 987"/>
                <a:gd name="T61" fmla="*/ 41 h 663"/>
                <a:gd name="T62" fmla="*/ 205 w 987"/>
                <a:gd name="T63" fmla="*/ 49 h 663"/>
                <a:gd name="T64" fmla="*/ 198 w 987"/>
                <a:gd name="T65" fmla="*/ 51 h 663"/>
                <a:gd name="T66" fmla="*/ 191 w 987"/>
                <a:gd name="T67" fmla="*/ 52 h 663"/>
                <a:gd name="T68" fmla="*/ 189 w 987"/>
                <a:gd name="T69" fmla="*/ 55 h 663"/>
                <a:gd name="T70" fmla="*/ 191 w 987"/>
                <a:gd name="T71" fmla="*/ 63 h 663"/>
                <a:gd name="T72" fmla="*/ 190 w 987"/>
                <a:gd name="T73" fmla="*/ 72 h 663"/>
                <a:gd name="T74" fmla="*/ 185 w 987"/>
                <a:gd name="T75" fmla="*/ 77 h 663"/>
                <a:gd name="T76" fmla="*/ 177 w 987"/>
                <a:gd name="T77" fmla="*/ 79 h 663"/>
                <a:gd name="T78" fmla="*/ 171 w 987"/>
                <a:gd name="T79" fmla="*/ 79 h 663"/>
                <a:gd name="T80" fmla="*/ 170 w 987"/>
                <a:gd name="T81" fmla="*/ 84 h 663"/>
                <a:gd name="T82" fmla="*/ 170 w 987"/>
                <a:gd name="T83" fmla="*/ 93 h 663"/>
                <a:gd name="T84" fmla="*/ 168 w 987"/>
                <a:gd name="T85" fmla="*/ 101 h 663"/>
                <a:gd name="T86" fmla="*/ 163 w 987"/>
                <a:gd name="T87" fmla="*/ 106 h 663"/>
                <a:gd name="T88" fmla="*/ 157 w 987"/>
                <a:gd name="T89" fmla="*/ 111 h 663"/>
                <a:gd name="T90" fmla="*/ 155 w 987"/>
                <a:gd name="T91" fmla="*/ 118 h 663"/>
                <a:gd name="T92" fmla="*/ 152 w 987"/>
                <a:gd name="T93" fmla="*/ 123 h 663"/>
                <a:gd name="T94" fmla="*/ 139 w 987"/>
                <a:gd name="T95" fmla="*/ 127 h 663"/>
                <a:gd name="T96" fmla="*/ 129 w 987"/>
                <a:gd name="T97" fmla="*/ 143 h 663"/>
                <a:gd name="T98" fmla="*/ 106 w 987"/>
                <a:gd name="T99" fmla="*/ 148 h 663"/>
                <a:gd name="T100" fmla="*/ 89 w 987"/>
                <a:gd name="T101" fmla="*/ 156 h 663"/>
                <a:gd name="T102" fmla="*/ 66 w 987"/>
                <a:gd name="T103" fmla="*/ 144 h 663"/>
                <a:gd name="T104" fmla="*/ 52 w 987"/>
                <a:gd name="T105" fmla="*/ 160 h 663"/>
                <a:gd name="T106" fmla="*/ 13 w 987"/>
                <a:gd name="T107" fmla="*/ 152 h 663"/>
                <a:gd name="T108" fmla="*/ 0 w 987"/>
                <a:gd name="T109" fmla="*/ 140 h 663"/>
                <a:gd name="T110" fmla="*/ 14 w 987"/>
                <a:gd name="T111" fmla="*/ 98 h 663"/>
                <a:gd name="T112" fmla="*/ 8 w 987"/>
                <a:gd name="T113" fmla="*/ 78 h 663"/>
                <a:gd name="T114" fmla="*/ 26 w 987"/>
                <a:gd name="T115" fmla="*/ 45 h 663"/>
                <a:gd name="T116" fmla="*/ 50 w 987"/>
                <a:gd name="T117" fmla="*/ 22 h 663"/>
                <a:gd name="T118" fmla="*/ 80 w 987"/>
                <a:gd name="T119" fmla="*/ 0 h 663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987"/>
                <a:gd name="T181" fmla="*/ 0 h 663"/>
                <a:gd name="T182" fmla="*/ 987 w 987"/>
                <a:gd name="T183" fmla="*/ 663 h 663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987" h="663">
                  <a:moveTo>
                    <a:pt x="323" y="0"/>
                  </a:moveTo>
                  <a:lnTo>
                    <a:pt x="327" y="2"/>
                  </a:lnTo>
                  <a:lnTo>
                    <a:pt x="339" y="7"/>
                  </a:lnTo>
                  <a:lnTo>
                    <a:pt x="353" y="13"/>
                  </a:lnTo>
                  <a:lnTo>
                    <a:pt x="369" y="19"/>
                  </a:lnTo>
                  <a:lnTo>
                    <a:pt x="384" y="21"/>
                  </a:lnTo>
                  <a:lnTo>
                    <a:pt x="398" y="19"/>
                  </a:lnTo>
                  <a:lnTo>
                    <a:pt x="414" y="9"/>
                  </a:lnTo>
                  <a:lnTo>
                    <a:pt x="432" y="2"/>
                  </a:lnTo>
                  <a:lnTo>
                    <a:pt x="447" y="2"/>
                  </a:lnTo>
                  <a:lnTo>
                    <a:pt x="463" y="7"/>
                  </a:lnTo>
                  <a:lnTo>
                    <a:pt x="479" y="23"/>
                  </a:lnTo>
                  <a:lnTo>
                    <a:pt x="493" y="43"/>
                  </a:lnTo>
                  <a:lnTo>
                    <a:pt x="500" y="63"/>
                  </a:lnTo>
                  <a:lnTo>
                    <a:pt x="504" y="82"/>
                  </a:lnTo>
                  <a:lnTo>
                    <a:pt x="504" y="98"/>
                  </a:lnTo>
                  <a:lnTo>
                    <a:pt x="508" y="114"/>
                  </a:lnTo>
                  <a:lnTo>
                    <a:pt x="512" y="129"/>
                  </a:lnTo>
                  <a:lnTo>
                    <a:pt x="522" y="143"/>
                  </a:lnTo>
                  <a:lnTo>
                    <a:pt x="534" y="151"/>
                  </a:lnTo>
                  <a:lnTo>
                    <a:pt x="550" y="155"/>
                  </a:lnTo>
                  <a:lnTo>
                    <a:pt x="567" y="157"/>
                  </a:lnTo>
                  <a:lnTo>
                    <a:pt x="585" y="157"/>
                  </a:lnTo>
                  <a:lnTo>
                    <a:pt x="599" y="153"/>
                  </a:lnTo>
                  <a:lnTo>
                    <a:pt x="609" y="147"/>
                  </a:lnTo>
                  <a:lnTo>
                    <a:pt x="617" y="133"/>
                  </a:lnTo>
                  <a:lnTo>
                    <a:pt x="628" y="116"/>
                  </a:lnTo>
                  <a:lnTo>
                    <a:pt x="642" y="96"/>
                  </a:lnTo>
                  <a:lnTo>
                    <a:pt x="656" y="76"/>
                  </a:lnTo>
                  <a:lnTo>
                    <a:pt x="668" y="61"/>
                  </a:lnTo>
                  <a:lnTo>
                    <a:pt x="683" y="43"/>
                  </a:lnTo>
                  <a:lnTo>
                    <a:pt x="703" y="27"/>
                  </a:lnTo>
                  <a:lnTo>
                    <a:pt x="723" y="15"/>
                  </a:lnTo>
                  <a:lnTo>
                    <a:pt x="737" y="9"/>
                  </a:lnTo>
                  <a:lnTo>
                    <a:pt x="748" y="11"/>
                  </a:lnTo>
                  <a:lnTo>
                    <a:pt x="764" y="19"/>
                  </a:lnTo>
                  <a:lnTo>
                    <a:pt x="782" y="27"/>
                  </a:lnTo>
                  <a:lnTo>
                    <a:pt x="802" y="37"/>
                  </a:lnTo>
                  <a:lnTo>
                    <a:pt x="823" y="45"/>
                  </a:lnTo>
                  <a:lnTo>
                    <a:pt x="851" y="47"/>
                  </a:lnTo>
                  <a:lnTo>
                    <a:pt x="874" y="43"/>
                  </a:lnTo>
                  <a:lnTo>
                    <a:pt x="896" y="37"/>
                  </a:lnTo>
                  <a:lnTo>
                    <a:pt x="920" y="33"/>
                  </a:lnTo>
                  <a:lnTo>
                    <a:pt x="937" y="29"/>
                  </a:lnTo>
                  <a:lnTo>
                    <a:pt x="953" y="25"/>
                  </a:lnTo>
                  <a:lnTo>
                    <a:pt x="967" y="21"/>
                  </a:lnTo>
                  <a:lnTo>
                    <a:pt x="979" y="19"/>
                  </a:lnTo>
                  <a:lnTo>
                    <a:pt x="985" y="21"/>
                  </a:lnTo>
                  <a:lnTo>
                    <a:pt x="987" y="31"/>
                  </a:lnTo>
                  <a:lnTo>
                    <a:pt x="987" y="51"/>
                  </a:lnTo>
                  <a:lnTo>
                    <a:pt x="985" y="70"/>
                  </a:lnTo>
                  <a:lnTo>
                    <a:pt x="983" y="92"/>
                  </a:lnTo>
                  <a:lnTo>
                    <a:pt x="979" y="112"/>
                  </a:lnTo>
                  <a:lnTo>
                    <a:pt x="973" y="124"/>
                  </a:lnTo>
                  <a:lnTo>
                    <a:pt x="963" y="128"/>
                  </a:lnTo>
                  <a:lnTo>
                    <a:pt x="951" y="128"/>
                  </a:lnTo>
                  <a:lnTo>
                    <a:pt x="937" y="126"/>
                  </a:lnTo>
                  <a:lnTo>
                    <a:pt x="926" y="124"/>
                  </a:lnTo>
                  <a:lnTo>
                    <a:pt x="912" y="126"/>
                  </a:lnTo>
                  <a:lnTo>
                    <a:pt x="902" y="131"/>
                  </a:lnTo>
                  <a:lnTo>
                    <a:pt x="886" y="147"/>
                  </a:lnTo>
                  <a:lnTo>
                    <a:pt x="865" y="167"/>
                  </a:lnTo>
                  <a:lnTo>
                    <a:pt x="843" y="185"/>
                  </a:lnTo>
                  <a:lnTo>
                    <a:pt x="821" y="198"/>
                  </a:lnTo>
                  <a:lnTo>
                    <a:pt x="807" y="204"/>
                  </a:lnTo>
                  <a:lnTo>
                    <a:pt x="792" y="206"/>
                  </a:lnTo>
                  <a:lnTo>
                    <a:pt x="778" y="206"/>
                  </a:lnTo>
                  <a:lnTo>
                    <a:pt x="766" y="208"/>
                  </a:lnTo>
                  <a:lnTo>
                    <a:pt x="760" y="212"/>
                  </a:lnTo>
                  <a:lnTo>
                    <a:pt x="758" y="222"/>
                  </a:lnTo>
                  <a:lnTo>
                    <a:pt x="762" y="236"/>
                  </a:lnTo>
                  <a:lnTo>
                    <a:pt x="764" y="253"/>
                  </a:lnTo>
                  <a:lnTo>
                    <a:pt x="764" y="271"/>
                  </a:lnTo>
                  <a:lnTo>
                    <a:pt x="760" y="289"/>
                  </a:lnTo>
                  <a:lnTo>
                    <a:pt x="754" y="303"/>
                  </a:lnTo>
                  <a:lnTo>
                    <a:pt x="743" y="311"/>
                  </a:lnTo>
                  <a:lnTo>
                    <a:pt x="725" y="316"/>
                  </a:lnTo>
                  <a:lnTo>
                    <a:pt x="709" y="316"/>
                  </a:lnTo>
                  <a:lnTo>
                    <a:pt x="695" y="316"/>
                  </a:lnTo>
                  <a:lnTo>
                    <a:pt x="685" y="318"/>
                  </a:lnTo>
                  <a:lnTo>
                    <a:pt x="682" y="326"/>
                  </a:lnTo>
                  <a:lnTo>
                    <a:pt x="682" y="338"/>
                  </a:lnTo>
                  <a:lnTo>
                    <a:pt x="682" y="356"/>
                  </a:lnTo>
                  <a:lnTo>
                    <a:pt x="682" y="374"/>
                  </a:lnTo>
                  <a:lnTo>
                    <a:pt x="680" y="391"/>
                  </a:lnTo>
                  <a:lnTo>
                    <a:pt x="674" y="405"/>
                  </a:lnTo>
                  <a:lnTo>
                    <a:pt x="668" y="415"/>
                  </a:lnTo>
                  <a:lnTo>
                    <a:pt x="654" y="425"/>
                  </a:lnTo>
                  <a:lnTo>
                    <a:pt x="640" y="433"/>
                  </a:lnTo>
                  <a:lnTo>
                    <a:pt x="630" y="444"/>
                  </a:lnTo>
                  <a:lnTo>
                    <a:pt x="626" y="458"/>
                  </a:lnTo>
                  <a:lnTo>
                    <a:pt x="622" y="474"/>
                  </a:lnTo>
                  <a:lnTo>
                    <a:pt x="617" y="486"/>
                  </a:lnTo>
                  <a:lnTo>
                    <a:pt x="609" y="494"/>
                  </a:lnTo>
                  <a:lnTo>
                    <a:pt x="605" y="496"/>
                  </a:lnTo>
                  <a:lnTo>
                    <a:pt x="558" y="511"/>
                  </a:lnTo>
                  <a:lnTo>
                    <a:pt x="546" y="572"/>
                  </a:lnTo>
                  <a:lnTo>
                    <a:pt x="518" y="572"/>
                  </a:lnTo>
                  <a:lnTo>
                    <a:pt x="461" y="598"/>
                  </a:lnTo>
                  <a:lnTo>
                    <a:pt x="424" y="594"/>
                  </a:lnTo>
                  <a:lnTo>
                    <a:pt x="412" y="620"/>
                  </a:lnTo>
                  <a:lnTo>
                    <a:pt x="357" y="627"/>
                  </a:lnTo>
                  <a:lnTo>
                    <a:pt x="327" y="643"/>
                  </a:lnTo>
                  <a:lnTo>
                    <a:pt x="266" y="578"/>
                  </a:lnTo>
                  <a:lnTo>
                    <a:pt x="229" y="596"/>
                  </a:lnTo>
                  <a:lnTo>
                    <a:pt x="209" y="643"/>
                  </a:lnTo>
                  <a:lnTo>
                    <a:pt x="105" y="663"/>
                  </a:lnTo>
                  <a:lnTo>
                    <a:pt x="54" y="610"/>
                  </a:lnTo>
                  <a:lnTo>
                    <a:pt x="4" y="612"/>
                  </a:lnTo>
                  <a:lnTo>
                    <a:pt x="0" y="562"/>
                  </a:lnTo>
                  <a:lnTo>
                    <a:pt x="69" y="482"/>
                  </a:lnTo>
                  <a:lnTo>
                    <a:pt x="59" y="395"/>
                  </a:lnTo>
                  <a:lnTo>
                    <a:pt x="28" y="350"/>
                  </a:lnTo>
                  <a:lnTo>
                    <a:pt x="32" y="313"/>
                  </a:lnTo>
                  <a:lnTo>
                    <a:pt x="87" y="265"/>
                  </a:lnTo>
                  <a:lnTo>
                    <a:pt x="107" y="181"/>
                  </a:lnTo>
                  <a:lnTo>
                    <a:pt x="168" y="143"/>
                  </a:lnTo>
                  <a:lnTo>
                    <a:pt x="201" y="88"/>
                  </a:lnTo>
                  <a:lnTo>
                    <a:pt x="266" y="84"/>
                  </a:lnTo>
                  <a:lnTo>
                    <a:pt x="323" y="0"/>
                  </a:lnTo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93"/>
            <p:cNvSpPr/>
            <p:nvPr/>
          </p:nvSpPr>
          <p:spPr bwMode="gray">
            <a:xfrm>
              <a:off x="3322" y="1838"/>
              <a:ext cx="400" cy="580"/>
            </a:xfrm>
            <a:custGeom>
              <a:avLst/>
              <a:gdLst>
                <a:gd name="T0" fmla="*/ 199 w 799"/>
                <a:gd name="T1" fmla="*/ 103 h 1161"/>
                <a:gd name="T2" fmla="*/ 194 w 799"/>
                <a:gd name="T3" fmla="*/ 108 h 1161"/>
                <a:gd name="T4" fmla="*/ 187 w 799"/>
                <a:gd name="T5" fmla="*/ 114 h 1161"/>
                <a:gd name="T6" fmla="*/ 185 w 799"/>
                <a:gd name="T7" fmla="*/ 121 h 1161"/>
                <a:gd name="T8" fmla="*/ 185 w 799"/>
                <a:gd name="T9" fmla="*/ 129 h 1161"/>
                <a:gd name="T10" fmla="*/ 182 w 799"/>
                <a:gd name="T11" fmla="*/ 137 h 1161"/>
                <a:gd name="T12" fmla="*/ 171 w 799"/>
                <a:gd name="T13" fmla="*/ 142 h 1161"/>
                <a:gd name="T14" fmla="*/ 162 w 799"/>
                <a:gd name="T15" fmla="*/ 146 h 1161"/>
                <a:gd name="T16" fmla="*/ 156 w 799"/>
                <a:gd name="T17" fmla="*/ 146 h 1161"/>
                <a:gd name="T18" fmla="*/ 149 w 799"/>
                <a:gd name="T19" fmla="*/ 145 h 1161"/>
                <a:gd name="T20" fmla="*/ 145 w 799"/>
                <a:gd name="T21" fmla="*/ 144 h 1161"/>
                <a:gd name="T22" fmla="*/ 140 w 799"/>
                <a:gd name="T23" fmla="*/ 169 h 1161"/>
                <a:gd name="T24" fmla="*/ 145 w 799"/>
                <a:gd name="T25" fmla="*/ 184 h 1161"/>
                <a:gd name="T26" fmla="*/ 115 w 799"/>
                <a:gd name="T27" fmla="*/ 206 h 1161"/>
                <a:gd name="T28" fmla="*/ 92 w 799"/>
                <a:gd name="T29" fmla="*/ 229 h 1161"/>
                <a:gd name="T30" fmla="*/ 73 w 799"/>
                <a:gd name="T31" fmla="*/ 262 h 1161"/>
                <a:gd name="T32" fmla="*/ 79 w 799"/>
                <a:gd name="T33" fmla="*/ 283 h 1161"/>
                <a:gd name="T34" fmla="*/ 61 w 799"/>
                <a:gd name="T35" fmla="*/ 290 h 1161"/>
                <a:gd name="T36" fmla="*/ 20 w 799"/>
                <a:gd name="T37" fmla="*/ 284 h 1161"/>
                <a:gd name="T38" fmla="*/ 12 w 799"/>
                <a:gd name="T39" fmla="*/ 265 h 1161"/>
                <a:gd name="T40" fmla="*/ 17 w 799"/>
                <a:gd name="T41" fmla="*/ 247 h 1161"/>
                <a:gd name="T42" fmla="*/ 21 w 799"/>
                <a:gd name="T43" fmla="*/ 214 h 1161"/>
                <a:gd name="T44" fmla="*/ 3 w 799"/>
                <a:gd name="T45" fmla="*/ 187 h 1161"/>
                <a:gd name="T46" fmla="*/ 12 w 799"/>
                <a:gd name="T47" fmla="*/ 169 h 1161"/>
                <a:gd name="T48" fmla="*/ 29 w 799"/>
                <a:gd name="T49" fmla="*/ 148 h 1161"/>
                <a:gd name="T50" fmla="*/ 13 w 799"/>
                <a:gd name="T51" fmla="*/ 132 h 1161"/>
                <a:gd name="T52" fmla="*/ 24 w 799"/>
                <a:gd name="T53" fmla="*/ 116 h 1161"/>
                <a:gd name="T54" fmla="*/ 0 w 799"/>
                <a:gd name="T55" fmla="*/ 84 h 1161"/>
                <a:gd name="T56" fmla="*/ 1 w 799"/>
                <a:gd name="T57" fmla="*/ 68 h 1161"/>
                <a:gd name="T58" fmla="*/ 11 w 799"/>
                <a:gd name="T59" fmla="*/ 45 h 1161"/>
                <a:gd name="T60" fmla="*/ 29 w 799"/>
                <a:gd name="T61" fmla="*/ 36 h 1161"/>
                <a:gd name="T62" fmla="*/ 45 w 799"/>
                <a:gd name="T63" fmla="*/ 55 h 1161"/>
                <a:gd name="T64" fmla="*/ 68 w 799"/>
                <a:gd name="T65" fmla="*/ 41 h 1161"/>
                <a:gd name="T66" fmla="*/ 81 w 799"/>
                <a:gd name="T67" fmla="*/ 35 h 1161"/>
                <a:gd name="T68" fmla="*/ 88 w 799"/>
                <a:gd name="T69" fmla="*/ 14 h 1161"/>
                <a:gd name="T70" fmla="*/ 105 w 799"/>
                <a:gd name="T71" fmla="*/ 8 h 1161"/>
                <a:gd name="T72" fmla="*/ 116 w 799"/>
                <a:gd name="T73" fmla="*/ 4 h 1161"/>
                <a:gd name="T74" fmla="*/ 124 w 799"/>
                <a:gd name="T75" fmla="*/ 16 h 1161"/>
                <a:gd name="T76" fmla="*/ 128 w 799"/>
                <a:gd name="T77" fmla="*/ 21 h 1161"/>
                <a:gd name="T78" fmla="*/ 131 w 799"/>
                <a:gd name="T79" fmla="*/ 26 h 1161"/>
                <a:gd name="T80" fmla="*/ 132 w 799"/>
                <a:gd name="T81" fmla="*/ 28 h 1161"/>
                <a:gd name="T82" fmla="*/ 133 w 799"/>
                <a:gd name="T83" fmla="*/ 34 h 1161"/>
                <a:gd name="T84" fmla="*/ 135 w 799"/>
                <a:gd name="T85" fmla="*/ 40 h 1161"/>
                <a:gd name="T86" fmla="*/ 147 w 799"/>
                <a:gd name="T87" fmla="*/ 52 h 1161"/>
                <a:gd name="T88" fmla="*/ 166 w 799"/>
                <a:gd name="T89" fmla="*/ 58 h 1161"/>
                <a:gd name="T90" fmla="*/ 174 w 799"/>
                <a:gd name="T91" fmla="*/ 77 h 1161"/>
                <a:gd name="T92" fmla="*/ 194 w 799"/>
                <a:gd name="T93" fmla="*/ 97 h 116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799"/>
                <a:gd name="T142" fmla="*/ 0 h 1161"/>
                <a:gd name="T143" fmla="*/ 799 w 799"/>
                <a:gd name="T144" fmla="*/ 1161 h 1161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799" h="1161">
                  <a:moveTo>
                    <a:pt x="799" y="413"/>
                  </a:moveTo>
                  <a:lnTo>
                    <a:pt x="795" y="415"/>
                  </a:lnTo>
                  <a:lnTo>
                    <a:pt x="785" y="423"/>
                  </a:lnTo>
                  <a:lnTo>
                    <a:pt x="773" y="433"/>
                  </a:lnTo>
                  <a:lnTo>
                    <a:pt x="759" y="444"/>
                  </a:lnTo>
                  <a:lnTo>
                    <a:pt x="748" y="458"/>
                  </a:lnTo>
                  <a:lnTo>
                    <a:pt x="740" y="468"/>
                  </a:lnTo>
                  <a:lnTo>
                    <a:pt x="738" y="484"/>
                  </a:lnTo>
                  <a:lnTo>
                    <a:pt x="738" y="499"/>
                  </a:lnTo>
                  <a:lnTo>
                    <a:pt x="738" y="517"/>
                  </a:lnTo>
                  <a:lnTo>
                    <a:pt x="734" y="535"/>
                  </a:lnTo>
                  <a:lnTo>
                    <a:pt x="726" y="549"/>
                  </a:lnTo>
                  <a:lnTo>
                    <a:pt x="706" y="560"/>
                  </a:lnTo>
                  <a:lnTo>
                    <a:pt x="683" y="570"/>
                  </a:lnTo>
                  <a:lnTo>
                    <a:pt x="661" y="578"/>
                  </a:lnTo>
                  <a:lnTo>
                    <a:pt x="645" y="584"/>
                  </a:lnTo>
                  <a:lnTo>
                    <a:pt x="635" y="588"/>
                  </a:lnTo>
                  <a:lnTo>
                    <a:pt x="622" y="586"/>
                  </a:lnTo>
                  <a:lnTo>
                    <a:pt x="608" y="584"/>
                  </a:lnTo>
                  <a:lnTo>
                    <a:pt x="594" y="580"/>
                  </a:lnTo>
                  <a:lnTo>
                    <a:pt x="584" y="576"/>
                  </a:lnTo>
                  <a:lnTo>
                    <a:pt x="580" y="576"/>
                  </a:lnTo>
                  <a:lnTo>
                    <a:pt x="561" y="618"/>
                  </a:lnTo>
                  <a:lnTo>
                    <a:pt x="557" y="679"/>
                  </a:lnTo>
                  <a:lnTo>
                    <a:pt x="568" y="718"/>
                  </a:lnTo>
                  <a:lnTo>
                    <a:pt x="580" y="738"/>
                  </a:lnTo>
                  <a:lnTo>
                    <a:pt x="523" y="822"/>
                  </a:lnTo>
                  <a:lnTo>
                    <a:pt x="458" y="826"/>
                  </a:lnTo>
                  <a:lnTo>
                    <a:pt x="425" y="881"/>
                  </a:lnTo>
                  <a:lnTo>
                    <a:pt x="368" y="919"/>
                  </a:lnTo>
                  <a:lnTo>
                    <a:pt x="344" y="1003"/>
                  </a:lnTo>
                  <a:lnTo>
                    <a:pt x="289" y="1051"/>
                  </a:lnTo>
                  <a:lnTo>
                    <a:pt x="285" y="1088"/>
                  </a:lnTo>
                  <a:lnTo>
                    <a:pt x="316" y="1133"/>
                  </a:lnTo>
                  <a:lnTo>
                    <a:pt x="318" y="1147"/>
                  </a:lnTo>
                  <a:lnTo>
                    <a:pt x="244" y="1161"/>
                  </a:lnTo>
                  <a:lnTo>
                    <a:pt x="139" y="1145"/>
                  </a:lnTo>
                  <a:lnTo>
                    <a:pt x="80" y="1137"/>
                  </a:lnTo>
                  <a:lnTo>
                    <a:pt x="41" y="1100"/>
                  </a:lnTo>
                  <a:lnTo>
                    <a:pt x="45" y="1060"/>
                  </a:lnTo>
                  <a:lnTo>
                    <a:pt x="72" y="1025"/>
                  </a:lnTo>
                  <a:lnTo>
                    <a:pt x="66" y="990"/>
                  </a:lnTo>
                  <a:lnTo>
                    <a:pt x="96" y="929"/>
                  </a:lnTo>
                  <a:lnTo>
                    <a:pt x="82" y="858"/>
                  </a:lnTo>
                  <a:lnTo>
                    <a:pt x="7" y="820"/>
                  </a:lnTo>
                  <a:lnTo>
                    <a:pt x="9" y="749"/>
                  </a:lnTo>
                  <a:lnTo>
                    <a:pt x="41" y="718"/>
                  </a:lnTo>
                  <a:lnTo>
                    <a:pt x="47" y="677"/>
                  </a:lnTo>
                  <a:lnTo>
                    <a:pt x="88" y="665"/>
                  </a:lnTo>
                  <a:lnTo>
                    <a:pt x="114" y="594"/>
                  </a:lnTo>
                  <a:lnTo>
                    <a:pt x="88" y="547"/>
                  </a:lnTo>
                  <a:lnTo>
                    <a:pt x="49" y="529"/>
                  </a:lnTo>
                  <a:lnTo>
                    <a:pt x="53" y="486"/>
                  </a:lnTo>
                  <a:lnTo>
                    <a:pt x="96" y="466"/>
                  </a:lnTo>
                  <a:lnTo>
                    <a:pt x="63" y="419"/>
                  </a:lnTo>
                  <a:lnTo>
                    <a:pt x="0" y="338"/>
                  </a:lnTo>
                  <a:lnTo>
                    <a:pt x="15" y="314"/>
                  </a:lnTo>
                  <a:lnTo>
                    <a:pt x="3" y="273"/>
                  </a:lnTo>
                  <a:lnTo>
                    <a:pt x="35" y="234"/>
                  </a:lnTo>
                  <a:lnTo>
                    <a:pt x="41" y="181"/>
                  </a:lnTo>
                  <a:lnTo>
                    <a:pt x="66" y="143"/>
                  </a:lnTo>
                  <a:lnTo>
                    <a:pt x="114" y="147"/>
                  </a:lnTo>
                  <a:lnTo>
                    <a:pt x="131" y="224"/>
                  </a:lnTo>
                  <a:lnTo>
                    <a:pt x="179" y="220"/>
                  </a:lnTo>
                  <a:lnTo>
                    <a:pt x="230" y="165"/>
                  </a:lnTo>
                  <a:lnTo>
                    <a:pt x="269" y="167"/>
                  </a:lnTo>
                  <a:lnTo>
                    <a:pt x="297" y="131"/>
                  </a:lnTo>
                  <a:lnTo>
                    <a:pt x="324" y="141"/>
                  </a:lnTo>
                  <a:lnTo>
                    <a:pt x="362" y="127"/>
                  </a:lnTo>
                  <a:lnTo>
                    <a:pt x="352" y="59"/>
                  </a:lnTo>
                  <a:lnTo>
                    <a:pt x="387" y="33"/>
                  </a:lnTo>
                  <a:lnTo>
                    <a:pt x="419" y="33"/>
                  </a:lnTo>
                  <a:lnTo>
                    <a:pt x="439" y="0"/>
                  </a:lnTo>
                  <a:lnTo>
                    <a:pt x="464" y="17"/>
                  </a:lnTo>
                  <a:lnTo>
                    <a:pt x="492" y="64"/>
                  </a:lnTo>
                  <a:lnTo>
                    <a:pt x="496" y="66"/>
                  </a:lnTo>
                  <a:lnTo>
                    <a:pt x="502" y="74"/>
                  </a:lnTo>
                  <a:lnTo>
                    <a:pt x="509" y="84"/>
                  </a:lnTo>
                  <a:lnTo>
                    <a:pt x="517" y="94"/>
                  </a:lnTo>
                  <a:lnTo>
                    <a:pt x="523" y="104"/>
                  </a:lnTo>
                  <a:lnTo>
                    <a:pt x="525" y="108"/>
                  </a:lnTo>
                  <a:lnTo>
                    <a:pt x="525" y="114"/>
                  </a:lnTo>
                  <a:lnTo>
                    <a:pt x="527" y="124"/>
                  </a:lnTo>
                  <a:lnTo>
                    <a:pt x="531" y="137"/>
                  </a:lnTo>
                  <a:lnTo>
                    <a:pt x="535" y="151"/>
                  </a:lnTo>
                  <a:lnTo>
                    <a:pt x="539" y="161"/>
                  </a:lnTo>
                  <a:lnTo>
                    <a:pt x="539" y="165"/>
                  </a:lnTo>
                  <a:lnTo>
                    <a:pt x="586" y="208"/>
                  </a:lnTo>
                  <a:lnTo>
                    <a:pt x="653" y="206"/>
                  </a:lnTo>
                  <a:lnTo>
                    <a:pt x="661" y="232"/>
                  </a:lnTo>
                  <a:lnTo>
                    <a:pt x="641" y="291"/>
                  </a:lnTo>
                  <a:lnTo>
                    <a:pt x="696" y="309"/>
                  </a:lnTo>
                  <a:lnTo>
                    <a:pt x="744" y="342"/>
                  </a:lnTo>
                  <a:lnTo>
                    <a:pt x="775" y="389"/>
                  </a:lnTo>
                  <a:lnTo>
                    <a:pt x="799" y="413"/>
                  </a:lnTo>
                  <a:close/>
                </a:path>
              </a:pathLst>
            </a:custGeom>
            <a:grpFill/>
            <a:ln w="0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94"/>
            <p:cNvSpPr/>
            <p:nvPr/>
          </p:nvSpPr>
          <p:spPr bwMode="gray">
            <a:xfrm>
              <a:off x="3322" y="1838"/>
              <a:ext cx="400" cy="580"/>
            </a:xfrm>
            <a:custGeom>
              <a:avLst/>
              <a:gdLst>
                <a:gd name="T0" fmla="*/ 199 w 799"/>
                <a:gd name="T1" fmla="*/ 103 h 1161"/>
                <a:gd name="T2" fmla="*/ 194 w 799"/>
                <a:gd name="T3" fmla="*/ 108 h 1161"/>
                <a:gd name="T4" fmla="*/ 187 w 799"/>
                <a:gd name="T5" fmla="*/ 114 h 1161"/>
                <a:gd name="T6" fmla="*/ 185 w 799"/>
                <a:gd name="T7" fmla="*/ 121 h 1161"/>
                <a:gd name="T8" fmla="*/ 185 w 799"/>
                <a:gd name="T9" fmla="*/ 129 h 1161"/>
                <a:gd name="T10" fmla="*/ 182 w 799"/>
                <a:gd name="T11" fmla="*/ 137 h 1161"/>
                <a:gd name="T12" fmla="*/ 171 w 799"/>
                <a:gd name="T13" fmla="*/ 142 h 1161"/>
                <a:gd name="T14" fmla="*/ 162 w 799"/>
                <a:gd name="T15" fmla="*/ 146 h 1161"/>
                <a:gd name="T16" fmla="*/ 156 w 799"/>
                <a:gd name="T17" fmla="*/ 146 h 1161"/>
                <a:gd name="T18" fmla="*/ 149 w 799"/>
                <a:gd name="T19" fmla="*/ 145 h 1161"/>
                <a:gd name="T20" fmla="*/ 145 w 799"/>
                <a:gd name="T21" fmla="*/ 144 h 1161"/>
                <a:gd name="T22" fmla="*/ 140 w 799"/>
                <a:gd name="T23" fmla="*/ 169 h 1161"/>
                <a:gd name="T24" fmla="*/ 145 w 799"/>
                <a:gd name="T25" fmla="*/ 184 h 1161"/>
                <a:gd name="T26" fmla="*/ 115 w 799"/>
                <a:gd name="T27" fmla="*/ 206 h 1161"/>
                <a:gd name="T28" fmla="*/ 92 w 799"/>
                <a:gd name="T29" fmla="*/ 229 h 1161"/>
                <a:gd name="T30" fmla="*/ 73 w 799"/>
                <a:gd name="T31" fmla="*/ 262 h 1161"/>
                <a:gd name="T32" fmla="*/ 79 w 799"/>
                <a:gd name="T33" fmla="*/ 283 h 1161"/>
                <a:gd name="T34" fmla="*/ 61 w 799"/>
                <a:gd name="T35" fmla="*/ 290 h 1161"/>
                <a:gd name="T36" fmla="*/ 20 w 799"/>
                <a:gd name="T37" fmla="*/ 284 h 1161"/>
                <a:gd name="T38" fmla="*/ 12 w 799"/>
                <a:gd name="T39" fmla="*/ 265 h 1161"/>
                <a:gd name="T40" fmla="*/ 17 w 799"/>
                <a:gd name="T41" fmla="*/ 247 h 1161"/>
                <a:gd name="T42" fmla="*/ 21 w 799"/>
                <a:gd name="T43" fmla="*/ 214 h 1161"/>
                <a:gd name="T44" fmla="*/ 3 w 799"/>
                <a:gd name="T45" fmla="*/ 187 h 1161"/>
                <a:gd name="T46" fmla="*/ 12 w 799"/>
                <a:gd name="T47" fmla="*/ 169 h 1161"/>
                <a:gd name="T48" fmla="*/ 29 w 799"/>
                <a:gd name="T49" fmla="*/ 148 h 1161"/>
                <a:gd name="T50" fmla="*/ 13 w 799"/>
                <a:gd name="T51" fmla="*/ 132 h 1161"/>
                <a:gd name="T52" fmla="*/ 24 w 799"/>
                <a:gd name="T53" fmla="*/ 116 h 1161"/>
                <a:gd name="T54" fmla="*/ 0 w 799"/>
                <a:gd name="T55" fmla="*/ 84 h 1161"/>
                <a:gd name="T56" fmla="*/ 1 w 799"/>
                <a:gd name="T57" fmla="*/ 68 h 1161"/>
                <a:gd name="T58" fmla="*/ 11 w 799"/>
                <a:gd name="T59" fmla="*/ 45 h 1161"/>
                <a:gd name="T60" fmla="*/ 29 w 799"/>
                <a:gd name="T61" fmla="*/ 36 h 1161"/>
                <a:gd name="T62" fmla="*/ 45 w 799"/>
                <a:gd name="T63" fmla="*/ 55 h 1161"/>
                <a:gd name="T64" fmla="*/ 68 w 799"/>
                <a:gd name="T65" fmla="*/ 41 h 1161"/>
                <a:gd name="T66" fmla="*/ 81 w 799"/>
                <a:gd name="T67" fmla="*/ 35 h 1161"/>
                <a:gd name="T68" fmla="*/ 88 w 799"/>
                <a:gd name="T69" fmla="*/ 14 h 1161"/>
                <a:gd name="T70" fmla="*/ 105 w 799"/>
                <a:gd name="T71" fmla="*/ 8 h 1161"/>
                <a:gd name="T72" fmla="*/ 116 w 799"/>
                <a:gd name="T73" fmla="*/ 4 h 1161"/>
                <a:gd name="T74" fmla="*/ 124 w 799"/>
                <a:gd name="T75" fmla="*/ 16 h 1161"/>
                <a:gd name="T76" fmla="*/ 128 w 799"/>
                <a:gd name="T77" fmla="*/ 21 h 1161"/>
                <a:gd name="T78" fmla="*/ 131 w 799"/>
                <a:gd name="T79" fmla="*/ 26 h 1161"/>
                <a:gd name="T80" fmla="*/ 132 w 799"/>
                <a:gd name="T81" fmla="*/ 28 h 1161"/>
                <a:gd name="T82" fmla="*/ 133 w 799"/>
                <a:gd name="T83" fmla="*/ 34 h 1161"/>
                <a:gd name="T84" fmla="*/ 135 w 799"/>
                <a:gd name="T85" fmla="*/ 40 h 1161"/>
                <a:gd name="T86" fmla="*/ 147 w 799"/>
                <a:gd name="T87" fmla="*/ 52 h 1161"/>
                <a:gd name="T88" fmla="*/ 166 w 799"/>
                <a:gd name="T89" fmla="*/ 58 h 1161"/>
                <a:gd name="T90" fmla="*/ 174 w 799"/>
                <a:gd name="T91" fmla="*/ 77 h 1161"/>
                <a:gd name="T92" fmla="*/ 194 w 799"/>
                <a:gd name="T93" fmla="*/ 97 h 116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799"/>
                <a:gd name="T142" fmla="*/ 0 h 1161"/>
                <a:gd name="T143" fmla="*/ 799 w 799"/>
                <a:gd name="T144" fmla="*/ 1161 h 1161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799" h="1161">
                  <a:moveTo>
                    <a:pt x="799" y="413"/>
                  </a:moveTo>
                  <a:lnTo>
                    <a:pt x="795" y="415"/>
                  </a:lnTo>
                  <a:lnTo>
                    <a:pt x="785" y="423"/>
                  </a:lnTo>
                  <a:lnTo>
                    <a:pt x="773" y="433"/>
                  </a:lnTo>
                  <a:lnTo>
                    <a:pt x="759" y="444"/>
                  </a:lnTo>
                  <a:lnTo>
                    <a:pt x="748" y="458"/>
                  </a:lnTo>
                  <a:lnTo>
                    <a:pt x="740" y="468"/>
                  </a:lnTo>
                  <a:lnTo>
                    <a:pt x="738" y="484"/>
                  </a:lnTo>
                  <a:lnTo>
                    <a:pt x="738" y="499"/>
                  </a:lnTo>
                  <a:lnTo>
                    <a:pt x="738" y="517"/>
                  </a:lnTo>
                  <a:lnTo>
                    <a:pt x="734" y="535"/>
                  </a:lnTo>
                  <a:lnTo>
                    <a:pt x="726" y="549"/>
                  </a:lnTo>
                  <a:lnTo>
                    <a:pt x="706" y="560"/>
                  </a:lnTo>
                  <a:lnTo>
                    <a:pt x="683" y="570"/>
                  </a:lnTo>
                  <a:lnTo>
                    <a:pt x="661" y="578"/>
                  </a:lnTo>
                  <a:lnTo>
                    <a:pt x="645" y="584"/>
                  </a:lnTo>
                  <a:lnTo>
                    <a:pt x="635" y="588"/>
                  </a:lnTo>
                  <a:lnTo>
                    <a:pt x="622" y="586"/>
                  </a:lnTo>
                  <a:lnTo>
                    <a:pt x="608" y="584"/>
                  </a:lnTo>
                  <a:lnTo>
                    <a:pt x="594" y="580"/>
                  </a:lnTo>
                  <a:lnTo>
                    <a:pt x="584" y="576"/>
                  </a:lnTo>
                  <a:lnTo>
                    <a:pt x="580" y="576"/>
                  </a:lnTo>
                  <a:lnTo>
                    <a:pt x="561" y="618"/>
                  </a:lnTo>
                  <a:lnTo>
                    <a:pt x="557" y="679"/>
                  </a:lnTo>
                  <a:lnTo>
                    <a:pt x="568" y="718"/>
                  </a:lnTo>
                  <a:lnTo>
                    <a:pt x="580" y="738"/>
                  </a:lnTo>
                  <a:lnTo>
                    <a:pt x="523" y="822"/>
                  </a:lnTo>
                  <a:lnTo>
                    <a:pt x="458" y="826"/>
                  </a:lnTo>
                  <a:lnTo>
                    <a:pt x="425" y="881"/>
                  </a:lnTo>
                  <a:lnTo>
                    <a:pt x="368" y="919"/>
                  </a:lnTo>
                  <a:lnTo>
                    <a:pt x="344" y="1003"/>
                  </a:lnTo>
                  <a:lnTo>
                    <a:pt x="289" y="1051"/>
                  </a:lnTo>
                  <a:lnTo>
                    <a:pt x="285" y="1088"/>
                  </a:lnTo>
                  <a:lnTo>
                    <a:pt x="316" y="1133"/>
                  </a:lnTo>
                  <a:lnTo>
                    <a:pt x="318" y="1147"/>
                  </a:lnTo>
                  <a:lnTo>
                    <a:pt x="244" y="1161"/>
                  </a:lnTo>
                  <a:lnTo>
                    <a:pt x="139" y="1145"/>
                  </a:lnTo>
                  <a:lnTo>
                    <a:pt x="80" y="1137"/>
                  </a:lnTo>
                  <a:lnTo>
                    <a:pt x="41" y="1100"/>
                  </a:lnTo>
                  <a:lnTo>
                    <a:pt x="45" y="1060"/>
                  </a:lnTo>
                  <a:lnTo>
                    <a:pt x="72" y="1025"/>
                  </a:lnTo>
                  <a:lnTo>
                    <a:pt x="66" y="990"/>
                  </a:lnTo>
                  <a:lnTo>
                    <a:pt x="96" y="929"/>
                  </a:lnTo>
                  <a:lnTo>
                    <a:pt x="82" y="858"/>
                  </a:lnTo>
                  <a:lnTo>
                    <a:pt x="7" y="820"/>
                  </a:lnTo>
                  <a:lnTo>
                    <a:pt x="9" y="749"/>
                  </a:lnTo>
                  <a:lnTo>
                    <a:pt x="41" y="718"/>
                  </a:lnTo>
                  <a:lnTo>
                    <a:pt x="47" y="677"/>
                  </a:lnTo>
                  <a:lnTo>
                    <a:pt x="88" y="665"/>
                  </a:lnTo>
                  <a:lnTo>
                    <a:pt x="114" y="594"/>
                  </a:lnTo>
                  <a:lnTo>
                    <a:pt x="88" y="547"/>
                  </a:lnTo>
                  <a:lnTo>
                    <a:pt x="49" y="529"/>
                  </a:lnTo>
                  <a:lnTo>
                    <a:pt x="53" y="486"/>
                  </a:lnTo>
                  <a:lnTo>
                    <a:pt x="96" y="466"/>
                  </a:lnTo>
                  <a:lnTo>
                    <a:pt x="63" y="419"/>
                  </a:lnTo>
                  <a:lnTo>
                    <a:pt x="0" y="338"/>
                  </a:lnTo>
                  <a:lnTo>
                    <a:pt x="15" y="314"/>
                  </a:lnTo>
                  <a:lnTo>
                    <a:pt x="3" y="273"/>
                  </a:lnTo>
                  <a:lnTo>
                    <a:pt x="35" y="234"/>
                  </a:lnTo>
                  <a:lnTo>
                    <a:pt x="41" y="181"/>
                  </a:lnTo>
                  <a:lnTo>
                    <a:pt x="66" y="143"/>
                  </a:lnTo>
                  <a:lnTo>
                    <a:pt x="114" y="147"/>
                  </a:lnTo>
                  <a:lnTo>
                    <a:pt x="131" y="224"/>
                  </a:lnTo>
                  <a:lnTo>
                    <a:pt x="179" y="220"/>
                  </a:lnTo>
                  <a:lnTo>
                    <a:pt x="230" y="165"/>
                  </a:lnTo>
                  <a:lnTo>
                    <a:pt x="269" y="167"/>
                  </a:lnTo>
                  <a:lnTo>
                    <a:pt x="297" y="131"/>
                  </a:lnTo>
                  <a:lnTo>
                    <a:pt x="324" y="141"/>
                  </a:lnTo>
                  <a:lnTo>
                    <a:pt x="362" y="127"/>
                  </a:lnTo>
                  <a:lnTo>
                    <a:pt x="352" y="59"/>
                  </a:lnTo>
                  <a:lnTo>
                    <a:pt x="387" y="33"/>
                  </a:lnTo>
                  <a:lnTo>
                    <a:pt x="419" y="33"/>
                  </a:lnTo>
                  <a:lnTo>
                    <a:pt x="439" y="0"/>
                  </a:lnTo>
                  <a:lnTo>
                    <a:pt x="464" y="17"/>
                  </a:lnTo>
                  <a:lnTo>
                    <a:pt x="492" y="64"/>
                  </a:lnTo>
                  <a:lnTo>
                    <a:pt x="496" y="66"/>
                  </a:lnTo>
                  <a:lnTo>
                    <a:pt x="502" y="74"/>
                  </a:lnTo>
                  <a:lnTo>
                    <a:pt x="509" y="84"/>
                  </a:lnTo>
                  <a:lnTo>
                    <a:pt x="517" y="94"/>
                  </a:lnTo>
                  <a:lnTo>
                    <a:pt x="523" y="104"/>
                  </a:lnTo>
                  <a:lnTo>
                    <a:pt x="525" y="108"/>
                  </a:lnTo>
                  <a:lnTo>
                    <a:pt x="525" y="114"/>
                  </a:lnTo>
                  <a:lnTo>
                    <a:pt x="527" y="124"/>
                  </a:lnTo>
                  <a:lnTo>
                    <a:pt x="531" y="137"/>
                  </a:lnTo>
                  <a:lnTo>
                    <a:pt x="535" y="151"/>
                  </a:lnTo>
                  <a:lnTo>
                    <a:pt x="539" y="161"/>
                  </a:lnTo>
                  <a:lnTo>
                    <a:pt x="539" y="165"/>
                  </a:lnTo>
                  <a:lnTo>
                    <a:pt x="586" y="208"/>
                  </a:lnTo>
                  <a:lnTo>
                    <a:pt x="653" y="206"/>
                  </a:lnTo>
                  <a:lnTo>
                    <a:pt x="661" y="232"/>
                  </a:lnTo>
                  <a:lnTo>
                    <a:pt x="641" y="291"/>
                  </a:lnTo>
                  <a:lnTo>
                    <a:pt x="696" y="309"/>
                  </a:lnTo>
                  <a:lnTo>
                    <a:pt x="744" y="342"/>
                  </a:lnTo>
                  <a:lnTo>
                    <a:pt x="775" y="389"/>
                  </a:lnTo>
                  <a:lnTo>
                    <a:pt x="799" y="413"/>
                  </a:lnTo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95"/>
            <p:cNvSpPr/>
            <p:nvPr/>
          </p:nvSpPr>
          <p:spPr bwMode="gray">
            <a:xfrm>
              <a:off x="3440" y="1985"/>
              <a:ext cx="121" cy="140"/>
            </a:xfrm>
            <a:custGeom>
              <a:avLst/>
              <a:gdLst>
                <a:gd name="T0" fmla="*/ 44 w 242"/>
                <a:gd name="T1" fmla="*/ 62 h 279"/>
                <a:gd name="T2" fmla="*/ 35 w 242"/>
                <a:gd name="T3" fmla="*/ 63 h 279"/>
                <a:gd name="T4" fmla="*/ 29 w 242"/>
                <a:gd name="T5" fmla="*/ 70 h 279"/>
                <a:gd name="T6" fmla="*/ 11 w 242"/>
                <a:gd name="T7" fmla="*/ 69 h 279"/>
                <a:gd name="T8" fmla="*/ 1 w 242"/>
                <a:gd name="T9" fmla="*/ 63 h 279"/>
                <a:gd name="T10" fmla="*/ 0 w 242"/>
                <a:gd name="T11" fmla="*/ 45 h 279"/>
                <a:gd name="T12" fmla="*/ 6 w 242"/>
                <a:gd name="T13" fmla="*/ 40 h 279"/>
                <a:gd name="T14" fmla="*/ 11 w 242"/>
                <a:gd name="T15" fmla="*/ 30 h 279"/>
                <a:gd name="T16" fmla="*/ 5 w 242"/>
                <a:gd name="T17" fmla="*/ 27 h 279"/>
                <a:gd name="T18" fmla="*/ 7 w 242"/>
                <a:gd name="T19" fmla="*/ 22 h 279"/>
                <a:gd name="T20" fmla="*/ 14 w 242"/>
                <a:gd name="T21" fmla="*/ 20 h 279"/>
                <a:gd name="T22" fmla="*/ 21 w 242"/>
                <a:gd name="T23" fmla="*/ 10 h 279"/>
                <a:gd name="T24" fmla="*/ 27 w 242"/>
                <a:gd name="T25" fmla="*/ 3 h 279"/>
                <a:gd name="T26" fmla="*/ 33 w 242"/>
                <a:gd name="T27" fmla="*/ 0 h 279"/>
                <a:gd name="T28" fmla="*/ 44 w 242"/>
                <a:gd name="T29" fmla="*/ 13 h 279"/>
                <a:gd name="T30" fmla="*/ 54 w 242"/>
                <a:gd name="T31" fmla="*/ 13 h 279"/>
                <a:gd name="T32" fmla="*/ 58 w 242"/>
                <a:gd name="T33" fmla="*/ 25 h 279"/>
                <a:gd name="T34" fmla="*/ 61 w 242"/>
                <a:gd name="T35" fmla="*/ 35 h 279"/>
                <a:gd name="T36" fmla="*/ 54 w 242"/>
                <a:gd name="T37" fmla="*/ 41 h 279"/>
                <a:gd name="T38" fmla="*/ 54 w 242"/>
                <a:gd name="T39" fmla="*/ 54 h 279"/>
                <a:gd name="T40" fmla="*/ 44 w 242"/>
                <a:gd name="T41" fmla="*/ 62 h 27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42"/>
                <a:gd name="T64" fmla="*/ 0 h 279"/>
                <a:gd name="T65" fmla="*/ 242 w 242"/>
                <a:gd name="T66" fmla="*/ 279 h 27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42" h="279">
                  <a:moveTo>
                    <a:pt x="173" y="248"/>
                  </a:moveTo>
                  <a:lnTo>
                    <a:pt x="140" y="250"/>
                  </a:lnTo>
                  <a:lnTo>
                    <a:pt x="116" y="279"/>
                  </a:lnTo>
                  <a:lnTo>
                    <a:pt x="41" y="273"/>
                  </a:lnTo>
                  <a:lnTo>
                    <a:pt x="2" y="250"/>
                  </a:lnTo>
                  <a:lnTo>
                    <a:pt x="0" y="179"/>
                  </a:lnTo>
                  <a:lnTo>
                    <a:pt x="21" y="159"/>
                  </a:lnTo>
                  <a:lnTo>
                    <a:pt x="41" y="118"/>
                  </a:lnTo>
                  <a:lnTo>
                    <a:pt x="17" y="106"/>
                  </a:lnTo>
                  <a:lnTo>
                    <a:pt x="25" y="86"/>
                  </a:lnTo>
                  <a:lnTo>
                    <a:pt x="53" y="80"/>
                  </a:lnTo>
                  <a:lnTo>
                    <a:pt x="82" y="39"/>
                  </a:lnTo>
                  <a:lnTo>
                    <a:pt x="106" y="12"/>
                  </a:lnTo>
                  <a:lnTo>
                    <a:pt x="132" y="0"/>
                  </a:lnTo>
                  <a:lnTo>
                    <a:pt x="175" y="49"/>
                  </a:lnTo>
                  <a:lnTo>
                    <a:pt x="216" y="49"/>
                  </a:lnTo>
                  <a:lnTo>
                    <a:pt x="230" y="100"/>
                  </a:lnTo>
                  <a:lnTo>
                    <a:pt x="242" y="139"/>
                  </a:lnTo>
                  <a:lnTo>
                    <a:pt x="216" y="163"/>
                  </a:lnTo>
                  <a:lnTo>
                    <a:pt x="214" y="214"/>
                  </a:lnTo>
                  <a:lnTo>
                    <a:pt x="173" y="248"/>
                  </a:lnTo>
                  <a:close/>
                </a:path>
              </a:pathLst>
            </a:custGeom>
            <a:grpFill/>
            <a:ln w="0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96"/>
            <p:cNvSpPr/>
            <p:nvPr/>
          </p:nvSpPr>
          <p:spPr bwMode="gray">
            <a:xfrm>
              <a:off x="3440" y="1985"/>
              <a:ext cx="121" cy="140"/>
            </a:xfrm>
            <a:custGeom>
              <a:avLst/>
              <a:gdLst>
                <a:gd name="T0" fmla="*/ 44 w 242"/>
                <a:gd name="T1" fmla="*/ 62 h 279"/>
                <a:gd name="T2" fmla="*/ 35 w 242"/>
                <a:gd name="T3" fmla="*/ 63 h 279"/>
                <a:gd name="T4" fmla="*/ 29 w 242"/>
                <a:gd name="T5" fmla="*/ 70 h 279"/>
                <a:gd name="T6" fmla="*/ 11 w 242"/>
                <a:gd name="T7" fmla="*/ 69 h 279"/>
                <a:gd name="T8" fmla="*/ 1 w 242"/>
                <a:gd name="T9" fmla="*/ 63 h 279"/>
                <a:gd name="T10" fmla="*/ 0 w 242"/>
                <a:gd name="T11" fmla="*/ 45 h 279"/>
                <a:gd name="T12" fmla="*/ 6 w 242"/>
                <a:gd name="T13" fmla="*/ 40 h 279"/>
                <a:gd name="T14" fmla="*/ 11 w 242"/>
                <a:gd name="T15" fmla="*/ 30 h 279"/>
                <a:gd name="T16" fmla="*/ 5 w 242"/>
                <a:gd name="T17" fmla="*/ 27 h 279"/>
                <a:gd name="T18" fmla="*/ 7 w 242"/>
                <a:gd name="T19" fmla="*/ 22 h 279"/>
                <a:gd name="T20" fmla="*/ 14 w 242"/>
                <a:gd name="T21" fmla="*/ 20 h 279"/>
                <a:gd name="T22" fmla="*/ 21 w 242"/>
                <a:gd name="T23" fmla="*/ 10 h 279"/>
                <a:gd name="T24" fmla="*/ 27 w 242"/>
                <a:gd name="T25" fmla="*/ 3 h 279"/>
                <a:gd name="T26" fmla="*/ 33 w 242"/>
                <a:gd name="T27" fmla="*/ 0 h 279"/>
                <a:gd name="T28" fmla="*/ 44 w 242"/>
                <a:gd name="T29" fmla="*/ 13 h 279"/>
                <a:gd name="T30" fmla="*/ 54 w 242"/>
                <a:gd name="T31" fmla="*/ 13 h 279"/>
                <a:gd name="T32" fmla="*/ 58 w 242"/>
                <a:gd name="T33" fmla="*/ 25 h 279"/>
                <a:gd name="T34" fmla="*/ 61 w 242"/>
                <a:gd name="T35" fmla="*/ 35 h 279"/>
                <a:gd name="T36" fmla="*/ 54 w 242"/>
                <a:gd name="T37" fmla="*/ 41 h 279"/>
                <a:gd name="T38" fmla="*/ 54 w 242"/>
                <a:gd name="T39" fmla="*/ 54 h 279"/>
                <a:gd name="T40" fmla="*/ 44 w 242"/>
                <a:gd name="T41" fmla="*/ 62 h 27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42"/>
                <a:gd name="T64" fmla="*/ 0 h 279"/>
                <a:gd name="T65" fmla="*/ 242 w 242"/>
                <a:gd name="T66" fmla="*/ 279 h 27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42" h="279">
                  <a:moveTo>
                    <a:pt x="173" y="248"/>
                  </a:moveTo>
                  <a:lnTo>
                    <a:pt x="140" y="250"/>
                  </a:lnTo>
                  <a:lnTo>
                    <a:pt x="116" y="279"/>
                  </a:lnTo>
                  <a:lnTo>
                    <a:pt x="41" y="273"/>
                  </a:lnTo>
                  <a:lnTo>
                    <a:pt x="2" y="250"/>
                  </a:lnTo>
                  <a:lnTo>
                    <a:pt x="0" y="179"/>
                  </a:lnTo>
                  <a:lnTo>
                    <a:pt x="21" y="159"/>
                  </a:lnTo>
                  <a:lnTo>
                    <a:pt x="41" y="118"/>
                  </a:lnTo>
                  <a:lnTo>
                    <a:pt x="17" y="106"/>
                  </a:lnTo>
                  <a:lnTo>
                    <a:pt x="25" y="86"/>
                  </a:lnTo>
                  <a:lnTo>
                    <a:pt x="53" y="80"/>
                  </a:lnTo>
                  <a:lnTo>
                    <a:pt x="82" y="39"/>
                  </a:lnTo>
                  <a:lnTo>
                    <a:pt x="106" y="12"/>
                  </a:lnTo>
                  <a:lnTo>
                    <a:pt x="132" y="0"/>
                  </a:lnTo>
                  <a:lnTo>
                    <a:pt x="175" y="49"/>
                  </a:lnTo>
                  <a:lnTo>
                    <a:pt x="216" y="49"/>
                  </a:lnTo>
                  <a:lnTo>
                    <a:pt x="230" y="100"/>
                  </a:lnTo>
                  <a:lnTo>
                    <a:pt x="242" y="139"/>
                  </a:lnTo>
                  <a:lnTo>
                    <a:pt x="216" y="163"/>
                  </a:lnTo>
                  <a:lnTo>
                    <a:pt x="214" y="214"/>
                  </a:lnTo>
                  <a:lnTo>
                    <a:pt x="173" y="248"/>
                  </a:lnTo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97"/>
            <p:cNvSpPr/>
            <p:nvPr/>
          </p:nvSpPr>
          <p:spPr bwMode="gray">
            <a:xfrm>
              <a:off x="3527" y="2070"/>
              <a:ext cx="86" cy="115"/>
            </a:xfrm>
            <a:custGeom>
              <a:avLst/>
              <a:gdLst>
                <a:gd name="T0" fmla="*/ 2 w 171"/>
                <a:gd name="T1" fmla="*/ 36 h 230"/>
                <a:gd name="T2" fmla="*/ 1 w 171"/>
                <a:gd name="T3" fmla="*/ 47 h 230"/>
                <a:gd name="T4" fmla="*/ 8 w 171"/>
                <a:gd name="T5" fmla="*/ 56 h 230"/>
                <a:gd name="T6" fmla="*/ 24 w 171"/>
                <a:gd name="T7" fmla="*/ 58 h 230"/>
                <a:gd name="T8" fmla="*/ 37 w 171"/>
                <a:gd name="T9" fmla="*/ 54 h 230"/>
                <a:gd name="T10" fmla="*/ 38 w 171"/>
                <a:gd name="T11" fmla="*/ 39 h 230"/>
                <a:gd name="T12" fmla="*/ 43 w 171"/>
                <a:gd name="T13" fmla="*/ 27 h 230"/>
                <a:gd name="T14" fmla="*/ 41 w 171"/>
                <a:gd name="T15" fmla="*/ 20 h 230"/>
                <a:gd name="T16" fmla="*/ 35 w 171"/>
                <a:gd name="T17" fmla="*/ 15 h 230"/>
                <a:gd name="T18" fmla="*/ 25 w 171"/>
                <a:gd name="T19" fmla="*/ 9 h 230"/>
                <a:gd name="T20" fmla="*/ 25 w 171"/>
                <a:gd name="T21" fmla="*/ 1 h 230"/>
                <a:gd name="T22" fmla="*/ 12 w 171"/>
                <a:gd name="T23" fmla="*/ 0 h 230"/>
                <a:gd name="T24" fmla="*/ 11 w 171"/>
                <a:gd name="T25" fmla="*/ 12 h 230"/>
                <a:gd name="T26" fmla="*/ 0 w 171"/>
                <a:gd name="T27" fmla="*/ 20 h 230"/>
                <a:gd name="T28" fmla="*/ 2 w 171"/>
                <a:gd name="T29" fmla="*/ 36 h 23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1"/>
                <a:gd name="T46" fmla="*/ 0 h 230"/>
                <a:gd name="T47" fmla="*/ 171 w 171"/>
                <a:gd name="T48" fmla="*/ 230 h 23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1" h="230">
                  <a:moveTo>
                    <a:pt x="8" y="144"/>
                  </a:moveTo>
                  <a:lnTo>
                    <a:pt x="4" y="185"/>
                  </a:lnTo>
                  <a:lnTo>
                    <a:pt x="31" y="224"/>
                  </a:lnTo>
                  <a:lnTo>
                    <a:pt x="96" y="230"/>
                  </a:lnTo>
                  <a:lnTo>
                    <a:pt x="148" y="215"/>
                  </a:lnTo>
                  <a:lnTo>
                    <a:pt x="152" y="154"/>
                  </a:lnTo>
                  <a:lnTo>
                    <a:pt x="171" y="108"/>
                  </a:lnTo>
                  <a:lnTo>
                    <a:pt x="163" y="79"/>
                  </a:lnTo>
                  <a:lnTo>
                    <a:pt x="138" y="59"/>
                  </a:lnTo>
                  <a:lnTo>
                    <a:pt x="98" y="35"/>
                  </a:lnTo>
                  <a:lnTo>
                    <a:pt x="98" y="4"/>
                  </a:lnTo>
                  <a:lnTo>
                    <a:pt x="45" y="0"/>
                  </a:lnTo>
                  <a:lnTo>
                    <a:pt x="41" y="45"/>
                  </a:lnTo>
                  <a:lnTo>
                    <a:pt x="0" y="79"/>
                  </a:lnTo>
                  <a:lnTo>
                    <a:pt x="8" y="144"/>
                  </a:lnTo>
                  <a:close/>
                </a:path>
              </a:pathLst>
            </a:custGeom>
            <a:grpFill/>
            <a:ln w="0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98"/>
            <p:cNvSpPr/>
            <p:nvPr/>
          </p:nvSpPr>
          <p:spPr bwMode="gray">
            <a:xfrm>
              <a:off x="3527" y="2070"/>
              <a:ext cx="86" cy="115"/>
            </a:xfrm>
            <a:custGeom>
              <a:avLst/>
              <a:gdLst>
                <a:gd name="T0" fmla="*/ 2 w 171"/>
                <a:gd name="T1" fmla="*/ 36 h 230"/>
                <a:gd name="T2" fmla="*/ 1 w 171"/>
                <a:gd name="T3" fmla="*/ 47 h 230"/>
                <a:gd name="T4" fmla="*/ 8 w 171"/>
                <a:gd name="T5" fmla="*/ 56 h 230"/>
                <a:gd name="T6" fmla="*/ 24 w 171"/>
                <a:gd name="T7" fmla="*/ 58 h 230"/>
                <a:gd name="T8" fmla="*/ 37 w 171"/>
                <a:gd name="T9" fmla="*/ 54 h 230"/>
                <a:gd name="T10" fmla="*/ 38 w 171"/>
                <a:gd name="T11" fmla="*/ 39 h 230"/>
                <a:gd name="T12" fmla="*/ 43 w 171"/>
                <a:gd name="T13" fmla="*/ 27 h 230"/>
                <a:gd name="T14" fmla="*/ 41 w 171"/>
                <a:gd name="T15" fmla="*/ 20 h 230"/>
                <a:gd name="T16" fmla="*/ 35 w 171"/>
                <a:gd name="T17" fmla="*/ 15 h 230"/>
                <a:gd name="T18" fmla="*/ 25 w 171"/>
                <a:gd name="T19" fmla="*/ 9 h 230"/>
                <a:gd name="T20" fmla="*/ 25 w 171"/>
                <a:gd name="T21" fmla="*/ 1 h 230"/>
                <a:gd name="T22" fmla="*/ 12 w 171"/>
                <a:gd name="T23" fmla="*/ 0 h 230"/>
                <a:gd name="T24" fmla="*/ 11 w 171"/>
                <a:gd name="T25" fmla="*/ 12 h 230"/>
                <a:gd name="T26" fmla="*/ 0 w 171"/>
                <a:gd name="T27" fmla="*/ 20 h 230"/>
                <a:gd name="T28" fmla="*/ 2 w 171"/>
                <a:gd name="T29" fmla="*/ 36 h 23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1"/>
                <a:gd name="T46" fmla="*/ 0 h 230"/>
                <a:gd name="T47" fmla="*/ 171 w 171"/>
                <a:gd name="T48" fmla="*/ 230 h 23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1" h="230">
                  <a:moveTo>
                    <a:pt x="8" y="144"/>
                  </a:moveTo>
                  <a:lnTo>
                    <a:pt x="4" y="185"/>
                  </a:lnTo>
                  <a:lnTo>
                    <a:pt x="31" y="224"/>
                  </a:lnTo>
                  <a:lnTo>
                    <a:pt x="96" y="230"/>
                  </a:lnTo>
                  <a:lnTo>
                    <a:pt x="148" y="215"/>
                  </a:lnTo>
                  <a:lnTo>
                    <a:pt x="152" y="154"/>
                  </a:lnTo>
                  <a:lnTo>
                    <a:pt x="171" y="108"/>
                  </a:lnTo>
                  <a:lnTo>
                    <a:pt x="163" y="79"/>
                  </a:lnTo>
                  <a:lnTo>
                    <a:pt x="138" y="59"/>
                  </a:lnTo>
                  <a:lnTo>
                    <a:pt x="98" y="35"/>
                  </a:lnTo>
                  <a:lnTo>
                    <a:pt x="98" y="4"/>
                  </a:lnTo>
                  <a:lnTo>
                    <a:pt x="45" y="0"/>
                  </a:lnTo>
                  <a:lnTo>
                    <a:pt x="41" y="45"/>
                  </a:lnTo>
                  <a:lnTo>
                    <a:pt x="0" y="79"/>
                  </a:lnTo>
                  <a:lnTo>
                    <a:pt x="8" y="144"/>
                  </a:lnTo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99"/>
            <p:cNvSpPr/>
            <p:nvPr/>
          </p:nvSpPr>
          <p:spPr bwMode="gray">
            <a:xfrm>
              <a:off x="3643" y="1699"/>
              <a:ext cx="430" cy="429"/>
            </a:xfrm>
            <a:custGeom>
              <a:avLst/>
              <a:gdLst>
                <a:gd name="T0" fmla="*/ 182 w 860"/>
                <a:gd name="T1" fmla="*/ 145 h 858"/>
                <a:gd name="T2" fmla="*/ 179 w 860"/>
                <a:gd name="T3" fmla="*/ 149 h 858"/>
                <a:gd name="T4" fmla="*/ 174 w 860"/>
                <a:gd name="T5" fmla="*/ 152 h 858"/>
                <a:gd name="T6" fmla="*/ 166 w 860"/>
                <a:gd name="T7" fmla="*/ 154 h 858"/>
                <a:gd name="T8" fmla="*/ 156 w 860"/>
                <a:gd name="T9" fmla="*/ 157 h 858"/>
                <a:gd name="T10" fmla="*/ 149 w 860"/>
                <a:gd name="T11" fmla="*/ 163 h 858"/>
                <a:gd name="T12" fmla="*/ 140 w 860"/>
                <a:gd name="T13" fmla="*/ 170 h 858"/>
                <a:gd name="T14" fmla="*/ 133 w 860"/>
                <a:gd name="T15" fmla="*/ 176 h 858"/>
                <a:gd name="T16" fmla="*/ 129 w 860"/>
                <a:gd name="T17" fmla="*/ 180 h 858"/>
                <a:gd name="T18" fmla="*/ 123 w 860"/>
                <a:gd name="T19" fmla="*/ 186 h 858"/>
                <a:gd name="T20" fmla="*/ 119 w 860"/>
                <a:gd name="T21" fmla="*/ 194 h 858"/>
                <a:gd name="T22" fmla="*/ 113 w 860"/>
                <a:gd name="T23" fmla="*/ 201 h 858"/>
                <a:gd name="T24" fmla="*/ 107 w 860"/>
                <a:gd name="T25" fmla="*/ 204 h 858"/>
                <a:gd name="T26" fmla="*/ 103 w 860"/>
                <a:gd name="T27" fmla="*/ 208 h 858"/>
                <a:gd name="T28" fmla="*/ 95 w 860"/>
                <a:gd name="T29" fmla="*/ 213 h 858"/>
                <a:gd name="T30" fmla="*/ 89 w 860"/>
                <a:gd name="T31" fmla="*/ 215 h 858"/>
                <a:gd name="T32" fmla="*/ 88 w 860"/>
                <a:gd name="T33" fmla="*/ 210 h 858"/>
                <a:gd name="T34" fmla="*/ 92 w 860"/>
                <a:gd name="T35" fmla="*/ 204 h 858"/>
                <a:gd name="T36" fmla="*/ 98 w 860"/>
                <a:gd name="T37" fmla="*/ 198 h 858"/>
                <a:gd name="T38" fmla="*/ 103 w 860"/>
                <a:gd name="T39" fmla="*/ 191 h 858"/>
                <a:gd name="T40" fmla="*/ 101 w 860"/>
                <a:gd name="T41" fmla="*/ 187 h 858"/>
                <a:gd name="T42" fmla="*/ 95 w 860"/>
                <a:gd name="T43" fmla="*/ 184 h 858"/>
                <a:gd name="T44" fmla="*/ 91 w 860"/>
                <a:gd name="T45" fmla="*/ 179 h 858"/>
                <a:gd name="T46" fmla="*/ 93 w 860"/>
                <a:gd name="T47" fmla="*/ 170 h 858"/>
                <a:gd name="T48" fmla="*/ 100 w 860"/>
                <a:gd name="T49" fmla="*/ 159 h 858"/>
                <a:gd name="T50" fmla="*/ 107 w 860"/>
                <a:gd name="T51" fmla="*/ 148 h 858"/>
                <a:gd name="T52" fmla="*/ 110 w 860"/>
                <a:gd name="T53" fmla="*/ 140 h 858"/>
                <a:gd name="T54" fmla="*/ 110 w 860"/>
                <a:gd name="T55" fmla="*/ 135 h 858"/>
                <a:gd name="T56" fmla="*/ 105 w 860"/>
                <a:gd name="T57" fmla="*/ 129 h 858"/>
                <a:gd name="T58" fmla="*/ 99 w 860"/>
                <a:gd name="T59" fmla="*/ 123 h 858"/>
                <a:gd name="T60" fmla="*/ 94 w 860"/>
                <a:gd name="T61" fmla="*/ 122 h 858"/>
                <a:gd name="T62" fmla="*/ 87 w 860"/>
                <a:gd name="T63" fmla="*/ 123 h 858"/>
                <a:gd name="T64" fmla="*/ 78 w 860"/>
                <a:gd name="T65" fmla="*/ 123 h 858"/>
                <a:gd name="T66" fmla="*/ 74 w 860"/>
                <a:gd name="T67" fmla="*/ 124 h 858"/>
                <a:gd name="T68" fmla="*/ 70 w 860"/>
                <a:gd name="T69" fmla="*/ 134 h 858"/>
                <a:gd name="T70" fmla="*/ 66 w 860"/>
                <a:gd name="T71" fmla="*/ 145 h 858"/>
                <a:gd name="T72" fmla="*/ 60 w 860"/>
                <a:gd name="T73" fmla="*/ 152 h 858"/>
                <a:gd name="T74" fmla="*/ 53 w 860"/>
                <a:gd name="T75" fmla="*/ 163 h 858"/>
                <a:gd name="T76" fmla="*/ 46 w 860"/>
                <a:gd name="T77" fmla="*/ 169 h 858"/>
                <a:gd name="T78" fmla="*/ 41 w 860"/>
                <a:gd name="T79" fmla="*/ 172 h 858"/>
                <a:gd name="T80" fmla="*/ 34 w 860"/>
                <a:gd name="T81" fmla="*/ 167 h 858"/>
                <a:gd name="T82" fmla="*/ 14 w 860"/>
                <a:gd name="T83" fmla="*/ 147 h 858"/>
                <a:gd name="T84" fmla="*/ 5 w 860"/>
                <a:gd name="T85" fmla="*/ 127 h 858"/>
                <a:gd name="T86" fmla="*/ 7 w 860"/>
                <a:gd name="T87" fmla="*/ 101 h 858"/>
                <a:gd name="T88" fmla="*/ 3 w 860"/>
                <a:gd name="T89" fmla="*/ 79 h 858"/>
                <a:gd name="T90" fmla="*/ 21 w 860"/>
                <a:gd name="T91" fmla="*/ 80 h 858"/>
                <a:gd name="T92" fmla="*/ 43 w 860"/>
                <a:gd name="T93" fmla="*/ 78 h 858"/>
                <a:gd name="T94" fmla="*/ 69 w 860"/>
                <a:gd name="T95" fmla="*/ 53 h 858"/>
                <a:gd name="T96" fmla="*/ 94 w 860"/>
                <a:gd name="T97" fmla="*/ 44 h 858"/>
                <a:gd name="T98" fmla="*/ 108 w 860"/>
                <a:gd name="T99" fmla="*/ 37 h 858"/>
                <a:gd name="T100" fmla="*/ 131 w 860"/>
                <a:gd name="T101" fmla="*/ 12 h 858"/>
                <a:gd name="T102" fmla="*/ 149 w 860"/>
                <a:gd name="T103" fmla="*/ 6 h 858"/>
                <a:gd name="T104" fmla="*/ 182 w 860"/>
                <a:gd name="T105" fmla="*/ 30 h 858"/>
                <a:gd name="T106" fmla="*/ 194 w 860"/>
                <a:gd name="T107" fmla="*/ 60 h 858"/>
                <a:gd name="T108" fmla="*/ 215 w 860"/>
                <a:gd name="T109" fmla="*/ 101 h 858"/>
                <a:gd name="T110" fmla="*/ 183 w 860"/>
                <a:gd name="T111" fmla="*/ 134 h 85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860"/>
                <a:gd name="T169" fmla="*/ 0 h 858"/>
                <a:gd name="T170" fmla="*/ 860 w 860"/>
                <a:gd name="T171" fmla="*/ 858 h 85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860" h="858">
                  <a:moveTo>
                    <a:pt x="725" y="575"/>
                  </a:moveTo>
                  <a:lnTo>
                    <a:pt x="725" y="579"/>
                  </a:lnTo>
                  <a:lnTo>
                    <a:pt x="719" y="585"/>
                  </a:lnTo>
                  <a:lnTo>
                    <a:pt x="713" y="594"/>
                  </a:lnTo>
                  <a:lnTo>
                    <a:pt x="705" y="604"/>
                  </a:lnTo>
                  <a:lnTo>
                    <a:pt x="695" y="608"/>
                  </a:lnTo>
                  <a:lnTo>
                    <a:pt x="681" y="610"/>
                  </a:lnTo>
                  <a:lnTo>
                    <a:pt x="664" y="614"/>
                  </a:lnTo>
                  <a:lnTo>
                    <a:pt x="642" y="618"/>
                  </a:lnTo>
                  <a:lnTo>
                    <a:pt x="622" y="626"/>
                  </a:lnTo>
                  <a:lnTo>
                    <a:pt x="607" y="638"/>
                  </a:lnTo>
                  <a:lnTo>
                    <a:pt x="593" y="651"/>
                  </a:lnTo>
                  <a:lnTo>
                    <a:pt x="577" y="665"/>
                  </a:lnTo>
                  <a:lnTo>
                    <a:pt x="559" y="679"/>
                  </a:lnTo>
                  <a:lnTo>
                    <a:pt x="544" y="693"/>
                  </a:lnTo>
                  <a:lnTo>
                    <a:pt x="530" y="703"/>
                  </a:lnTo>
                  <a:lnTo>
                    <a:pt x="522" y="711"/>
                  </a:lnTo>
                  <a:lnTo>
                    <a:pt x="514" y="718"/>
                  </a:lnTo>
                  <a:lnTo>
                    <a:pt x="502" y="730"/>
                  </a:lnTo>
                  <a:lnTo>
                    <a:pt x="492" y="744"/>
                  </a:lnTo>
                  <a:lnTo>
                    <a:pt x="481" y="760"/>
                  </a:lnTo>
                  <a:lnTo>
                    <a:pt x="475" y="774"/>
                  </a:lnTo>
                  <a:lnTo>
                    <a:pt x="465" y="789"/>
                  </a:lnTo>
                  <a:lnTo>
                    <a:pt x="451" y="801"/>
                  </a:lnTo>
                  <a:lnTo>
                    <a:pt x="437" y="809"/>
                  </a:lnTo>
                  <a:lnTo>
                    <a:pt x="427" y="815"/>
                  </a:lnTo>
                  <a:lnTo>
                    <a:pt x="422" y="823"/>
                  </a:lnTo>
                  <a:lnTo>
                    <a:pt x="410" y="831"/>
                  </a:lnTo>
                  <a:lnTo>
                    <a:pt x="394" y="840"/>
                  </a:lnTo>
                  <a:lnTo>
                    <a:pt x="380" y="850"/>
                  </a:lnTo>
                  <a:lnTo>
                    <a:pt x="364" y="856"/>
                  </a:lnTo>
                  <a:lnTo>
                    <a:pt x="355" y="858"/>
                  </a:lnTo>
                  <a:lnTo>
                    <a:pt x="349" y="854"/>
                  </a:lnTo>
                  <a:lnTo>
                    <a:pt x="349" y="838"/>
                  </a:lnTo>
                  <a:lnTo>
                    <a:pt x="355" y="827"/>
                  </a:lnTo>
                  <a:lnTo>
                    <a:pt x="366" y="815"/>
                  </a:lnTo>
                  <a:lnTo>
                    <a:pt x="380" y="801"/>
                  </a:lnTo>
                  <a:lnTo>
                    <a:pt x="392" y="789"/>
                  </a:lnTo>
                  <a:lnTo>
                    <a:pt x="404" y="775"/>
                  </a:lnTo>
                  <a:lnTo>
                    <a:pt x="410" y="764"/>
                  </a:lnTo>
                  <a:lnTo>
                    <a:pt x="410" y="754"/>
                  </a:lnTo>
                  <a:lnTo>
                    <a:pt x="404" y="748"/>
                  </a:lnTo>
                  <a:lnTo>
                    <a:pt x="392" y="742"/>
                  </a:lnTo>
                  <a:lnTo>
                    <a:pt x="380" y="734"/>
                  </a:lnTo>
                  <a:lnTo>
                    <a:pt x="370" y="726"/>
                  </a:lnTo>
                  <a:lnTo>
                    <a:pt x="364" y="716"/>
                  </a:lnTo>
                  <a:lnTo>
                    <a:pt x="364" y="699"/>
                  </a:lnTo>
                  <a:lnTo>
                    <a:pt x="372" y="679"/>
                  </a:lnTo>
                  <a:lnTo>
                    <a:pt x="382" y="661"/>
                  </a:lnTo>
                  <a:lnTo>
                    <a:pt x="400" y="636"/>
                  </a:lnTo>
                  <a:lnTo>
                    <a:pt x="418" y="608"/>
                  </a:lnTo>
                  <a:lnTo>
                    <a:pt x="425" y="592"/>
                  </a:lnTo>
                  <a:lnTo>
                    <a:pt x="433" y="575"/>
                  </a:lnTo>
                  <a:lnTo>
                    <a:pt x="441" y="559"/>
                  </a:lnTo>
                  <a:lnTo>
                    <a:pt x="443" y="547"/>
                  </a:lnTo>
                  <a:lnTo>
                    <a:pt x="439" y="537"/>
                  </a:lnTo>
                  <a:lnTo>
                    <a:pt x="429" y="526"/>
                  </a:lnTo>
                  <a:lnTo>
                    <a:pt x="418" y="514"/>
                  </a:lnTo>
                  <a:lnTo>
                    <a:pt x="404" y="502"/>
                  </a:lnTo>
                  <a:lnTo>
                    <a:pt x="394" y="494"/>
                  </a:lnTo>
                  <a:lnTo>
                    <a:pt x="384" y="490"/>
                  </a:lnTo>
                  <a:lnTo>
                    <a:pt x="374" y="490"/>
                  </a:lnTo>
                  <a:lnTo>
                    <a:pt x="362" y="492"/>
                  </a:lnTo>
                  <a:lnTo>
                    <a:pt x="345" y="494"/>
                  </a:lnTo>
                  <a:lnTo>
                    <a:pt x="325" y="494"/>
                  </a:lnTo>
                  <a:lnTo>
                    <a:pt x="311" y="492"/>
                  </a:lnTo>
                  <a:lnTo>
                    <a:pt x="301" y="492"/>
                  </a:lnTo>
                  <a:lnTo>
                    <a:pt x="294" y="498"/>
                  </a:lnTo>
                  <a:lnTo>
                    <a:pt x="286" y="512"/>
                  </a:lnTo>
                  <a:lnTo>
                    <a:pt x="280" y="533"/>
                  </a:lnTo>
                  <a:lnTo>
                    <a:pt x="272" y="557"/>
                  </a:lnTo>
                  <a:lnTo>
                    <a:pt x="264" y="577"/>
                  </a:lnTo>
                  <a:lnTo>
                    <a:pt x="254" y="592"/>
                  </a:lnTo>
                  <a:lnTo>
                    <a:pt x="242" y="608"/>
                  </a:lnTo>
                  <a:lnTo>
                    <a:pt x="227" y="630"/>
                  </a:lnTo>
                  <a:lnTo>
                    <a:pt x="211" y="650"/>
                  </a:lnTo>
                  <a:lnTo>
                    <a:pt x="197" y="663"/>
                  </a:lnTo>
                  <a:lnTo>
                    <a:pt x="183" y="673"/>
                  </a:lnTo>
                  <a:lnTo>
                    <a:pt x="172" y="681"/>
                  </a:lnTo>
                  <a:lnTo>
                    <a:pt x="162" y="687"/>
                  </a:lnTo>
                  <a:lnTo>
                    <a:pt x="158" y="691"/>
                  </a:lnTo>
                  <a:lnTo>
                    <a:pt x="134" y="667"/>
                  </a:lnTo>
                  <a:lnTo>
                    <a:pt x="103" y="620"/>
                  </a:lnTo>
                  <a:lnTo>
                    <a:pt x="55" y="587"/>
                  </a:lnTo>
                  <a:lnTo>
                    <a:pt x="0" y="569"/>
                  </a:lnTo>
                  <a:lnTo>
                    <a:pt x="20" y="510"/>
                  </a:lnTo>
                  <a:lnTo>
                    <a:pt x="53" y="457"/>
                  </a:lnTo>
                  <a:lnTo>
                    <a:pt x="30" y="402"/>
                  </a:lnTo>
                  <a:lnTo>
                    <a:pt x="30" y="337"/>
                  </a:lnTo>
                  <a:lnTo>
                    <a:pt x="10" y="315"/>
                  </a:lnTo>
                  <a:lnTo>
                    <a:pt x="40" y="285"/>
                  </a:lnTo>
                  <a:lnTo>
                    <a:pt x="81" y="317"/>
                  </a:lnTo>
                  <a:lnTo>
                    <a:pt x="126" y="382"/>
                  </a:lnTo>
                  <a:lnTo>
                    <a:pt x="170" y="311"/>
                  </a:lnTo>
                  <a:lnTo>
                    <a:pt x="215" y="274"/>
                  </a:lnTo>
                  <a:lnTo>
                    <a:pt x="274" y="209"/>
                  </a:lnTo>
                  <a:lnTo>
                    <a:pt x="349" y="189"/>
                  </a:lnTo>
                  <a:lnTo>
                    <a:pt x="376" y="173"/>
                  </a:lnTo>
                  <a:lnTo>
                    <a:pt x="380" y="134"/>
                  </a:lnTo>
                  <a:lnTo>
                    <a:pt x="431" y="146"/>
                  </a:lnTo>
                  <a:lnTo>
                    <a:pt x="475" y="108"/>
                  </a:lnTo>
                  <a:lnTo>
                    <a:pt x="524" y="47"/>
                  </a:lnTo>
                  <a:lnTo>
                    <a:pt x="524" y="0"/>
                  </a:lnTo>
                  <a:lnTo>
                    <a:pt x="595" y="22"/>
                  </a:lnTo>
                  <a:lnTo>
                    <a:pt x="679" y="45"/>
                  </a:lnTo>
                  <a:lnTo>
                    <a:pt x="725" y="120"/>
                  </a:lnTo>
                  <a:lnTo>
                    <a:pt x="784" y="187"/>
                  </a:lnTo>
                  <a:lnTo>
                    <a:pt x="774" y="240"/>
                  </a:lnTo>
                  <a:lnTo>
                    <a:pt x="860" y="317"/>
                  </a:lnTo>
                  <a:lnTo>
                    <a:pt x="860" y="402"/>
                  </a:lnTo>
                  <a:lnTo>
                    <a:pt x="815" y="425"/>
                  </a:lnTo>
                  <a:lnTo>
                    <a:pt x="731" y="533"/>
                  </a:lnTo>
                  <a:lnTo>
                    <a:pt x="725" y="575"/>
                  </a:lnTo>
                  <a:close/>
                </a:path>
              </a:pathLst>
            </a:custGeom>
            <a:grpFill/>
            <a:ln w="0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100"/>
            <p:cNvSpPr/>
            <p:nvPr/>
          </p:nvSpPr>
          <p:spPr bwMode="gray">
            <a:xfrm>
              <a:off x="3643" y="1699"/>
              <a:ext cx="430" cy="429"/>
            </a:xfrm>
            <a:custGeom>
              <a:avLst/>
              <a:gdLst>
                <a:gd name="T0" fmla="*/ 182 w 860"/>
                <a:gd name="T1" fmla="*/ 145 h 858"/>
                <a:gd name="T2" fmla="*/ 179 w 860"/>
                <a:gd name="T3" fmla="*/ 149 h 858"/>
                <a:gd name="T4" fmla="*/ 174 w 860"/>
                <a:gd name="T5" fmla="*/ 152 h 858"/>
                <a:gd name="T6" fmla="*/ 166 w 860"/>
                <a:gd name="T7" fmla="*/ 154 h 858"/>
                <a:gd name="T8" fmla="*/ 156 w 860"/>
                <a:gd name="T9" fmla="*/ 157 h 858"/>
                <a:gd name="T10" fmla="*/ 149 w 860"/>
                <a:gd name="T11" fmla="*/ 163 h 858"/>
                <a:gd name="T12" fmla="*/ 140 w 860"/>
                <a:gd name="T13" fmla="*/ 170 h 858"/>
                <a:gd name="T14" fmla="*/ 133 w 860"/>
                <a:gd name="T15" fmla="*/ 176 h 858"/>
                <a:gd name="T16" fmla="*/ 129 w 860"/>
                <a:gd name="T17" fmla="*/ 180 h 858"/>
                <a:gd name="T18" fmla="*/ 123 w 860"/>
                <a:gd name="T19" fmla="*/ 186 h 858"/>
                <a:gd name="T20" fmla="*/ 119 w 860"/>
                <a:gd name="T21" fmla="*/ 194 h 858"/>
                <a:gd name="T22" fmla="*/ 113 w 860"/>
                <a:gd name="T23" fmla="*/ 201 h 858"/>
                <a:gd name="T24" fmla="*/ 107 w 860"/>
                <a:gd name="T25" fmla="*/ 204 h 858"/>
                <a:gd name="T26" fmla="*/ 103 w 860"/>
                <a:gd name="T27" fmla="*/ 208 h 858"/>
                <a:gd name="T28" fmla="*/ 95 w 860"/>
                <a:gd name="T29" fmla="*/ 213 h 858"/>
                <a:gd name="T30" fmla="*/ 89 w 860"/>
                <a:gd name="T31" fmla="*/ 215 h 858"/>
                <a:gd name="T32" fmla="*/ 88 w 860"/>
                <a:gd name="T33" fmla="*/ 210 h 858"/>
                <a:gd name="T34" fmla="*/ 92 w 860"/>
                <a:gd name="T35" fmla="*/ 204 h 858"/>
                <a:gd name="T36" fmla="*/ 98 w 860"/>
                <a:gd name="T37" fmla="*/ 198 h 858"/>
                <a:gd name="T38" fmla="*/ 103 w 860"/>
                <a:gd name="T39" fmla="*/ 191 h 858"/>
                <a:gd name="T40" fmla="*/ 101 w 860"/>
                <a:gd name="T41" fmla="*/ 187 h 858"/>
                <a:gd name="T42" fmla="*/ 95 w 860"/>
                <a:gd name="T43" fmla="*/ 184 h 858"/>
                <a:gd name="T44" fmla="*/ 91 w 860"/>
                <a:gd name="T45" fmla="*/ 179 h 858"/>
                <a:gd name="T46" fmla="*/ 93 w 860"/>
                <a:gd name="T47" fmla="*/ 170 h 858"/>
                <a:gd name="T48" fmla="*/ 100 w 860"/>
                <a:gd name="T49" fmla="*/ 159 h 858"/>
                <a:gd name="T50" fmla="*/ 107 w 860"/>
                <a:gd name="T51" fmla="*/ 148 h 858"/>
                <a:gd name="T52" fmla="*/ 110 w 860"/>
                <a:gd name="T53" fmla="*/ 140 h 858"/>
                <a:gd name="T54" fmla="*/ 110 w 860"/>
                <a:gd name="T55" fmla="*/ 135 h 858"/>
                <a:gd name="T56" fmla="*/ 105 w 860"/>
                <a:gd name="T57" fmla="*/ 129 h 858"/>
                <a:gd name="T58" fmla="*/ 99 w 860"/>
                <a:gd name="T59" fmla="*/ 123 h 858"/>
                <a:gd name="T60" fmla="*/ 94 w 860"/>
                <a:gd name="T61" fmla="*/ 122 h 858"/>
                <a:gd name="T62" fmla="*/ 87 w 860"/>
                <a:gd name="T63" fmla="*/ 123 h 858"/>
                <a:gd name="T64" fmla="*/ 78 w 860"/>
                <a:gd name="T65" fmla="*/ 123 h 858"/>
                <a:gd name="T66" fmla="*/ 74 w 860"/>
                <a:gd name="T67" fmla="*/ 124 h 858"/>
                <a:gd name="T68" fmla="*/ 70 w 860"/>
                <a:gd name="T69" fmla="*/ 134 h 858"/>
                <a:gd name="T70" fmla="*/ 66 w 860"/>
                <a:gd name="T71" fmla="*/ 145 h 858"/>
                <a:gd name="T72" fmla="*/ 60 w 860"/>
                <a:gd name="T73" fmla="*/ 152 h 858"/>
                <a:gd name="T74" fmla="*/ 53 w 860"/>
                <a:gd name="T75" fmla="*/ 163 h 858"/>
                <a:gd name="T76" fmla="*/ 46 w 860"/>
                <a:gd name="T77" fmla="*/ 169 h 858"/>
                <a:gd name="T78" fmla="*/ 41 w 860"/>
                <a:gd name="T79" fmla="*/ 172 h 858"/>
                <a:gd name="T80" fmla="*/ 34 w 860"/>
                <a:gd name="T81" fmla="*/ 167 h 858"/>
                <a:gd name="T82" fmla="*/ 14 w 860"/>
                <a:gd name="T83" fmla="*/ 147 h 858"/>
                <a:gd name="T84" fmla="*/ 5 w 860"/>
                <a:gd name="T85" fmla="*/ 127 h 858"/>
                <a:gd name="T86" fmla="*/ 7 w 860"/>
                <a:gd name="T87" fmla="*/ 101 h 858"/>
                <a:gd name="T88" fmla="*/ 3 w 860"/>
                <a:gd name="T89" fmla="*/ 79 h 858"/>
                <a:gd name="T90" fmla="*/ 21 w 860"/>
                <a:gd name="T91" fmla="*/ 80 h 858"/>
                <a:gd name="T92" fmla="*/ 43 w 860"/>
                <a:gd name="T93" fmla="*/ 78 h 858"/>
                <a:gd name="T94" fmla="*/ 69 w 860"/>
                <a:gd name="T95" fmla="*/ 53 h 858"/>
                <a:gd name="T96" fmla="*/ 94 w 860"/>
                <a:gd name="T97" fmla="*/ 44 h 858"/>
                <a:gd name="T98" fmla="*/ 108 w 860"/>
                <a:gd name="T99" fmla="*/ 37 h 858"/>
                <a:gd name="T100" fmla="*/ 131 w 860"/>
                <a:gd name="T101" fmla="*/ 12 h 858"/>
                <a:gd name="T102" fmla="*/ 149 w 860"/>
                <a:gd name="T103" fmla="*/ 6 h 858"/>
                <a:gd name="T104" fmla="*/ 182 w 860"/>
                <a:gd name="T105" fmla="*/ 30 h 858"/>
                <a:gd name="T106" fmla="*/ 194 w 860"/>
                <a:gd name="T107" fmla="*/ 60 h 858"/>
                <a:gd name="T108" fmla="*/ 215 w 860"/>
                <a:gd name="T109" fmla="*/ 101 h 858"/>
                <a:gd name="T110" fmla="*/ 183 w 860"/>
                <a:gd name="T111" fmla="*/ 134 h 85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860"/>
                <a:gd name="T169" fmla="*/ 0 h 858"/>
                <a:gd name="T170" fmla="*/ 860 w 860"/>
                <a:gd name="T171" fmla="*/ 858 h 85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860" h="858">
                  <a:moveTo>
                    <a:pt x="725" y="575"/>
                  </a:moveTo>
                  <a:lnTo>
                    <a:pt x="725" y="579"/>
                  </a:lnTo>
                  <a:lnTo>
                    <a:pt x="719" y="585"/>
                  </a:lnTo>
                  <a:lnTo>
                    <a:pt x="713" y="594"/>
                  </a:lnTo>
                  <a:lnTo>
                    <a:pt x="705" y="604"/>
                  </a:lnTo>
                  <a:lnTo>
                    <a:pt x="695" y="608"/>
                  </a:lnTo>
                  <a:lnTo>
                    <a:pt x="681" y="610"/>
                  </a:lnTo>
                  <a:lnTo>
                    <a:pt x="664" y="614"/>
                  </a:lnTo>
                  <a:lnTo>
                    <a:pt x="642" y="618"/>
                  </a:lnTo>
                  <a:lnTo>
                    <a:pt x="622" y="626"/>
                  </a:lnTo>
                  <a:lnTo>
                    <a:pt x="607" y="638"/>
                  </a:lnTo>
                  <a:lnTo>
                    <a:pt x="593" y="651"/>
                  </a:lnTo>
                  <a:lnTo>
                    <a:pt x="577" y="665"/>
                  </a:lnTo>
                  <a:lnTo>
                    <a:pt x="559" y="679"/>
                  </a:lnTo>
                  <a:lnTo>
                    <a:pt x="544" y="693"/>
                  </a:lnTo>
                  <a:lnTo>
                    <a:pt x="530" y="703"/>
                  </a:lnTo>
                  <a:lnTo>
                    <a:pt x="522" y="711"/>
                  </a:lnTo>
                  <a:lnTo>
                    <a:pt x="514" y="718"/>
                  </a:lnTo>
                  <a:lnTo>
                    <a:pt x="502" y="730"/>
                  </a:lnTo>
                  <a:lnTo>
                    <a:pt x="492" y="744"/>
                  </a:lnTo>
                  <a:lnTo>
                    <a:pt x="481" y="760"/>
                  </a:lnTo>
                  <a:lnTo>
                    <a:pt x="475" y="774"/>
                  </a:lnTo>
                  <a:lnTo>
                    <a:pt x="465" y="789"/>
                  </a:lnTo>
                  <a:lnTo>
                    <a:pt x="451" y="801"/>
                  </a:lnTo>
                  <a:lnTo>
                    <a:pt x="437" y="809"/>
                  </a:lnTo>
                  <a:lnTo>
                    <a:pt x="427" y="815"/>
                  </a:lnTo>
                  <a:lnTo>
                    <a:pt x="422" y="823"/>
                  </a:lnTo>
                  <a:lnTo>
                    <a:pt x="410" y="831"/>
                  </a:lnTo>
                  <a:lnTo>
                    <a:pt x="394" y="840"/>
                  </a:lnTo>
                  <a:lnTo>
                    <a:pt x="380" y="850"/>
                  </a:lnTo>
                  <a:lnTo>
                    <a:pt x="364" y="856"/>
                  </a:lnTo>
                  <a:lnTo>
                    <a:pt x="355" y="858"/>
                  </a:lnTo>
                  <a:lnTo>
                    <a:pt x="349" y="854"/>
                  </a:lnTo>
                  <a:lnTo>
                    <a:pt x="349" y="838"/>
                  </a:lnTo>
                  <a:lnTo>
                    <a:pt x="355" y="827"/>
                  </a:lnTo>
                  <a:lnTo>
                    <a:pt x="366" y="815"/>
                  </a:lnTo>
                  <a:lnTo>
                    <a:pt x="380" y="801"/>
                  </a:lnTo>
                  <a:lnTo>
                    <a:pt x="392" y="789"/>
                  </a:lnTo>
                  <a:lnTo>
                    <a:pt x="404" y="775"/>
                  </a:lnTo>
                  <a:lnTo>
                    <a:pt x="410" y="764"/>
                  </a:lnTo>
                  <a:lnTo>
                    <a:pt x="410" y="754"/>
                  </a:lnTo>
                  <a:lnTo>
                    <a:pt x="404" y="748"/>
                  </a:lnTo>
                  <a:lnTo>
                    <a:pt x="392" y="742"/>
                  </a:lnTo>
                  <a:lnTo>
                    <a:pt x="380" y="734"/>
                  </a:lnTo>
                  <a:lnTo>
                    <a:pt x="370" y="726"/>
                  </a:lnTo>
                  <a:lnTo>
                    <a:pt x="364" y="716"/>
                  </a:lnTo>
                  <a:lnTo>
                    <a:pt x="364" y="699"/>
                  </a:lnTo>
                  <a:lnTo>
                    <a:pt x="372" y="679"/>
                  </a:lnTo>
                  <a:lnTo>
                    <a:pt x="382" y="661"/>
                  </a:lnTo>
                  <a:lnTo>
                    <a:pt x="400" y="636"/>
                  </a:lnTo>
                  <a:lnTo>
                    <a:pt x="418" y="608"/>
                  </a:lnTo>
                  <a:lnTo>
                    <a:pt x="425" y="592"/>
                  </a:lnTo>
                  <a:lnTo>
                    <a:pt x="433" y="575"/>
                  </a:lnTo>
                  <a:lnTo>
                    <a:pt x="441" y="559"/>
                  </a:lnTo>
                  <a:lnTo>
                    <a:pt x="443" y="547"/>
                  </a:lnTo>
                  <a:lnTo>
                    <a:pt x="439" y="537"/>
                  </a:lnTo>
                  <a:lnTo>
                    <a:pt x="429" y="526"/>
                  </a:lnTo>
                  <a:lnTo>
                    <a:pt x="418" y="514"/>
                  </a:lnTo>
                  <a:lnTo>
                    <a:pt x="404" y="502"/>
                  </a:lnTo>
                  <a:lnTo>
                    <a:pt x="394" y="494"/>
                  </a:lnTo>
                  <a:lnTo>
                    <a:pt x="384" y="490"/>
                  </a:lnTo>
                  <a:lnTo>
                    <a:pt x="374" y="490"/>
                  </a:lnTo>
                  <a:lnTo>
                    <a:pt x="362" y="492"/>
                  </a:lnTo>
                  <a:lnTo>
                    <a:pt x="345" y="494"/>
                  </a:lnTo>
                  <a:lnTo>
                    <a:pt x="325" y="494"/>
                  </a:lnTo>
                  <a:lnTo>
                    <a:pt x="311" y="492"/>
                  </a:lnTo>
                  <a:lnTo>
                    <a:pt x="301" y="492"/>
                  </a:lnTo>
                  <a:lnTo>
                    <a:pt x="294" y="498"/>
                  </a:lnTo>
                  <a:lnTo>
                    <a:pt x="286" y="512"/>
                  </a:lnTo>
                  <a:lnTo>
                    <a:pt x="280" y="533"/>
                  </a:lnTo>
                  <a:lnTo>
                    <a:pt x="272" y="557"/>
                  </a:lnTo>
                  <a:lnTo>
                    <a:pt x="264" y="577"/>
                  </a:lnTo>
                  <a:lnTo>
                    <a:pt x="254" y="592"/>
                  </a:lnTo>
                  <a:lnTo>
                    <a:pt x="242" y="608"/>
                  </a:lnTo>
                  <a:lnTo>
                    <a:pt x="227" y="630"/>
                  </a:lnTo>
                  <a:lnTo>
                    <a:pt x="211" y="650"/>
                  </a:lnTo>
                  <a:lnTo>
                    <a:pt x="197" y="663"/>
                  </a:lnTo>
                  <a:lnTo>
                    <a:pt x="183" y="673"/>
                  </a:lnTo>
                  <a:lnTo>
                    <a:pt x="172" y="681"/>
                  </a:lnTo>
                  <a:lnTo>
                    <a:pt x="162" y="687"/>
                  </a:lnTo>
                  <a:lnTo>
                    <a:pt x="158" y="691"/>
                  </a:lnTo>
                  <a:lnTo>
                    <a:pt x="134" y="667"/>
                  </a:lnTo>
                  <a:lnTo>
                    <a:pt x="103" y="620"/>
                  </a:lnTo>
                  <a:lnTo>
                    <a:pt x="55" y="587"/>
                  </a:lnTo>
                  <a:lnTo>
                    <a:pt x="0" y="569"/>
                  </a:lnTo>
                  <a:lnTo>
                    <a:pt x="20" y="510"/>
                  </a:lnTo>
                  <a:lnTo>
                    <a:pt x="53" y="457"/>
                  </a:lnTo>
                  <a:lnTo>
                    <a:pt x="30" y="402"/>
                  </a:lnTo>
                  <a:lnTo>
                    <a:pt x="30" y="337"/>
                  </a:lnTo>
                  <a:lnTo>
                    <a:pt x="10" y="315"/>
                  </a:lnTo>
                  <a:lnTo>
                    <a:pt x="40" y="285"/>
                  </a:lnTo>
                  <a:lnTo>
                    <a:pt x="81" y="317"/>
                  </a:lnTo>
                  <a:lnTo>
                    <a:pt x="126" y="382"/>
                  </a:lnTo>
                  <a:lnTo>
                    <a:pt x="170" y="311"/>
                  </a:lnTo>
                  <a:lnTo>
                    <a:pt x="215" y="274"/>
                  </a:lnTo>
                  <a:lnTo>
                    <a:pt x="274" y="209"/>
                  </a:lnTo>
                  <a:lnTo>
                    <a:pt x="349" y="189"/>
                  </a:lnTo>
                  <a:lnTo>
                    <a:pt x="376" y="173"/>
                  </a:lnTo>
                  <a:lnTo>
                    <a:pt x="380" y="134"/>
                  </a:lnTo>
                  <a:lnTo>
                    <a:pt x="431" y="146"/>
                  </a:lnTo>
                  <a:lnTo>
                    <a:pt x="475" y="108"/>
                  </a:lnTo>
                  <a:lnTo>
                    <a:pt x="524" y="47"/>
                  </a:lnTo>
                  <a:lnTo>
                    <a:pt x="524" y="0"/>
                  </a:lnTo>
                  <a:lnTo>
                    <a:pt x="595" y="22"/>
                  </a:lnTo>
                  <a:lnTo>
                    <a:pt x="679" y="45"/>
                  </a:lnTo>
                  <a:lnTo>
                    <a:pt x="725" y="120"/>
                  </a:lnTo>
                  <a:lnTo>
                    <a:pt x="784" y="187"/>
                  </a:lnTo>
                  <a:lnTo>
                    <a:pt x="774" y="240"/>
                  </a:lnTo>
                  <a:lnTo>
                    <a:pt x="860" y="317"/>
                  </a:lnTo>
                  <a:lnTo>
                    <a:pt x="860" y="402"/>
                  </a:lnTo>
                  <a:lnTo>
                    <a:pt x="815" y="425"/>
                  </a:lnTo>
                  <a:lnTo>
                    <a:pt x="731" y="533"/>
                  </a:lnTo>
                  <a:lnTo>
                    <a:pt x="725" y="575"/>
                  </a:lnTo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101"/>
            <p:cNvSpPr/>
            <p:nvPr/>
          </p:nvSpPr>
          <p:spPr bwMode="gray">
            <a:xfrm>
              <a:off x="3738" y="1458"/>
              <a:ext cx="630" cy="431"/>
            </a:xfrm>
            <a:custGeom>
              <a:avLst/>
              <a:gdLst>
                <a:gd name="T0" fmla="*/ 315 w 1260"/>
                <a:gd name="T1" fmla="*/ 87 h 862"/>
                <a:gd name="T2" fmla="*/ 309 w 1260"/>
                <a:gd name="T3" fmla="*/ 91 h 862"/>
                <a:gd name="T4" fmla="*/ 299 w 1260"/>
                <a:gd name="T5" fmla="*/ 98 h 862"/>
                <a:gd name="T6" fmla="*/ 293 w 1260"/>
                <a:gd name="T7" fmla="*/ 101 h 862"/>
                <a:gd name="T8" fmla="*/ 287 w 1260"/>
                <a:gd name="T9" fmla="*/ 98 h 862"/>
                <a:gd name="T10" fmla="*/ 279 w 1260"/>
                <a:gd name="T11" fmla="*/ 94 h 862"/>
                <a:gd name="T12" fmla="*/ 277 w 1260"/>
                <a:gd name="T13" fmla="*/ 106 h 862"/>
                <a:gd name="T14" fmla="*/ 274 w 1260"/>
                <a:gd name="T15" fmla="*/ 119 h 862"/>
                <a:gd name="T16" fmla="*/ 265 w 1260"/>
                <a:gd name="T17" fmla="*/ 127 h 862"/>
                <a:gd name="T18" fmla="*/ 263 w 1260"/>
                <a:gd name="T19" fmla="*/ 136 h 862"/>
                <a:gd name="T20" fmla="*/ 254 w 1260"/>
                <a:gd name="T21" fmla="*/ 143 h 862"/>
                <a:gd name="T22" fmla="*/ 241 w 1260"/>
                <a:gd name="T23" fmla="*/ 147 h 862"/>
                <a:gd name="T24" fmla="*/ 233 w 1260"/>
                <a:gd name="T25" fmla="*/ 149 h 862"/>
                <a:gd name="T26" fmla="*/ 236 w 1260"/>
                <a:gd name="T27" fmla="*/ 157 h 862"/>
                <a:gd name="T28" fmla="*/ 244 w 1260"/>
                <a:gd name="T29" fmla="*/ 167 h 862"/>
                <a:gd name="T30" fmla="*/ 241 w 1260"/>
                <a:gd name="T31" fmla="*/ 175 h 862"/>
                <a:gd name="T32" fmla="*/ 226 w 1260"/>
                <a:gd name="T33" fmla="*/ 177 h 862"/>
                <a:gd name="T34" fmla="*/ 216 w 1260"/>
                <a:gd name="T35" fmla="*/ 177 h 862"/>
                <a:gd name="T36" fmla="*/ 207 w 1260"/>
                <a:gd name="T37" fmla="*/ 177 h 862"/>
                <a:gd name="T38" fmla="*/ 202 w 1260"/>
                <a:gd name="T39" fmla="*/ 172 h 862"/>
                <a:gd name="T40" fmla="*/ 196 w 1260"/>
                <a:gd name="T41" fmla="*/ 170 h 862"/>
                <a:gd name="T42" fmla="*/ 191 w 1260"/>
                <a:gd name="T43" fmla="*/ 183 h 862"/>
                <a:gd name="T44" fmla="*/ 185 w 1260"/>
                <a:gd name="T45" fmla="*/ 199 h 862"/>
                <a:gd name="T46" fmla="*/ 178 w 1260"/>
                <a:gd name="T47" fmla="*/ 213 h 862"/>
                <a:gd name="T48" fmla="*/ 169 w 1260"/>
                <a:gd name="T49" fmla="*/ 216 h 862"/>
                <a:gd name="T50" fmla="*/ 147 w 1260"/>
                <a:gd name="T51" fmla="*/ 181 h 862"/>
                <a:gd name="T52" fmla="*/ 122 w 1260"/>
                <a:gd name="T53" fmla="*/ 132 h 862"/>
                <a:gd name="T54" fmla="*/ 66 w 1260"/>
                <a:gd name="T55" fmla="*/ 99 h 862"/>
                <a:gd name="T56" fmla="*/ 28 w 1260"/>
                <a:gd name="T57" fmla="*/ 96 h 862"/>
                <a:gd name="T58" fmla="*/ 21 w 1260"/>
                <a:gd name="T59" fmla="*/ 55 h 862"/>
                <a:gd name="T60" fmla="*/ 6 w 1260"/>
                <a:gd name="T61" fmla="*/ 26 h 862"/>
                <a:gd name="T62" fmla="*/ 33 w 1260"/>
                <a:gd name="T63" fmla="*/ 29 h 862"/>
                <a:gd name="T64" fmla="*/ 64 w 1260"/>
                <a:gd name="T65" fmla="*/ 0 h 862"/>
                <a:gd name="T66" fmla="*/ 101 w 1260"/>
                <a:gd name="T67" fmla="*/ 27 h 862"/>
                <a:gd name="T68" fmla="*/ 133 w 1260"/>
                <a:gd name="T69" fmla="*/ 34 h 862"/>
                <a:gd name="T70" fmla="*/ 172 w 1260"/>
                <a:gd name="T71" fmla="*/ 48 h 862"/>
                <a:gd name="T72" fmla="*/ 206 w 1260"/>
                <a:gd name="T73" fmla="*/ 62 h 862"/>
                <a:gd name="T74" fmla="*/ 214 w 1260"/>
                <a:gd name="T75" fmla="*/ 42 h 862"/>
                <a:gd name="T76" fmla="*/ 217 w 1260"/>
                <a:gd name="T77" fmla="*/ 53 h 862"/>
                <a:gd name="T78" fmla="*/ 219 w 1260"/>
                <a:gd name="T79" fmla="*/ 58 h 862"/>
                <a:gd name="T80" fmla="*/ 227 w 1260"/>
                <a:gd name="T81" fmla="*/ 65 h 862"/>
                <a:gd name="T82" fmla="*/ 243 w 1260"/>
                <a:gd name="T83" fmla="*/ 80 h 862"/>
                <a:gd name="T84" fmla="*/ 265 w 1260"/>
                <a:gd name="T85" fmla="*/ 51 h 862"/>
                <a:gd name="T86" fmla="*/ 312 w 1260"/>
                <a:gd name="T87" fmla="*/ 62 h 8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260"/>
                <a:gd name="T133" fmla="*/ 0 h 862"/>
                <a:gd name="T134" fmla="*/ 1260 w 1260"/>
                <a:gd name="T135" fmla="*/ 862 h 8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260" h="862">
                  <a:moveTo>
                    <a:pt x="1246" y="248"/>
                  </a:moveTo>
                  <a:lnTo>
                    <a:pt x="1260" y="267"/>
                  </a:lnTo>
                  <a:lnTo>
                    <a:pt x="1258" y="348"/>
                  </a:lnTo>
                  <a:lnTo>
                    <a:pt x="1254" y="350"/>
                  </a:lnTo>
                  <a:lnTo>
                    <a:pt x="1246" y="356"/>
                  </a:lnTo>
                  <a:lnTo>
                    <a:pt x="1233" y="364"/>
                  </a:lnTo>
                  <a:lnTo>
                    <a:pt x="1219" y="374"/>
                  </a:lnTo>
                  <a:lnTo>
                    <a:pt x="1205" y="382"/>
                  </a:lnTo>
                  <a:lnTo>
                    <a:pt x="1195" y="390"/>
                  </a:lnTo>
                  <a:lnTo>
                    <a:pt x="1187" y="395"/>
                  </a:lnTo>
                  <a:lnTo>
                    <a:pt x="1179" y="399"/>
                  </a:lnTo>
                  <a:lnTo>
                    <a:pt x="1170" y="401"/>
                  </a:lnTo>
                  <a:lnTo>
                    <a:pt x="1160" y="401"/>
                  </a:lnTo>
                  <a:lnTo>
                    <a:pt x="1154" y="395"/>
                  </a:lnTo>
                  <a:lnTo>
                    <a:pt x="1146" y="390"/>
                  </a:lnTo>
                  <a:lnTo>
                    <a:pt x="1136" y="380"/>
                  </a:lnTo>
                  <a:lnTo>
                    <a:pt x="1124" y="376"/>
                  </a:lnTo>
                  <a:lnTo>
                    <a:pt x="1114" y="376"/>
                  </a:lnTo>
                  <a:lnTo>
                    <a:pt x="1110" y="384"/>
                  </a:lnTo>
                  <a:lnTo>
                    <a:pt x="1107" y="401"/>
                  </a:lnTo>
                  <a:lnTo>
                    <a:pt x="1105" y="423"/>
                  </a:lnTo>
                  <a:lnTo>
                    <a:pt x="1103" y="443"/>
                  </a:lnTo>
                  <a:lnTo>
                    <a:pt x="1101" y="460"/>
                  </a:lnTo>
                  <a:lnTo>
                    <a:pt x="1095" y="476"/>
                  </a:lnTo>
                  <a:lnTo>
                    <a:pt x="1085" y="490"/>
                  </a:lnTo>
                  <a:lnTo>
                    <a:pt x="1069" y="500"/>
                  </a:lnTo>
                  <a:lnTo>
                    <a:pt x="1059" y="508"/>
                  </a:lnTo>
                  <a:lnTo>
                    <a:pt x="1055" y="519"/>
                  </a:lnTo>
                  <a:lnTo>
                    <a:pt x="1053" y="531"/>
                  </a:lnTo>
                  <a:lnTo>
                    <a:pt x="1051" y="541"/>
                  </a:lnTo>
                  <a:lnTo>
                    <a:pt x="1045" y="551"/>
                  </a:lnTo>
                  <a:lnTo>
                    <a:pt x="1032" y="559"/>
                  </a:lnTo>
                  <a:lnTo>
                    <a:pt x="1016" y="569"/>
                  </a:lnTo>
                  <a:lnTo>
                    <a:pt x="996" y="576"/>
                  </a:lnTo>
                  <a:lnTo>
                    <a:pt x="979" y="584"/>
                  </a:lnTo>
                  <a:lnTo>
                    <a:pt x="965" y="588"/>
                  </a:lnTo>
                  <a:lnTo>
                    <a:pt x="951" y="590"/>
                  </a:lnTo>
                  <a:lnTo>
                    <a:pt x="941" y="592"/>
                  </a:lnTo>
                  <a:lnTo>
                    <a:pt x="933" y="596"/>
                  </a:lnTo>
                  <a:lnTo>
                    <a:pt x="929" y="604"/>
                  </a:lnTo>
                  <a:lnTo>
                    <a:pt x="933" y="614"/>
                  </a:lnTo>
                  <a:lnTo>
                    <a:pt x="943" y="628"/>
                  </a:lnTo>
                  <a:lnTo>
                    <a:pt x="955" y="641"/>
                  </a:lnTo>
                  <a:lnTo>
                    <a:pt x="967" y="651"/>
                  </a:lnTo>
                  <a:lnTo>
                    <a:pt x="977" y="665"/>
                  </a:lnTo>
                  <a:lnTo>
                    <a:pt x="981" y="677"/>
                  </a:lnTo>
                  <a:lnTo>
                    <a:pt x="975" y="691"/>
                  </a:lnTo>
                  <a:lnTo>
                    <a:pt x="963" y="699"/>
                  </a:lnTo>
                  <a:lnTo>
                    <a:pt x="943" y="702"/>
                  </a:lnTo>
                  <a:lnTo>
                    <a:pt x="923" y="704"/>
                  </a:lnTo>
                  <a:lnTo>
                    <a:pt x="906" y="706"/>
                  </a:lnTo>
                  <a:lnTo>
                    <a:pt x="892" y="708"/>
                  </a:lnTo>
                  <a:lnTo>
                    <a:pt x="880" y="708"/>
                  </a:lnTo>
                  <a:lnTo>
                    <a:pt x="864" y="708"/>
                  </a:lnTo>
                  <a:lnTo>
                    <a:pt x="847" y="706"/>
                  </a:lnTo>
                  <a:lnTo>
                    <a:pt x="833" y="706"/>
                  </a:lnTo>
                  <a:lnTo>
                    <a:pt x="827" y="706"/>
                  </a:lnTo>
                  <a:lnTo>
                    <a:pt x="825" y="702"/>
                  </a:lnTo>
                  <a:lnTo>
                    <a:pt x="819" y="697"/>
                  </a:lnTo>
                  <a:lnTo>
                    <a:pt x="809" y="687"/>
                  </a:lnTo>
                  <a:lnTo>
                    <a:pt x="799" y="679"/>
                  </a:lnTo>
                  <a:lnTo>
                    <a:pt x="792" y="675"/>
                  </a:lnTo>
                  <a:lnTo>
                    <a:pt x="786" y="679"/>
                  </a:lnTo>
                  <a:lnTo>
                    <a:pt x="780" y="691"/>
                  </a:lnTo>
                  <a:lnTo>
                    <a:pt x="774" y="708"/>
                  </a:lnTo>
                  <a:lnTo>
                    <a:pt x="766" y="732"/>
                  </a:lnTo>
                  <a:lnTo>
                    <a:pt x="756" y="756"/>
                  </a:lnTo>
                  <a:lnTo>
                    <a:pt x="748" y="777"/>
                  </a:lnTo>
                  <a:lnTo>
                    <a:pt x="742" y="795"/>
                  </a:lnTo>
                  <a:lnTo>
                    <a:pt x="733" y="821"/>
                  </a:lnTo>
                  <a:lnTo>
                    <a:pt x="723" y="838"/>
                  </a:lnTo>
                  <a:lnTo>
                    <a:pt x="711" y="850"/>
                  </a:lnTo>
                  <a:lnTo>
                    <a:pt x="699" y="854"/>
                  </a:lnTo>
                  <a:lnTo>
                    <a:pt x="687" y="858"/>
                  </a:lnTo>
                  <a:lnTo>
                    <a:pt x="677" y="862"/>
                  </a:lnTo>
                  <a:lnTo>
                    <a:pt x="671" y="862"/>
                  </a:lnTo>
                  <a:lnTo>
                    <a:pt x="671" y="799"/>
                  </a:lnTo>
                  <a:lnTo>
                    <a:pt x="585" y="722"/>
                  </a:lnTo>
                  <a:lnTo>
                    <a:pt x="595" y="669"/>
                  </a:lnTo>
                  <a:lnTo>
                    <a:pt x="536" y="602"/>
                  </a:lnTo>
                  <a:lnTo>
                    <a:pt x="490" y="527"/>
                  </a:lnTo>
                  <a:lnTo>
                    <a:pt x="335" y="482"/>
                  </a:lnTo>
                  <a:lnTo>
                    <a:pt x="297" y="460"/>
                  </a:lnTo>
                  <a:lnTo>
                    <a:pt x="262" y="393"/>
                  </a:lnTo>
                  <a:lnTo>
                    <a:pt x="223" y="327"/>
                  </a:lnTo>
                  <a:lnTo>
                    <a:pt x="144" y="388"/>
                  </a:lnTo>
                  <a:lnTo>
                    <a:pt x="114" y="382"/>
                  </a:lnTo>
                  <a:lnTo>
                    <a:pt x="112" y="352"/>
                  </a:lnTo>
                  <a:lnTo>
                    <a:pt x="77" y="303"/>
                  </a:lnTo>
                  <a:lnTo>
                    <a:pt x="83" y="220"/>
                  </a:lnTo>
                  <a:lnTo>
                    <a:pt x="42" y="165"/>
                  </a:lnTo>
                  <a:lnTo>
                    <a:pt x="0" y="157"/>
                  </a:lnTo>
                  <a:lnTo>
                    <a:pt x="24" y="102"/>
                  </a:lnTo>
                  <a:lnTo>
                    <a:pt x="67" y="116"/>
                  </a:lnTo>
                  <a:lnTo>
                    <a:pt x="83" y="96"/>
                  </a:lnTo>
                  <a:lnTo>
                    <a:pt x="132" y="118"/>
                  </a:lnTo>
                  <a:lnTo>
                    <a:pt x="124" y="53"/>
                  </a:lnTo>
                  <a:lnTo>
                    <a:pt x="160" y="23"/>
                  </a:lnTo>
                  <a:lnTo>
                    <a:pt x="256" y="0"/>
                  </a:lnTo>
                  <a:lnTo>
                    <a:pt x="280" y="63"/>
                  </a:lnTo>
                  <a:lnTo>
                    <a:pt x="343" y="132"/>
                  </a:lnTo>
                  <a:lnTo>
                    <a:pt x="406" y="110"/>
                  </a:lnTo>
                  <a:lnTo>
                    <a:pt x="453" y="114"/>
                  </a:lnTo>
                  <a:lnTo>
                    <a:pt x="488" y="81"/>
                  </a:lnTo>
                  <a:lnTo>
                    <a:pt x="530" y="134"/>
                  </a:lnTo>
                  <a:lnTo>
                    <a:pt x="650" y="110"/>
                  </a:lnTo>
                  <a:lnTo>
                    <a:pt x="673" y="142"/>
                  </a:lnTo>
                  <a:lnTo>
                    <a:pt x="689" y="191"/>
                  </a:lnTo>
                  <a:lnTo>
                    <a:pt x="742" y="177"/>
                  </a:lnTo>
                  <a:lnTo>
                    <a:pt x="790" y="250"/>
                  </a:lnTo>
                  <a:lnTo>
                    <a:pt x="823" y="248"/>
                  </a:lnTo>
                  <a:lnTo>
                    <a:pt x="813" y="167"/>
                  </a:lnTo>
                  <a:lnTo>
                    <a:pt x="853" y="161"/>
                  </a:lnTo>
                  <a:lnTo>
                    <a:pt x="855" y="167"/>
                  </a:lnTo>
                  <a:lnTo>
                    <a:pt x="858" y="179"/>
                  </a:lnTo>
                  <a:lnTo>
                    <a:pt x="864" y="195"/>
                  </a:lnTo>
                  <a:lnTo>
                    <a:pt x="868" y="212"/>
                  </a:lnTo>
                  <a:lnTo>
                    <a:pt x="872" y="224"/>
                  </a:lnTo>
                  <a:lnTo>
                    <a:pt x="874" y="232"/>
                  </a:lnTo>
                  <a:lnTo>
                    <a:pt x="878" y="234"/>
                  </a:lnTo>
                  <a:lnTo>
                    <a:pt x="886" y="242"/>
                  </a:lnTo>
                  <a:lnTo>
                    <a:pt x="896" y="250"/>
                  </a:lnTo>
                  <a:lnTo>
                    <a:pt x="908" y="258"/>
                  </a:lnTo>
                  <a:lnTo>
                    <a:pt x="916" y="262"/>
                  </a:lnTo>
                  <a:lnTo>
                    <a:pt x="920" y="266"/>
                  </a:lnTo>
                  <a:lnTo>
                    <a:pt x="971" y="319"/>
                  </a:lnTo>
                  <a:lnTo>
                    <a:pt x="994" y="293"/>
                  </a:lnTo>
                  <a:lnTo>
                    <a:pt x="1010" y="238"/>
                  </a:lnTo>
                  <a:lnTo>
                    <a:pt x="1059" y="201"/>
                  </a:lnTo>
                  <a:lnTo>
                    <a:pt x="1126" y="226"/>
                  </a:lnTo>
                  <a:lnTo>
                    <a:pt x="1203" y="252"/>
                  </a:lnTo>
                  <a:lnTo>
                    <a:pt x="1246" y="248"/>
                  </a:lnTo>
                  <a:close/>
                </a:path>
              </a:pathLst>
            </a:custGeom>
            <a:grpFill/>
            <a:ln w="0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102"/>
            <p:cNvSpPr/>
            <p:nvPr/>
          </p:nvSpPr>
          <p:spPr bwMode="gray">
            <a:xfrm>
              <a:off x="3738" y="1458"/>
              <a:ext cx="630" cy="431"/>
            </a:xfrm>
            <a:custGeom>
              <a:avLst/>
              <a:gdLst>
                <a:gd name="T0" fmla="*/ 315 w 1260"/>
                <a:gd name="T1" fmla="*/ 87 h 862"/>
                <a:gd name="T2" fmla="*/ 309 w 1260"/>
                <a:gd name="T3" fmla="*/ 91 h 862"/>
                <a:gd name="T4" fmla="*/ 299 w 1260"/>
                <a:gd name="T5" fmla="*/ 98 h 862"/>
                <a:gd name="T6" fmla="*/ 293 w 1260"/>
                <a:gd name="T7" fmla="*/ 101 h 862"/>
                <a:gd name="T8" fmla="*/ 287 w 1260"/>
                <a:gd name="T9" fmla="*/ 98 h 862"/>
                <a:gd name="T10" fmla="*/ 279 w 1260"/>
                <a:gd name="T11" fmla="*/ 94 h 862"/>
                <a:gd name="T12" fmla="*/ 277 w 1260"/>
                <a:gd name="T13" fmla="*/ 106 h 862"/>
                <a:gd name="T14" fmla="*/ 274 w 1260"/>
                <a:gd name="T15" fmla="*/ 119 h 862"/>
                <a:gd name="T16" fmla="*/ 265 w 1260"/>
                <a:gd name="T17" fmla="*/ 127 h 862"/>
                <a:gd name="T18" fmla="*/ 263 w 1260"/>
                <a:gd name="T19" fmla="*/ 136 h 862"/>
                <a:gd name="T20" fmla="*/ 254 w 1260"/>
                <a:gd name="T21" fmla="*/ 143 h 862"/>
                <a:gd name="T22" fmla="*/ 241 w 1260"/>
                <a:gd name="T23" fmla="*/ 147 h 862"/>
                <a:gd name="T24" fmla="*/ 233 w 1260"/>
                <a:gd name="T25" fmla="*/ 149 h 862"/>
                <a:gd name="T26" fmla="*/ 236 w 1260"/>
                <a:gd name="T27" fmla="*/ 157 h 862"/>
                <a:gd name="T28" fmla="*/ 244 w 1260"/>
                <a:gd name="T29" fmla="*/ 167 h 862"/>
                <a:gd name="T30" fmla="*/ 241 w 1260"/>
                <a:gd name="T31" fmla="*/ 175 h 862"/>
                <a:gd name="T32" fmla="*/ 226 w 1260"/>
                <a:gd name="T33" fmla="*/ 177 h 862"/>
                <a:gd name="T34" fmla="*/ 216 w 1260"/>
                <a:gd name="T35" fmla="*/ 177 h 862"/>
                <a:gd name="T36" fmla="*/ 207 w 1260"/>
                <a:gd name="T37" fmla="*/ 177 h 862"/>
                <a:gd name="T38" fmla="*/ 202 w 1260"/>
                <a:gd name="T39" fmla="*/ 172 h 862"/>
                <a:gd name="T40" fmla="*/ 196 w 1260"/>
                <a:gd name="T41" fmla="*/ 170 h 862"/>
                <a:gd name="T42" fmla="*/ 191 w 1260"/>
                <a:gd name="T43" fmla="*/ 183 h 862"/>
                <a:gd name="T44" fmla="*/ 185 w 1260"/>
                <a:gd name="T45" fmla="*/ 199 h 862"/>
                <a:gd name="T46" fmla="*/ 178 w 1260"/>
                <a:gd name="T47" fmla="*/ 213 h 862"/>
                <a:gd name="T48" fmla="*/ 169 w 1260"/>
                <a:gd name="T49" fmla="*/ 216 h 862"/>
                <a:gd name="T50" fmla="*/ 147 w 1260"/>
                <a:gd name="T51" fmla="*/ 181 h 862"/>
                <a:gd name="T52" fmla="*/ 122 w 1260"/>
                <a:gd name="T53" fmla="*/ 132 h 862"/>
                <a:gd name="T54" fmla="*/ 66 w 1260"/>
                <a:gd name="T55" fmla="*/ 99 h 862"/>
                <a:gd name="T56" fmla="*/ 28 w 1260"/>
                <a:gd name="T57" fmla="*/ 96 h 862"/>
                <a:gd name="T58" fmla="*/ 21 w 1260"/>
                <a:gd name="T59" fmla="*/ 55 h 862"/>
                <a:gd name="T60" fmla="*/ 6 w 1260"/>
                <a:gd name="T61" fmla="*/ 26 h 862"/>
                <a:gd name="T62" fmla="*/ 33 w 1260"/>
                <a:gd name="T63" fmla="*/ 29 h 862"/>
                <a:gd name="T64" fmla="*/ 64 w 1260"/>
                <a:gd name="T65" fmla="*/ 0 h 862"/>
                <a:gd name="T66" fmla="*/ 101 w 1260"/>
                <a:gd name="T67" fmla="*/ 27 h 862"/>
                <a:gd name="T68" fmla="*/ 133 w 1260"/>
                <a:gd name="T69" fmla="*/ 34 h 862"/>
                <a:gd name="T70" fmla="*/ 172 w 1260"/>
                <a:gd name="T71" fmla="*/ 48 h 862"/>
                <a:gd name="T72" fmla="*/ 206 w 1260"/>
                <a:gd name="T73" fmla="*/ 62 h 862"/>
                <a:gd name="T74" fmla="*/ 214 w 1260"/>
                <a:gd name="T75" fmla="*/ 42 h 862"/>
                <a:gd name="T76" fmla="*/ 217 w 1260"/>
                <a:gd name="T77" fmla="*/ 53 h 862"/>
                <a:gd name="T78" fmla="*/ 219 w 1260"/>
                <a:gd name="T79" fmla="*/ 58 h 862"/>
                <a:gd name="T80" fmla="*/ 227 w 1260"/>
                <a:gd name="T81" fmla="*/ 65 h 862"/>
                <a:gd name="T82" fmla="*/ 243 w 1260"/>
                <a:gd name="T83" fmla="*/ 80 h 862"/>
                <a:gd name="T84" fmla="*/ 265 w 1260"/>
                <a:gd name="T85" fmla="*/ 51 h 862"/>
                <a:gd name="T86" fmla="*/ 312 w 1260"/>
                <a:gd name="T87" fmla="*/ 62 h 8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260"/>
                <a:gd name="T133" fmla="*/ 0 h 862"/>
                <a:gd name="T134" fmla="*/ 1260 w 1260"/>
                <a:gd name="T135" fmla="*/ 862 h 8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260" h="862">
                  <a:moveTo>
                    <a:pt x="1246" y="248"/>
                  </a:moveTo>
                  <a:lnTo>
                    <a:pt x="1260" y="267"/>
                  </a:lnTo>
                  <a:lnTo>
                    <a:pt x="1258" y="348"/>
                  </a:lnTo>
                  <a:lnTo>
                    <a:pt x="1254" y="350"/>
                  </a:lnTo>
                  <a:lnTo>
                    <a:pt x="1246" y="356"/>
                  </a:lnTo>
                  <a:lnTo>
                    <a:pt x="1233" y="364"/>
                  </a:lnTo>
                  <a:lnTo>
                    <a:pt x="1219" y="374"/>
                  </a:lnTo>
                  <a:lnTo>
                    <a:pt x="1205" y="382"/>
                  </a:lnTo>
                  <a:lnTo>
                    <a:pt x="1195" y="390"/>
                  </a:lnTo>
                  <a:lnTo>
                    <a:pt x="1187" y="395"/>
                  </a:lnTo>
                  <a:lnTo>
                    <a:pt x="1179" y="399"/>
                  </a:lnTo>
                  <a:lnTo>
                    <a:pt x="1170" y="401"/>
                  </a:lnTo>
                  <a:lnTo>
                    <a:pt x="1160" y="401"/>
                  </a:lnTo>
                  <a:lnTo>
                    <a:pt x="1154" y="395"/>
                  </a:lnTo>
                  <a:lnTo>
                    <a:pt x="1146" y="390"/>
                  </a:lnTo>
                  <a:lnTo>
                    <a:pt x="1136" y="380"/>
                  </a:lnTo>
                  <a:lnTo>
                    <a:pt x="1124" y="376"/>
                  </a:lnTo>
                  <a:lnTo>
                    <a:pt x="1114" y="376"/>
                  </a:lnTo>
                  <a:lnTo>
                    <a:pt x="1110" y="384"/>
                  </a:lnTo>
                  <a:lnTo>
                    <a:pt x="1107" y="401"/>
                  </a:lnTo>
                  <a:lnTo>
                    <a:pt x="1105" y="423"/>
                  </a:lnTo>
                  <a:lnTo>
                    <a:pt x="1103" y="443"/>
                  </a:lnTo>
                  <a:lnTo>
                    <a:pt x="1101" y="460"/>
                  </a:lnTo>
                  <a:lnTo>
                    <a:pt x="1095" y="476"/>
                  </a:lnTo>
                  <a:lnTo>
                    <a:pt x="1085" y="490"/>
                  </a:lnTo>
                  <a:lnTo>
                    <a:pt x="1069" y="500"/>
                  </a:lnTo>
                  <a:lnTo>
                    <a:pt x="1059" y="508"/>
                  </a:lnTo>
                  <a:lnTo>
                    <a:pt x="1055" y="519"/>
                  </a:lnTo>
                  <a:lnTo>
                    <a:pt x="1053" y="531"/>
                  </a:lnTo>
                  <a:lnTo>
                    <a:pt x="1051" y="541"/>
                  </a:lnTo>
                  <a:lnTo>
                    <a:pt x="1045" y="551"/>
                  </a:lnTo>
                  <a:lnTo>
                    <a:pt x="1032" y="559"/>
                  </a:lnTo>
                  <a:lnTo>
                    <a:pt x="1016" y="569"/>
                  </a:lnTo>
                  <a:lnTo>
                    <a:pt x="996" y="576"/>
                  </a:lnTo>
                  <a:lnTo>
                    <a:pt x="979" y="584"/>
                  </a:lnTo>
                  <a:lnTo>
                    <a:pt x="965" y="588"/>
                  </a:lnTo>
                  <a:lnTo>
                    <a:pt x="951" y="590"/>
                  </a:lnTo>
                  <a:lnTo>
                    <a:pt x="941" y="592"/>
                  </a:lnTo>
                  <a:lnTo>
                    <a:pt x="933" y="596"/>
                  </a:lnTo>
                  <a:lnTo>
                    <a:pt x="929" y="604"/>
                  </a:lnTo>
                  <a:lnTo>
                    <a:pt x="933" y="614"/>
                  </a:lnTo>
                  <a:lnTo>
                    <a:pt x="943" y="628"/>
                  </a:lnTo>
                  <a:lnTo>
                    <a:pt x="955" y="641"/>
                  </a:lnTo>
                  <a:lnTo>
                    <a:pt x="967" y="651"/>
                  </a:lnTo>
                  <a:lnTo>
                    <a:pt x="977" y="665"/>
                  </a:lnTo>
                  <a:lnTo>
                    <a:pt x="981" y="677"/>
                  </a:lnTo>
                  <a:lnTo>
                    <a:pt x="975" y="691"/>
                  </a:lnTo>
                  <a:lnTo>
                    <a:pt x="963" y="699"/>
                  </a:lnTo>
                  <a:lnTo>
                    <a:pt x="943" y="702"/>
                  </a:lnTo>
                  <a:lnTo>
                    <a:pt x="923" y="704"/>
                  </a:lnTo>
                  <a:lnTo>
                    <a:pt x="906" y="706"/>
                  </a:lnTo>
                  <a:lnTo>
                    <a:pt x="892" y="708"/>
                  </a:lnTo>
                  <a:lnTo>
                    <a:pt x="880" y="708"/>
                  </a:lnTo>
                  <a:lnTo>
                    <a:pt x="864" y="708"/>
                  </a:lnTo>
                  <a:lnTo>
                    <a:pt x="847" y="706"/>
                  </a:lnTo>
                  <a:lnTo>
                    <a:pt x="833" y="706"/>
                  </a:lnTo>
                  <a:lnTo>
                    <a:pt x="827" y="706"/>
                  </a:lnTo>
                  <a:lnTo>
                    <a:pt x="825" y="702"/>
                  </a:lnTo>
                  <a:lnTo>
                    <a:pt x="819" y="697"/>
                  </a:lnTo>
                  <a:lnTo>
                    <a:pt x="809" y="687"/>
                  </a:lnTo>
                  <a:lnTo>
                    <a:pt x="799" y="679"/>
                  </a:lnTo>
                  <a:lnTo>
                    <a:pt x="792" y="675"/>
                  </a:lnTo>
                  <a:lnTo>
                    <a:pt x="786" y="679"/>
                  </a:lnTo>
                  <a:lnTo>
                    <a:pt x="780" y="691"/>
                  </a:lnTo>
                  <a:lnTo>
                    <a:pt x="774" y="708"/>
                  </a:lnTo>
                  <a:lnTo>
                    <a:pt x="766" y="732"/>
                  </a:lnTo>
                  <a:lnTo>
                    <a:pt x="756" y="756"/>
                  </a:lnTo>
                  <a:lnTo>
                    <a:pt x="748" y="777"/>
                  </a:lnTo>
                  <a:lnTo>
                    <a:pt x="742" y="795"/>
                  </a:lnTo>
                  <a:lnTo>
                    <a:pt x="733" y="821"/>
                  </a:lnTo>
                  <a:lnTo>
                    <a:pt x="723" y="838"/>
                  </a:lnTo>
                  <a:lnTo>
                    <a:pt x="711" y="850"/>
                  </a:lnTo>
                  <a:lnTo>
                    <a:pt x="699" y="854"/>
                  </a:lnTo>
                  <a:lnTo>
                    <a:pt x="687" y="858"/>
                  </a:lnTo>
                  <a:lnTo>
                    <a:pt x="677" y="862"/>
                  </a:lnTo>
                  <a:lnTo>
                    <a:pt x="671" y="862"/>
                  </a:lnTo>
                  <a:lnTo>
                    <a:pt x="671" y="799"/>
                  </a:lnTo>
                  <a:lnTo>
                    <a:pt x="585" y="722"/>
                  </a:lnTo>
                  <a:lnTo>
                    <a:pt x="595" y="669"/>
                  </a:lnTo>
                  <a:lnTo>
                    <a:pt x="536" y="602"/>
                  </a:lnTo>
                  <a:lnTo>
                    <a:pt x="490" y="527"/>
                  </a:lnTo>
                  <a:lnTo>
                    <a:pt x="335" y="482"/>
                  </a:lnTo>
                  <a:lnTo>
                    <a:pt x="297" y="460"/>
                  </a:lnTo>
                  <a:lnTo>
                    <a:pt x="262" y="393"/>
                  </a:lnTo>
                  <a:lnTo>
                    <a:pt x="223" y="327"/>
                  </a:lnTo>
                  <a:lnTo>
                    <a:pt x="144" y="388"/>
                  </a:lnTo>
                  <a:lnTo>
                    <a:pt x="114" y="382"/>
                  </a:lnTo>
                  <a:lnTo>
                    <a:pt x="112" y="352"/>
                  </a:lnTo>
                  <a:lnTo>
                    <a:pt x="77" y="303"/>
                  </a:lnTo>
                  <a:lnTo>
                    <a:pt x="83" y="220"/>
                  </a:lnTo>
                  <a:lnTo>
                    <a:pt x="42" y="165"/>
                  </a:lnTo>
                  <a:lnTo>
                    <a:pt x="0" y="157"/>
                  </a:lnTo>
                  <a:lnTo>
                    <a:pt x="24" y="102"/>
                  </a:lnTo>
                  <a:lnTo>
                    <a:pt x="67" y="116"/>
                  </a:lnTo>
                  <a:lnTo>
                    <a:pt x="83" y="96"/>
                  </a:lnTo>
                  <a:lnTo>
                    <a:pt x="132" y="118"/>
                  </a:lnTo>
                  <a:lnTo>
                    <a:pt x="124" y="53"/>
                  </a:lnTo>
                  <a:lnTo>
                    <a:pt x="160" y="23"/>
                  </a:lnTo>
                  <a:lnTo>
                    <a:pt x="256" y="0"/>
                  </a:lnTo>
                  <a:lnTo>
                    <a:pt x="280" y="63"/>
                  </a:lnTo>
                  <a:lnTo>
                    <a:pt x="343" y="132"/>
                  </a:lnTo>
                  <a:lnTo>
                    <a:pt x="406" y="110"/>
                  </a:lnTo>
                  <a:lnTo>
                    <a:pt x="453" y="114"/>
                  </a:lnTo>
                  <a:lnTo>
                    <a:pt x="488" y="81"/>
                  </a:lnTo>
                  <a:lnTo>
                    <a:pt x="530" y="134"/>
                  </a:lnTo>
                  <a:lnTo>
                    <a:pt x="650" y="110"/>
                  </a:lnTo>
                  <a:lnTo>
                    <a:pt x="673" y="142"/>
                  </a:lnTo>
                  <a:lnTo>
                    <a:pt x="689" y="191"/>
                  </a:lnTo>
                  <a:lnTo>
                    <a:pt x="742" y="177"/>
                  </a:lnTo>
                  <a:lnTo>
                    <a:pt x="790" y="250"/>
                  </a:lnTo>
                  <a:lnTo>
                    <a:pt x="823" y="248"/>
                  </a:lnTo>
                  <a:lnTo>
                    <a:pt x="813" y="167"/>
                  </a:lnTo>
                  <a:lnTo>
                    <a:pt x="853" y="161"/>
                  </a:lnTo>
                  <a:lnTo>
                    <a:pt x="855" y="167"/>
                  </a:lnTo>
                  <a:lnTo>
                    <a:pt x="858" y="179"/>
                  </a:lnTo>
                  <a:lnTo>
                    <a:pt x="864" y="195"/>
                  </a:lnTo>
                  <a:lnTo>
                    <a:pt x="868" y="212"/>
                  </a:lnTo>
                  <a:lnTo>
                    <a:pt x="872" y="224"/>
                  </a:lnTo>
                  <a:lnTo>
                    <a:pt x="874" y="232"/>
                  </a:lnTo>
                  <a:lnTo>
                    <a:pt x="878" y="234"/>
                  </a:lnTo>
                  <a:lnTo>
                    <a:pt x="886" y="242"/>
                  </a:lnTo>
                  <a:lnTo>
                    <a:pt x="896" y="250"/>
                  </a:lnTo>
                  <a:lnTo>
                    <a:pt x="908" y="258"/>
                  </a:lnTo>
                  <a:lnTo>
                    <a:pt x="916" y="262"/>
                  </a:lnTo>
                  <a:lnTo>
                    <a:pt x="920" y="266"/>
                  </a:lnTo>
                  <a:lnTo>
                    <a:pt x="971" y="319"/>
                  </a:lnTo>
                  <a:lnTo>
                    <a:pt x="994" y="293"/>
                  </a:lnTo>
                  <a:lnTo>
                    <a:pt x="1010" y="238"/>
                  </a:lnTo>
                  <a:lnTo>
                    <a:pt x="1059" y="201"/>
                  </a:lnTo>
                  <a:lnTo>
                    <a:pt x="1126" y="226"/>
                  </a:lnTo>
                  <a:lnTo>
                    <a:pt x="1203" y="252"/>
                  </a:lnTo>
                  <a:lnTo>
                    <a:pt x="1246" y="248"/>
                  </a:lnTo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103"/>
            <p:cNvSpPr/>
            <p:nvPr/>
          </p:nvSpPr>
          <p:spPr bwMode="gray">
            <a:xfrm>
              <a:off x="3599" y="839"/>
              <a:ext cx="861" cy="778"/>
            </a:xfrm>
            <a:custGeom>
              <a:avLst/>
              <a:gdLst>
                <a:gd name="T0" fmla="*/ 419 w 1722"/>
                <a:gd name="T1" fmla="*/ 147 h 1557"/>
                <a:gd name="T2" fmla="*/ 423 w 1722"/>
                <a:gd name="T3" fmla="*/ 159 h 1557"/>
                <a:gd name="T4" fmla="*/ 428 w 1722"/>
                <a:gd name="T5" fmla="*/ 173 h 1557"/>
                <a:gd name="T6" fmla="*/ 419 w 1722"/>
                <a:gd name="T7" fmla="*/ 185 h 1557"/>
                <a:gd name="T8" fmla="*/ 421 w 1722"/>
                <a:gd name="T9" fmla="*/ 196 h 1557"/>
                <a:gd name="T10" fmla="*/ 431 w 1722"/>
                <a:gd name="T11" fmla="*/ 209 h 1557"/>
                <a:gd name="T12" fmla="*/ 429 w 1722"/>
                <a:gd name="T13" fmla="*/ 233 h 1557"/>
                <a:gd name="T14" fmla="*/ 425 w 1722"/>
                <a:gd name="T15" fmla="*/ 256 h 1557"/>
                <a:gd name="T16" fmla="*/ 417 w 1722"/>
                <a:gd name="T17" fmla="*/ 278 h 1557"/>
                <a:gd name="T18" fmla="*/ 418 w 1722"/>
                <a:gd name="T19" fmla="*/ 290 h 1557"/>
                <a:gd name="T20" fmla="*/ 404 w 1722"/>
                <a:gd name="T21" fmla="*/ 293 h 1557"/>
                <a:gd name="T22" fmla="*/ 383 w 1722"/>
                <a:gd name="T23" fmla="*/ 292 h 1557"/>
                <a:gd name="T24" fmla="*/ 374 w 1722"/>
                <a:gd name="T25" fmla="*/ 295 h 1557"/>
                <a:gd name="T26" fmla="*/ 367 w 1722"/>
                <a:gd name="T27" fmla="*/ 309 h 1557"/>
                <a:gd name="T28" fmla="*/ 358 w 1722"/>
                <a:gd name="T29" fmla="*/ 318 h 1557"/>
                <a:gd name="T30" fmla="*/ 368 w 1722"/>
                <a:gd name="T31" fmla="*/ 333 h 1557"/>
                <a:gd name="T32" fmla="*/ 375 w 1722"/>
                <a:gd name="T33" fmla="*/ 350 h 1557"/>
                <a:gd name="T34" fmla="*/ 380 w 1722"/>
                <a:gd name="T35" fmla="*/ 367 h 1557"/>
                <a:gd name="T36" fmla="*/ 334 w 1722"/>
                <a:gd name="T37" fmla="*/ 359 h 1557"/>
                <a:gd name="T38" fmla="*/ 299 w 1722"/>
                <a:gd name="T39" fmla="*/ 376 h 1557"/>
                <a:gd name="T40" fmla="*/ 275 w 1722"/>
                <a:gd name="T41" fmla="*/ 371 h 1557"/>
                <a:gd name="T42" fmla="*/ 237 w 1722"/>
                <a:gd name="T43" fmla="*/ 345 h 1557"/>
                <a:gd name="T44" fmla="*/ 183 w 1722"/>
                <a:gd name="T45" fmla="*/ 338 h 1557"/>
                <a:gd name="T46" fmla="*/ 134 w 1722"/>
                <a:gd name="T47" fmla="*/ 309 h 1557"/>
                <a:gd name="T48" fmla="*/ 93 w 1722"/>
                <a:gd name="T49" fmla="*/ 288 h 1557"/>
                <a:gd name="T50" fmla="*/ 118 w 1722"/>
                <a:gd name="T51" fmla="*/ 211 h 1557"/>
                <a:gd name="T52" fmla="*/ 133 w 1722"/>
                <a:gd name="T53" fmla="*/ 147 h 1557"/>
                <a:gd name="T54" fmla="*/ 106 w 1722"/>
                <a:gd name="T55" fmla="*/ 89 h 1557"/>
                <a:gd name="T56" fmla="*/ 45 w 1722"/>
                <a:gd name="T57" fmla="*/ 63 h 1557"/>
                <a:gd name="T58" fmla="*/ 12 w 1722"/>
                <a:gd name="T59" fmla="*/ 35 h 1557"/>
                <a:gd name="T60" fmla="*/ 9 w 1722"/>
                <a:gd name="T61" fmla="*/ 18 h 1557"/>
                <a:gd name="T62" fmla="*/ 25 w 1722"/>
                <a:gd name="T63" fmla="*/ 11 h 1557"/>
                <a:gd name="T64" fmla="*/ 45 w 1722"/>
                <a:gd name="T65" fmla="*/ 4 h 1557"/>
                <a:gd name="T66" fmla="*/ 61 w 1722"/>
                <a:gd name="T67" fmla="*/ 1 h 1557"/>
                <a:gd name="T68" fmla="*/ 82 w 1722"/>
                <a:gd name="T69" fmla="*/ 11 h 1557"/>
                <a:gd name="T70" fmla="*/ 94 w 1722"/>
                <a:gd name="T71" fmla="*/ 8 h 1557"/>
                <a:gd name="T72" fmla="*/ 104 w 1722"/>
                <a:gd name="T73" fmla="*/ 6 h 1557"/>
                <a:gd name="T74" fmla="*/ 127 w 1722"/>
                <a:gd name="T75" fmla="*/ 24 h 1557"/>
                <a:gd name="T76" fmla="*/ 146 w 1722"/>
                <a:gd name="T77" fmla="*/ 46 h 1557"/>
                <a:gd name="T78" fmla="*/ 160 w 1722"/>
                <a:gd name="T79" fmla="*/ 69 h 1557"/>
                <a:gd name="T80" fmla="*/ 175 w 1722"/>
                <a:gd name="T81" fmla="*/ 92 h 1557"/>
                <a:gd name="T82" fmla="*/ 184 w 1722"/>
                <a:gd name="T83" fmla="*/ 101 h 1557"/>
                <a:gd name="T84" fmla="*/ 194 w 1722"/>
                <a:gd name="T85" fmla="*/ 123 h 1557"/>
                <a:gd name="T86" fmla="*/ 206 w 1722"/>
                <a:gd name="T87" fmla="*/ 138 h 1557"/>
                <a:gd name="T88" fmla="*/ 225 w 1722"/>
                <a:gd name="T89" fmla="*/ 141 h 1557"/>
                <a:gd name="T90" fmla="*/ 245 w 1722"/>
                <a:gd name="T91" fmla="*/ 137 h 1557"/>
                <a:gd name="T92" fmla="*/ 267 w 1722"/>
                <a:gd name="T93" fmla="*/ 143 h 1557"/>
                <a:gd name="T94" fmla="*/ 281 w 1722"/>
                <a:gd name="T95" fmla="*/ 152 h 1557"/>
                <a:gd name="T96" fmla="*/ 293 w 1722"/>
                <a:gd name="T97" fmla="*/ 154 h 1557"/>
                <a:gd name="T98" fmla="*/ 298 w 1722"/>
                <a:gd name="T99" fmla="*/ 154 h 1557"/>
                <a:gd name="T100" fmla="*/ 300 w 1722"/>
                <a:gd name="T101" fmla="*/ 160 h 1557"/>
                <a:gd name="T102" fmla="*/ 308 w 1722"/>
                <a:gd name="T103" fmla="*/ 175 h 1557"/>
                <a:gd name="T104" fmla="*/ 317 w 1722"/>
                <a:gd name="T105" fmla="*/ 191 h 1557"/>
                <a:gd name="T106" fmla="*/ 329 w 1722"/>
                <a:gd name="T107" fmla="*/ 197 h 1557"/>
                <a:gd name="T108" fmla="*/ 350 w 1722"/>
                <a:gd name="T109" fmla="*/ 191 h 1557"/>
                <a:gd name="T110" fmla="*/ 368 w 1722"/>
                <a:gd name="T111" fmla="*/ 175 h 1557"/>
                <a:gd name="T112" fmla="*/ 382 w 1722"/>
                <a:gd name="T113" fmla="*/ 160 h 1557"/>
                <a:gd name="T114" fmla="*/ 396 w 1722"/>
                <a:gd name="T115" fmla="*/ 148 h 1557"/>
                <a:gd name="T116" fmla="*/ 414 w 1722"/>
                <a:gd name="T117" fmla="*/ 140 h 155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722"/>
                <a:gd name="T178" fmla="*/ 0 h 1557"/>
                <a:gd name="T179" fmla="*/ 1722 w 1722"/>
                <a:gd name="T180" fmla="*/ 1557 h 155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722" h="1557">
                  <a:moveTo>
                    <a:pt x="1673" y="557"/>
                  </a:moveTo>
                  <a:lnTo>
                    <a:pt x="1673" y="561"/>
                  </a:lnTo>
                  <a:lnTo>
                    <a:pt x="1673" y="575"/>
                  </a:lnTo>
                  <a:lnTo>
                    <a:pt x="1675" y="590"/>
                  </a:lnTo>
                  <a:lnTo>
                    <a:pt x="1675" y="606"/>
                  </a:lnTo>
                  <a:lnTo>
                    <a:pt x="1675" y="618"/>
                  </a:lnTo>
                  <a:lnTo>
                    <a:pt x="1681" y="628"/>
                  </a:lnTo>
                  <a:lnTo>
                    <a:pt x="1691" y="639"/>
                  </a:lnTo>
                  <a:lnTo>
                    <a:pt x="1702" y="649"/>
                  </a:lnTo>
                  <a:lnTo>
                    <a:pt x="1712" y="661"/>
                  </a:lnTo>
                  <a:lnTo>
                    <a:pt x="1714" y="673"/>
                  </a:lnTo>
                  <a:lnTo>
                    <a:pt x="1710" y="693"/>
                  </a:lnTo>
                  <a:lnTo>
                    <a:pt x="1698" y="712"/>
                  </a:lnTo>
                  <a:lnTo>
                    <a:pt x="1687" y="728"/>
                  </a:lnTo>
                  <a:lnTo>
                    <a:pt x="1681" y="736"/>
                  </a:lnTo>
                  <a:lnTo>
                    <a:pt x="1673" y="742"/>
                  </a:lnTo>
                  <a:lnTo>
                    <a:pt x="1669" y="752"/>
                  </a:lnTo>
                  <a:lnTo>
                    <a:pt x="1667" y="762"/>
                  </a:lnTo>
                  <a:lnTo>
                    <a:pt x="1673" y="773"/>
                  </a:lnTo>
                  <a:lnTo>
                    <a:pt x="1683" y="787"/>
                  </a:lnTo>
                  <a:lnTo>
                    <a:pt x="1697" y="799"/>
                  </a:lnTo>
                  <a:lnTo>
                    <a:pt x="1708" y="811"/>
                  </a:lnTo>
                  <a:lnTo>
                    <a:pt x="1718" y="823"/>
                  </a:lnTo>
                  <a:lnTo>
                    <a:pt x="1722" y="836"/>
                  </a:lnTo>
                  <a:lnTo>
                    <a:pt x="1720" y="852"/>
                  </a:lnTo>
                  <a:lnTo>
                    <a:pt x="1720" y="876"/>
                  </a:lnTo>
                  <a:lnTo>
                    <a:pt x="1718" y="905"/>
                  </a:lnTo>
                  <a:lnTo>
                    <a:pt x="1716" y="935"/>
                  </a:lnTo>
                  <a:lnTo>
                    <a:pt x="1714" y="964"/>
                  </a:lnTo>
                  <a:lnTo>
                    <a:pt x="1712" y="988"/>
                  </a:lnTo>
                  <a:lnTo>
                    <a:pt x="1708" y="1002"/>
                  </a:lnTo>
                  <a:lnTo>
                    <a:pt x="1697" y="1025"/>
                  </a:lnTo>
                  <a:lnTo>
                    <a:pt x="1687" y="1051"/>
                  </a:lnTo>
                  <a:lnTo>
                    <a:pt x="1675" y="1074"/>
                  </a:lnTo>
                  <a:lnTo>
                    <a:pt x="1667" y="1096"/>
                  </a:lnTo>
                  <a:lnTo>
                    <a:pt x="1667" y="1114"/>
                  </a:lnTo>
                  <a:lnTo>
                    <a:pt x="1667" y="1130"/>
                  </a:lnTo>
                  <a:lnTo>
                    <a:pt x="1669" y="1139"/>
                  </a:lnTo>
                  <a:lnTo>
                    <a:pt x="1671" y="1151"/>
                  </a:lnTo>
                  <a:lnTo>
                    <a:pt x="1671" y="1163"/>
                  </a:lnTo>
                  <a:lnTo>
                    <a:pt x="1667" y="1171"/>
                  </a:lnTo>
                  <a:lnTo>
                    <a:pt x="1655" y="1175"/>
                  </a:lnTo>
                  <a:lnTo>
                    <a:pt x="1639" y="1175"/>
                  </a:lnTo>
                  <a:lnTo>
                    <a:pt x="1614" y="1175"/>
                  </a:lnTo>
                  <a:lnTo>
                    <a:pt x="1586" y="1175"/>
                  </a:lnTo>
                  <a:lnTo>
                    <a:pt x="1561" y="1173"/>
                  </a:lnTo>
                  <a:lnTo>
                    <a:pt x="1539" y="1171"/>
                  </a:lnTo>
                  <a:lnTo>
                    <a:pt x="1529" y="1169"/>
                  </a:lnTo>
                  <a:lnTo>
                    <a:pt x="1521" y="1169"/>
                  </a:lnTo>
                  <a:lnTo>
                    <a:pt x="1511" y="1171"/>
                  </a:lnTo>
                  <a:lnTo>
                    <a:pt x="1502" y="1177"/>
                  </a:lnTo>
                  <a:lnTo>
                    <a:pt x="1496" y="1183"/>
                  </a:lnTo>
                  <a:lnTo>
                    <a:pt x="1492" y="1193"/>
                  </a:lnTo>
                  <a:lnTo>
                    <a:pt x="1486" y="1206"/>
                  </a:lnTo>
                  <a:lnTo>
                    <a:pt x="1478" y="1222"/>
                  </a:lnTo>
                  <a:lnTo>
                    <a:pt x="1468" y="1238"/>
                  </a:lnTo>
                  <a:lnTo>
                    <a:pt x="1458" y="1246"/>
                  </a:lnTo>
                  <a:lnTo>
                    <a:pt x="1445" y="1254"/>
                  </a:lnTo>
                  <a:lnTo>
                    <a:pt x="1435" y="1261"/>
                  </a:lnTo>
                  <a:lnTo>
                    <a:pt x="1429" y="1273"/>
                  </a:lnTo>
                  <a:lnTo>
                    <a:pt x="1433" y="1285"/>
                  </a:lnTo>
                  <a:lnTo>
                    <a:pt x="1443" y="1297"/>
                  </a:lnTo>
                  <a:lnTo>
                    <a:pt x="1456" y="1313"/>
                  </a:lnTo>
                  <a:lnTo>
                    <a:pt x="1470" y="1332"/>
                  </a:lnTo>
                  <a:lnTo>
                    <a:pt x="1480" y="1350"/>
                  </a:lnTo>
                  <a:lnTo>
                    <a:pt x="1486" y="1364"/>
                  </a:lnTo>
                  <a:lnTo>
                    <a:pt x="1492" y="1381"/>
                  </a:lnTo>
                  <a:lnTo>
                    <a:pt x="1498" y="1401"/>
                  </a:lnTo>
                  <a:lnTo>
                    <a:pt x="1504" y="1423"/>
                  </a:lnTo>
                  <a:lnTo>
                    <a:pt x="1510" y="1441"/>
                  </a:lnTo>
                  <a:lnTo>
                    <a:pt x="1513" y="1454"/>
                  </a:lnTo>
                  <a:lnTo>
                    <a:pt x="1517" y="1470"/>
                  </a:lnTo>
                  <a:lnTo>
                    <a:pt x="1521" y="1482"/>
                  </a:lnTo>
                  <a:lnTo>
                    <a:pt x="1523" y="1486"/>
                  </a:lnTo>
                  <a:lnTo>
                    <a:pt x="1480" y="1490"/>
                  </a:lnTo>
                  <a:lnTo>
                    <a:pt x="1336" y="1439"/>
                  </a:lnTo>
                  <a:lnTo>
                    <a:pt x="1287" y="1476"/>
                  </a:lnTo>
                  <a:lnTo>
                    <a:pt x="1271" y="1531"/>
                  </a:lnTo>
                  <a:lnTo>
                    <a:pt x="1248" y="1557"/>
                  </a:lnTo>
                  <a:lnTo>
                    <a:pt x="1195" y="1504"/>
                  </a:lnTo>
                  <a:lnTo>
                    <a:pt x="1151" y="1472"/>
                  </a:lnTo>
                  <a:lnTo>
                    <a:pt x="1130" y="1399"/>
                  </a:lnTo>
                  <a:lnTo>
                    <a:pt x="1090" y="1405"/>
                  </a:lnTo>
                  <a:lnTo>
                    <a:pt x="1100" y="1486"/>
                  </a:lnTo>
                  <a:lnTo>
                    <a:pt x="1067" y="1488"/>
                  </a:lnTo>
                  <a:lnTo>
                    <a:pt x="1019" y="1415"/>
                  </a:lnTo>
                  <a:lnTo>
                    <a:pt x="966" y="1429"/>
                  </a:lnTo>
                  <a:lnTo>
                    <a:pt x="950" y="1380"/>
                  </a:lnTo>
                  <a:lnTo>
                    <a:pt x="927" y="1348"/>
                  </a:lnTo>
                  <a:lnTo>
                    <a:pt x="807" y="1372"/>
                  </a:lnTo>
                  <a:lnTo>
                    <a:pt x="765" y="1322"/>
                  </a:lnTo>
                  <a:lnTo>
                    <a:pt x="730" y="1352"/>
                  </a:lnTo>
                  <a:lnTo>
                    <a:pt x="683" y="1348"/>
                  </a:lnTo>
                  <a:lnTo>
                    <a:pt x="620" y="1370"/>
                  </a:lnTo>
                  <a:lnTo>
                    <a:pt x="557" y="1301"/>
                  </a:lnTo>
                  <a:lnTo>
                    <a:pt x="533" y="1238"/>
                  </a:lnTo>
                  <a:lnTo>
                    <a:pt x="437" y="1261"/>
                  </a:lnTo>
                  <a:lnTo>
                    <a:pt x="401" y="1291"/>
                  </a:lnTo>
                  <a:lnTo>
                    <a:pt x="413" y="1208"/>
                  </a:lnTo>
                  <a:lnTo>
                    <a:pt x="372" y="1153"/>
                  </a:lnTo>
                  <a:lnTo>
                    <a:pt x="317" y="1094"/>
                  </a:lnTo>
                  <a:lnTo>
                    <a:pt x="332" y="1047"/>
                  </a:lnTo>
                  <a:lnTo>
                    <a:pt x="415" y="956"/>
                  </a:lnTo>
                  <a:lnTo>
                    <a:pt x="472" y="844"/>
                  </a:lnTo>
                  <a:lnTo>
                    <a:pt x="521" y="791"/>
                  </a:lnTo>
                  <a:lnTo>
                    <a:pt x="529" y="722"/>
                  </a:lnTo>
                  <a:lnTo>
                    <a:pt x="563" y="708"/>
                  </a:lnTo>
                  <a:lnTo>
                    <a:pt x="531" y="590"/>
                  </a:lnTo>
                  <a:lnTo>
                    <a:pt x="561" y="480"/>
                  </a:lnTo>
                  <a:lnTo>
                    <a:pt x="580" y="376"/>
                  </a:lnTo>
                  <a:lnTo>
                    <a:pt x="468" y="297"/>
                  </a:lnTo>
                  <a:lnTo>
                    <a:pt x="421" y="358"/>
                  </a:lnTo>
                  <a:lnTo>
                    <a:pt x="313" y="393"/>
                  </a:lnTo>
                  <a:lnTo>
                    <a:pt x="210" y="393"/>
                  </a:lnTo>
                  <a:lnTo>
                    <a:pt x="183" y="321"/>
                  </a:lnTo>
                  <a:lnTo>
                    <a:pt x="179" y="254"/>
                  </a:lnTo>
                  <a:lnTo>
                    <a:pt x="112" y="226"/>
                  </a:lnTo>
                  <a:lnTo>
                    <a:pt x="88" y="273"/>
                  </a:lnTo>
                  <a:lnTo>
                    <a:pt x="0" y="222"/>
                  </a:lnTo>
                  <a:lnTo>
                    <a:pt x="45" y="140"/>
                  </a:lnTo>
                  <a:lnTo>
                    <a:pt x="6" y="90"/>
                  </a:lnTo>
                  <a:lnTo>
                    <a:pt x="10" y="88"/>
                  </a:lnTo>
                  <a:lnTo>
                    <a:pt x="19" y="83"/>
                  </a:lnTo>
                  <a:lnTo>
                    <a:pt x="33" y="75"/>
                  </a:lnTo>
                  <a:lnTo>
                    <a:pt x="51" y="65"/>
                  </a:lnTo>
                  <a:lnTo>
                    <a:pt x="69" y="57"/>
                  </a:lnTo>
                  <a:lnTo>
                    <a:pt x="84" y="49"/>
                  </a:lnTo>
                  <a:lnTo>
                    <a:pt x="98" y="45"/>
                  </a:lnTo>
                  <a:lnTo>
                    <a:pt x="112" y="41"/>
                  </a:lnTo>
                  <a:lnTo>
                    <a:pt x="134" y="35"/>
                  </a:lnTo>
                  <a:lnTo>
                    <a:pt x="155" y="25"/>
                  </a:lnTo>
                  <a:lnTo>
                    <a:pt x="179" y="18"/>
                  </a:lnTo>
                  <a:lnTo>
                    <a:pt x="197" y="8"/>
                  </a:lnTo>
                  <a:lnTo>
                    <a:pt x="208" y="4"/>
                  </a:lnTo>
                  <a:lnTo>
                    <a:pt x="224" y="0"/>
                  </a:lnTo>
                  <a:lnTo>
                    <a:pt x="244" y="4"/>
                  </a:lnTo>
                  <a:lnTo>
                    <a:pt x="267" y="14"/>
                  </a:lnTo>
                  <a:lnTo>
                    <a:pt x="293" y="25"/>
                  </a:lnTo>
                  <a:lnTo>
                    <a:pt x="313" y="39"/>
                  </a:lnTo>
                  <a:lnTo>
                    <a:pt x="328" y="47"/>
                  </a:lnTo>
                  <a:lnTo>
                    <a:pt x="344" y="51"/>
                  </a:lnTo>
                  <a:lnTo>
                    <a:pt x="358" y="49"/>
                  </a:lnTo>
                  <a:lnTo>
                    <a:pt x="366" y="43"/>
                  </a:lnTo>
                  <a:lnTo>
                    <a:pt x="374" y="35"/>
                  </a:lnTo>
                  <a:lnTo>
                    <a:pt x="380" y="27"/>
                  </a:lnTo>
                  <a:lnTo>
                    <a:pt x="387" y="21"/>
                  </a:lnTo>
                  <a:lnTo>
                    <a:pt x="397" y="21"/>
                  </a:lnTo>
                  <a:lnTo>
                    <a:pt x="413" y="25"/>
                  </a:lnTo>
                  <a:lnTo>
                    <a:pt x="447" y="39"/>
                  </a:lnTo>
                  <a:lnTo>
                    <a:pt x="472" y="53"/>
                  </a:lnTo>
                  <a:lnTo>
                    <a:pt x="492" y="73"/>
                  </a:lnTo>
                  <a:lnTo>
                    <a:pt x="510" y="96"/>
                  </a:lnTo>
                  <a:lnTo>
                    <a:pt x="531" y="118"/>
                  </a:lnTo>
                  <a:lnTo>
                    <a:pt x="551" y="142"/>
                  </a:lnTo>
                  <a:lnTo>
                    <a:pt x="567" y="163"/>
                  </a:lnTo>
                  <a:lnTo>
                    <a:pt x="582" y="187"/>
                  </a:lnTo>
                  <a:lnTo>
                    <a:pt x="598" y="212"/>
                  </a:lnTo>
                  <a:lnTo>
                    <a:pt x="610" y="232"/>
                  </a:lnTo>
                  <a:lnTo>
                    <a:pt x="622" y="256"/>
                  </a:lnTo>
                  <a:lnTo>
                    <a:pt x="637" y="279"/>
                  </a:lnTo>
                  <a:lnTo>
                    <a:pt x="655" y="303"/>
                  </a:lnTo>
                  <a:lnTo>
                    <a:pt x="673" y="325"/>
                  </a:lnTo>
                  <a:lnTo>
                    <a:pt x="689" y="348"/>
                  </a:lnTo>
                  <a:lnTo>
                    <a:pt x="698" y="368"/>
                  </a:lnTo>
                  <a:lnTo>
                    <a:pt x="704" y="378"/>
                  </a:lnTo>
                  <a:lnTo>
                    <a:pt x="714" y="386"/>
                  </a:lnTo>
                  <a:lnTo>
                    <a:pt x="726" y="393"/>
                  </a:lnTo>
                  <a:lnTo>
                    <a:pt x="736" y="405"/>
                  </a:lnTo>
                  <a:lnTo>
                    <a:pt x="742" y="417"/>
                  </a:lnTo>
                  <a:lnTo>
                    <a:pt x="750" y="445"/>
                  </a:lnTo>
                  <a:lnTo>
                    <a:pt x="761" y="470"/>
                  </a:lnTo>
                  <a:lnTo>
                    <a:pt x="773" y="492"/>
                  </a:lnTo>
                  <a:lnTo>
                    <a:pt x="783" y="508"/>
                  </a:lnTo>
                  <a:lnTo>
                    <a:pt x="795" y="527"/>
                  </a:lnTo>
                  <a:lnTo>
                    <a:pt x="809" y="543"/>
                  </a:lnTo>
                  <a:lnTo>
                    <a:pt x="824" y="555"/>
                  </a:lnTo>
                  <a:lnTo>
                    <a:pt x="840" y="561"/>
                  </a:lnTo>
                  <a:lnTo>
                    <a:pt x="862" y="567"/>
                  </a:lnTo>
                  <a:lnTo>
                    <a:pt x="882" y="569"/>
                  </a:lnTo>
                  <a:lnTo>
                    <a:pt x="901" y="565"/>
                  </a:lnTo>
                  <a:lnTo>
                    <a:pt x="919" y="559"/>
                  </a:lnTo>
                  <a:lnTo>
                    <a:pt x="941" y="553"/>
                  </a:lnTo>
                  <a:lnTo>
                    <a:pt x="960" y="549"/>
                  </a:lnTo>
                  <a:lnTo>
                    <a:pt x="982" y="551"/>
                  </a:lnTo>
                  <a:lnTo>
                    <a:pt x="1004" y="559"/>
                  </a:lnTo>
                  <a:lnTo>
                    <a:pt x="1029" y="563"/>
                  </a:lnTo>
                  <a:lnTo>
                    <a:pt x="1051" y="569"/>
                  </a:lnTo>
                  <a:lnTo>
                    <a:pt x="1065" y="575"/>
                  </a:lnTo>
                  <a:lnTo>
                    <a:pt x="1073" y="580"/>
                  </a:lnTo>
                  <a:lnTo>
                    <a:pt x="1086" y="588"/>
                  </a:lnTo>
                  <a:lnTo>
                    <a:pt x="1104" y="598"/>
                  </a:lnTo>
                  <a:lnTo>
                    <a:pt x="1122" y="608"/>
                  </a:lnTo>
                  <a:lnTo>
                    <a:pt x="1139" y="616"/>
                  </a:lnTo>
                  <a:lnTo>
                    <a:pt x="1155" y="620"/>
                  </a:lnTo>
                  <a:lnTo>
                    <a:pt x="1167" y="620"/>
                  </a:lnTo>
                  <a:lnTo>
                    <a:pt x="1171" y="618"/>
                  </a:lnTo>
                  <a:lnTo>
                    <a:pt x="1177" y="614"/>
                  </a:lnTo>
                  <a:lnTo>
                    <a:pt x="1181" y="614"/>
                  </a:lnTo>
                  <a:lnTo>
                    <a:pt x="1185" y="614"/>
                  </a:lnTo>
                  <a:lnTo>
                    <a:pt x="1189" y="616"/>
                  </a:lnTo>
                  <a:lnTo>
                    <a:pt x="1191" y="618"/>
                  </a:lnTo>
                  <a:lnTo>
                    <a:pt x="1193" y="624"/>
                  </a:lnTo>
                  <a:lnTo>
                    <a:pt x="1195" y="632"/>
                  </a:lnTo>
                  <a:lnTo>
                    <a:pt x="1197" y="641"/>
                  </a:lnTo>
                  <a:lnTo>
                    <a:pt x="1202" y="659"/>
                  </a:lnTo>
                  <a:lnTo>
                    <a:pt x="1212" y="675"/>
                  </a:lnTo>
                  <a:lnTo>
                    <a:pt x="1224" y="687"/>
                  </a:lnTo>
                  <a:lnTo>
                    <a:pt x="1232" y="701"/>
                  </a:lnTo>
                  <a:lnTo>
                    <a:pt x="1238" y="714"/>
                  </a:lnTo>
                  <a:lnTo>
                    <a:pt x="1244" y="734"/>
                  </a:lnTo>
                  <a:lnTo>
                    <a:pt x="1254" y="754"/>
                  </a:lnTo>
                  <a:lnTo>
                    <a:pt x="1265" y="767"/>
                  </a:lnTo>
                  <a:lnTo>
                    <a:pt x="1277" y="775"/>
                  </a:lnTo>
                  <a:lnTo>
                    <a:pt x="1289" y="779"/>
                  </a:lnTo>
                  <a:lnTo>
                    <a:pt x="1299" y="785"/>
                  </a:lnTo>
                  <a:lnTo>
                    <a:pt x="1313" y="789"/>
                  </a:lnTo>
                  <a:lnTo>
                    <a:pt x="1328" y="785"/>
                  </a:lnTo>
                  <a:lnTo>
                    <a:pt x="1348" y="777"/>
                  </a:lnTo>
                  <a:lnTo>
                    <a:pt x="1374" y="773"/>
                  </a:lnTo>
                  <a:lnTo>
                    <a:pt x="1399" y="767"/>
                  </a:lnTo>
                  <a:lnTo>
                    <a:pt x="1423" y="760"/>
                  </a:lnTo>
                  <a:lnTo>
                    <a:pt x="1447" y="742"/>
                  </a:lnTo>
                  <a:lnTo>
                    <a:pt x="1462" y="722"/>
                  </a:lnTo>
                  <a:lnTo>
                    <a:pt x="1472" y="701"/>
                  </a:lnTo>
                  <a:lnTo>
                    <a:pt x="1480" y="689"/>
                  </a:lnTo>
                  <a:lnTo>
                    <a:pt x="1494" y="675"/>
                  </a:lnTo>
                  <a:lnTo>
                    <a:pt x="1510" y="659"/>
                  </a:lnTo>
                  <a:lnTo>
                    <a:pt x="1527" y="643"/>
                  </a:lnTo>
                  <a:lnTo>
                    <a:pt x="1543" y="628"/>
                  </a:lnTo>
                  <a:lnTo>
                    <a:pt x="1557" y="616"/>
                  </a:lnTo>
                  <a:lnTo>
                    <a:pt x="1572" y="604"/>
                  </a:lnTo>
                  <a:lnTo>
                    <a:pt x="1584" y="594"/>
                  </a:lnTo>
                  <a:lnTo>
                    <a:pt x="1598" y="586"/>
                  </a:lnTo>
                  <a:lnTo>
                    <a:pt x="1614" y="577"/>
                  </a:lnTo>
                  <a:lnTo>
                    <a:pt x="1634" y="567"/>
                  </a:lnTo>
                  <a:lnTo>
                    <a:pt x="1653" y="561"/>
                  </a:lnTo>
                  <a:lnTo>
                    <a:pt x="1667" y="557"/>
                  </a:lnTo>
                  <a:lnTo>
                    <a:pt x="1673" y="557"/>
                  </a:lnTo>
                  <a:close/>
                </a:path>
              </a:pathLst>
            </a:custGeom>
            <a:grpFill/>
            <a:ln w="0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104"/>
            <p:cNvSpPr/>
            <p:nvPr/>
          </p:nvSpPr>
          <p:spPr bwMode="gray">
            <a:xfrm>
              <a:off x="3599" y="839"/>
              <a:ext cx="861" cy="778"/>
            </a:xfrm>
            <a:custGeom>
              <a:avLst/>
              <a:gdLst>
                <a:gd name="T0" fmla="*/ 419 w 1722"/>
                <a:gd name="T1" fmla="*/ 147 h 1557"/>
                <a:gd name="T2" fmla="*/ 423 w 1722"/>
                <a:gd name="T3" fmla="*/ 159 h 1557"/>
                <a:gd name="T4" fmla="*/ 428 w 1722"/>
                <a:gd name="T5" fmla="*/ 173 h 1557"/>
                <a:gd name="T6" fmla="*/ 419 w 1722"/>
                <a:gd name="T7" fmla="*/ 185 h 1557"/>
                <a:gd name="T8" fmla="*/ 421 w 1722"/>
                <a:gd name="T9" fmla="*/ 196 h 1557"/>
                <a:gd name="T10" fmla="*/ 431 w 1722"/>
                <a:gd name="T11" fmla="*/ 209 h 1557"/>
                <a:gd name="T12" fmla="*/ 429 w 1722"/>
                <a:gd name="T13" fmla="*/ 233 h 1557"/>
                <a:gd name="T14" fmla="*/ 425 w 1722"/>
                <a:gd name="T15" fmla="*/ 256 h 1557"/>
                <a:gd name="T16" fmla="*/ 417 w 1722"/>
                <a:gd name="T17" fmla="*/ 278 h 1557"/>
                <a:gd name="T18" fmla="*/ 418 w 1722"/>
                <a:gd name="T19" fmla="*/ 290 h 1557"/>
                <a:gd name="T20" fmla="*/ 404 w 1722"/>
                <a:gd name="T21" fmla="*/ 293 h 1557"/>
                <a:gd name="T22" fmla="*/ 383 w 1722"/>
                <a:gd name="T23" fmla="*/ 292 h 1557"/>
                <a:gd name="T24" fmla="*/ 374 w 1722"/>
                <a:gd name="T25" fmla="*/ 295 h 1557"/>
                <a:gd name="T26" fmla="*/ 367 w 1722"/>
                <a:gd name="T27" fmla="*/ 309 h 1557"/>
                <a:gd name="T28" fmla="*/ 358 w 1722"/>
                <a:gd name="T29" fmla="*/ 318 h 1557"/>
                <a:gd name="T30" fmla="*/ 368 w 1722"/>
                <a:gd name="T31" fmla="*/ 333 h 1557"/>
                <a:gd name="T32" fmla="*/ 375 w 1722"/>
                <a:gd name="T33" fmla="*/ 350 h 1557"/>
                <a:gd name="T34" fmla="*/ 380 w 1722"/>
                <a:gd name="T35" fmla="*/ 367 h 1557"/>
                <a:gd name="T36" fmla="*/ 334 w 1722"/>
                <a:gd name="T37" fmla="*/ 359 h 1557"/>
                <a:gd name="T38" fmla="*/ 299 w 1722"/>
                <a:gd name="T39" fmla="*/ 376 h 1557"/>
                <a:gd name="T40" fmla="*/ 275 w 1722"/>
                <a:gd name="T41" fmla="*/ 371 h 1557"/>
                <a:gd name="T42" fmla="*/ 237 w 1722"/>
                <a:gd name="T43" fmla="*/ 345 h 1557"/>
                <a:gd name="T44" fmla="*/ 183 w 1722"/>
                <a:gd name="T45" fmla="*/ 338 h 1557"/>
                <a:gd name="T46" fmla="*/ 134 w 1722"/>
                <a:gd name="T47" fmla="*/ 309 h 1557"/>
                <a:gd name="T48" fmla="*/ 93 w 1722"/>
                <a:gd name="T49" fmla="*/ 288 h 1557"/>
                <a:gd name="T50" fmla="*/ 118 w 1722"/>
                <a:gd name="T51" fmla="*/ 211 h 1557"/>
                <a:gd name="T52" fmla="*/ 133 w 1722"/>
                <a:gd name="T53" fmla="*/ 147 h 1557"/>
                <a:gd name="T54" fmla="*/ 106 w 1722"/>
                <a:gd name="T55" fmla="*/ 89 h 1557"/>
                <a:gd name="T56" fmla="*/ 45 w 1722"/>
                <a:gd name="T57" fmla="*/ 63 h 1557"/>
                <a:gd name="T58" fmla="*/ 12 w 1722"/>
                <a:gd name="T59" fmla="*/ 35 h 1557"/>
                <a:gd name="T60" fmla="*/ 9 w 1722"/>
                <a:gd name="T61" fmla="*/ 18 h 1557"/>
                <a:gd name="T62" fmla="*/ 25 w 1722"/>
                <a:gd name="T63" fmla="*/ 11 h 1557"/>
                <a:gd name="T64" fmla="*/ 45 w 1722"/>
                <a:gd name="T65" fmla="*/ 4 h 1557"/>
                <a:gd name="T66" fmla="*/ 61 w 1722"/>
                <a:gd name="T67" fmla="*/ 1 h 1557"/>
                <a:gd name="T68" fmla="*/ 82 w 1722"/>
                <a:gd name="T69" fmla="*/ 11 h 1557"/>
                <a:gd name="T70" fmla="*/ 94 w 1722"/>
                <a:gd name="T71" fmla="*/ 8 h 1557"/>
                <a:gd name="T72" fmla="*/ 104 w 1722"/>
                <a:gd name="T73" fmla="*/ 6 h 1557"/>
                <a:gd name="T74" fmla="*/ 127 w 1722"/>
                <a:gd name="T75" fmla="*/ 24 h 1557"/>
                <a:gd name="T76" fmla="*/ 146 w 1722"/>
                <a:gd name="T77" fmla="*/ 46 h 1557"/>
                <a:gd name="T78" fmla="*/ 160 w 1722"/>
                <a:gd name="T79" fmla="*/ 69 h 1557"/>
                <a:gd name="T80" fmla="*/ 175 w 1722"/>
                <a:gd name="T81" fmla="*/ 92 h 1557"/>
                <a:gd name="T82" fmla="*/ 184 w 1722"/>
                <a:gd name="T83" fmla="*/ 101 h 1557"/>
                <a:gd name="T84" fmla="*/ 194 w 1722"/>
                <a:gd name="T85" fmla="*/ 123 h 1557"/>
                <a:gd name="T86" fmla="*/ 206 w 1722"/>
                <a:gd name="T87" fmla="*/ 138 h 1557"/>
                <a:gd name="T88" fmla="*/ 225 w 1722"/>
                <a:gd name="T89" fmla="*/ 141 h 1557"/>
                <a:gd name="T90" fmla="*/ 245 w 1722"/>
                <a:gd name="T91" fmla="*/ 137 h 1557"/>
                <a:gd name="T92" fmla="*/ 267 w 1722"/>
                <a:gd name="T93" fmla="*/ 143 h 1557"/>
                <a:gd name="T94" fmla="*/ 281 w 1722"/>
                <a:gd name="T95" fmla="*/ 152 h 1557"/>
                <a:gd name="T96" fmla="*/ 293 w 1722"/>
                <a:gd name="T97" fmla="*/ 154 h 1557"/>
                <a:gd name="T98" fmla="*/ 298 w 1722"/>
                <a:gd name="T99" fmla="*/ 154 h 1557"/>
                <a:gd name="T100" fmla="*/ 300 w 1722"/>
                <a:gd name="T101" fmla="*/ 160 h 1557"/>
                <a:gd name="T102" fmla="*/ 308 w 1722"/>
                <a:gd name="T103" fmla="*/ 175 h 1557"/>
                <a:gd name="T104" fmla="*/ 317 w 1722"/>
                <a:gd name="T105" fmla="*/ 191 h 1557"/>
                <a:gd name="T106" fmla="*/ 329 w 1722"/>
                <a:gd name="T107" fmla="*/ 197 h 1557"/>
                <a:gd name="T108" fmla="*/ 350 w 1722"/>
                <a:gd name="T109" fmla="*/ 191 h 1557"/>
                <a:gd name="T110" fmla="*/ 368 w 1722"/>
                <a:gd name="T111" fmla="*/ 175 h 1557"/>
                <a:gd name="T112" fmla="*/ 382 w 1722"/>
                <a:gd name="T113" fmla="*/ 160 h 1557"/>
                <a:gd name="T114" fmla="*/ 396 w 1722"/>
                <a:gd name="T115" fmla="*/ 148 h 1557"/>
                <a:gd name="T116" fmla="*/ 414 w 1722"/>
                <a:gd name="T117" fmla="*/ 140 h 155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722"/>
                <a:gd name="T178" fmla="*/ 0 h 1557"/>
                <a:gd name="T179" fmla="*/ 1722 w 1722"/>
                <a:gd name="T180" fmla="*/ 1557 h 155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722" h="1557">
                  <a:moveTo>
                    <a:pt x="1673" y="557"/>
                  </a:moveTo>
                  <a:lnTo>
                    <a:pt x="1673" y="561"/>
                  </a:lnTo>
                  <a:lnTo>
                    <a:pt x="1673" y="575"/>
                  </a:lnTo>
                  <a:lnTo>
                    <a:pt x="1675" y="590"/>
                  </a:lnTo>
                  <a:lnTo>
                    <a:pt x="1675" y="606"/>
                  </a:lnTo>
                  <a:lnTo>
                    <a:pt x="1675" y="618"/>
                  </a:lnTo>
                  <a:lnTo>
                    <a:pt x="1681" y="628"/>
                  </a:lnTo>
                  <a:lnTo>
                    <a:pt x="1691" y="639"/>
                  </a:lnTo>
                  <a:lnTo>
                    <a:pt x="1702" y="649"/>
                  </a:lnTo>
                  <a:lnTo>
                    <a:pt x="1712" y="661"/>
                  </a:lnTo>
                  <a:lnTo>
                    <a:pt x="1714" y="673"/>
                  </a:lnTo>
                  <a:lnTo>
                    <a:pt x="1710" y="693"/>
                  </a:lnTo>
                  <a:lnTo>
                    <a:pt x="1698" y="712"/>
                  </a:lnTo>
                  <a:lnTo>
                    <a:pt x="1687" y="728"/>
                  </a:lnTo>
                  <a:lnTo>
                    <a:pt x="1681" y="736"/>
                  </a:lnTo>
                  <a:lnTo>
                    <a:pt x="1673" y="742"/>
                  </a:lnTo>
                  <a:lnTo>
                    <a:pt x="1669" y="752"/>
                  </a:lnTo>
                  <a:lnTo>
                    <a:pt x="1667" y="762"/>
                  </a:lnTo>
                  <a:lnTo>
                    <a:pt x="1673" y="773"/>
                  </a:lnTo>
                  <a:lnTo>
                    <a:pt x="1683" y="787"/>
                  </a:lnTo>
                  <a:lnTo>
                    <a:pt x="1697" y="799"/>
                  </a:lnTo>
                  <a:lnTo>
                    <a:pt x="1708" y="811"/>
                  </a:lnTo>
                  <a:lnTo>
                    <a:pt x="1718" y="823"/>
                  </a:lnTo>
                  <a:lnTo>
                    <a:pt x="1722" y="836"/>
                  </a:lnTo>
                  <a:lnTo>
                    <a:pt x="1720" y="852"/>
                  </a:lnTo>
                  <a:lnTo>
                    <a:pt x="1720" y="876"/>
                  </a:lnTo>
                  <a:lnTo>
                    <a:pt x="1718" y="905"/>
                  </a:lnTo>
                  <a:lnTo>
                    <a:pt x="1716" y="935"/>
                  </a:lnTo>
                  <a:lnTo>
                    <a:pt x="1714" y="964"/>
                  </a:lnTo>
                  <a:lnTo>
                    <a:pt x="1712" y="988"/>
                  </a:lnTo>
                  <a:lnTo>
                    <a:pt x="1708" y="1002"/>
                  </a:lnTo>
                  <a:lnTo>
                    <a:pt x="1697" y="1025"/>
                  </a:lnTo>
                  <a:lnTo>
                    <a:pt x="1687" y="1051"/>
                  </a:lnTo>
                  <a:lnTo>
                    <a:pt x="1675" y="1074"/>
                  </a:lnTo>
                  <a:lnTo>
                    <a:pt x="1667" y="1096"/>
                  </a:lnTo>
                  <a:lnTo>
                    <a:pt x="1667" y="1114"/>
                  </a:lnTo>
                  <a:lnTo>
                    <a:pt x="1667" y="1130"/>
                  </a:lnTo>
                  <a:lnTo>
                    <a:pt x="1669" y="1139"/>
                  </a:lnTo>
                  <a:lnTo>
                    <a:pt x="1671" y="1151"/>
                  </a:lnTo>
                  <a:lnTo>
                    <a:pt x="1671" y="1163"/>
                  </a:lnTo>
                  <a:lnTo>
                    <a:pt x="1667" y="1171"/>
                  </a:lnTo>
                  <a:lnTo>
                    <a:pt x="1655" y="1175"/>
                  </a:lnTo>
                  <a:lnTo>
                    <a:pt x="1639" y="1175"/>
                  </a:lnTo>
                  <a:lnTo>
                    <a:pt x="1614" y="1175"/>
                  </a:lnTo>
                  <a:lnTo>
                    <a:pt x="1586" y="1175"/>
                  </a:lnTo>
                  <a:lnTo>
                    <a:pt x="1561" y="1173"/>
                  </a:lnTo>
                  <a:lnTo>
                    <a:pt x="1539" y="1171"/>
                  </a:lnTo>
                  <a:lnTo>
                    <a:pt x="1529" y="1169"/>
                  </a:lnTo>
                  <a:lnTo>
                    <a:pt x="1521" y="1169"/>
                  </a:lnTo>
                  <a:lnTo>
                    <a:pt x="1511" y="1171"/>
                  </a:lnTo>
                  <a:lnTo>
                    <a:pt x="1502" y="1177"/>
                  </a:lnTo>
                  <a:lnTo>
                    <a:pt x="1496" y="1183"/>
                  </a:lnTo>
                  <a:lnTo>
                    <a:pt x="1492" y="1193"/>
                  </a:lnTo>
                  <a:lnTo>
                    <a:pt x="1486" y="1206"/>
                  </a:lnTo>
                  <a:lnTo>
                    <a:pt x="1478" y="1222"/>
                  </a:lnTo>
                  <a:lnTo>
                    <a:pt x="1468" y="1238"/>
                  </a:lnTo>
                  <a:lnTo>
                    <a:pt x="1458" y="1246"/>
                  </a:lnTo>
                  <a:lnTo>
                    <a:pt x="1445" y="1254"/>
                  </a:lnTo>
                  <a:lnTo>
                    <a:pt x="1435" y="1261"/>
                  </a:lnTo>
                  <a:lnTo>
                    <a:pt x="1429" y="1273"/>
                  </a:lnTo>
                  <a:lnTo>
                    <a:pt x="1433" y="1285"/>
                  </a:lnTo>
                  <a:lnTo>
                    <a:pt x="1443" y="1297"/>
                  </a:lnTo>
                  <a:lnTo>
                    <a:pt x="1456" y="1313"/>
                  </a:lnTo>
                  <a:lnTo>
                    <a:pt x="1470" y="1332"/>
                  </a:lnTo>
                  <a:lnTo>
                    <a:pt x="1480" y="1350"/>
                  </a:lnTo>
                  <a:lnTo>
                    <a:pt x="1486" y="1364"/>
                  </a:lnTo>
                  <a:lnTo>
                    <a:pt x="1492" y="1381"/>
                  </a:lnTo>
                  <a:lnTo>
                    <a:pt x="1498" y="1401"/>
                  </a:lnTo>
                  <a:lnTo>
                    <a:pt x="1504" y="1423"/>
                  </a:lnTo>
                  <a:lnTo>
                    <a:pt x="1510" y="1441"/>
                  </a:lnTo>
                  <a:lnTo>
                    <a:pt x="1513" y="1454"/>
                  </a:lnTo>
                  <a:lnTo>
                    <a:pt x="1517" y="1470"/>
                  </a:lnTo>
                  <a:lnTo>
                    <a:pt x="1521" y="1482"/>
                  </a:lnTo>
                  <a:lnTo>
                    <a:pt x="1523" y="1486"/>
                  </a:lnTo>
                  <a:lnTo>
                    <a:pt x="1480" y="1490"/>
                  </a:lnTo>
                  <a:lnTo>
                    <a:pt x="1336" y="1439"/>
                  </a:lnTo>
                  <a:lnTo>
                    <a:pt x="1287" y="1476"/>
                  </a:lnTo>
                  <a:lnTo>
                    <a:pt x="1271" y="1531"/>
                  </a:lnTo>
                  <a:lnTo>
                    <a:pt x="1248" y="1557"/>
                  </a:lnTo>
                  <a:lnTo>
                    <a:pt x="1195" y="1504"/>
                  </a:lnTo>
                  <a:lnTo>
                    <a:pt x="1151" y="1472"/>
                  </a:lnTo>
                  <a:lnTo>
                    <a:pt x="1130" y="1399"/>
                  </a:lnTo>
                  <a:lnTo>
                    <a:pt x="1090" y="1405"/>
                  </a:lnTo>
                  <a:lnTo>
                    <a:pt x="1100" y="1486"/>
                  </a:lnTo>
                  <a:lnTo>
                    <a:pt x="1067" y="1488"/>
                  </a:lnTo>
                  <a:lnTo>
                    <a:pt x="1019" y="1415"/>
                  </a:lnTo>
                  <a:lnTo>
                    <a:pt x="966" y="1429"/>
                  </a:lnTo>
                  <a:lnTo>
                    <a:pt x="950" y="1380"/>
                  </a:lnTo>
                  <a:lnTo>
                    <a:pt x="927" y="1348"/>
                  </a:lnTo>
                  <a:lnTo>
                    <a:pt x="807" y="1372"/>
                  </a:lnTo>
                  <a:lnTo>
                    <a:pt x="765" y="1322"/>
                  </a:lnTo>
                  <a:lnTo>
                    <a:pt x="730" y="1352"/>
                  </a:lnTo>
                  <a:lnTo>
                    <a:pt x="683" y="1348"/>
                  </a:lnTo>
                  <a:lnTo>
                    <a:pt x="620" y="1370"/>
                  </a:lnTo>
                  <a:lnTo>
                    <a:pt x="557" y="1301"/>
                  </a:lnTo>
                  <a:lnTo>
                    <a:pt x="533" y="1238"/>
                  </a:lnTo>
                  <a:lnTo>
                    <a:pt x="437" y="1261"/>
                  </a:lnTo>
                  <a:lnTo>
                    <a:pt x="401" y="1291"/>
                  </a:lnTo>
                  <a:lnTo>
                    <a:pt x="413" y="1208"/>
                  </a:lnTo>
                  <a:lnTo>
                    <a:pt x="372" y="1153"/>
                  </a:lnTo>
                  <a:lnTo>
                    <a:pt x="317" y="1094"/>
                  </a:lnTo>
                  <a:lnTo>
                    <a:pt x="332" y="1047"/>
                  </a:lnTo>
                  <a:lnTo>
                    <a:pt x="415" y="956"/>
                  </a:lnTo>
                  <a:lnTo>
                    <a:pt x="472" y="844"/>
                  </a:lnTo>
                  <a:lnTo>
                    <a:pt x="521" y="791"/>
                  </a:lnTo>
                  <a:lnTo>
                    <a:pt x="529" y="722"/>
                  </a:lnTo>
                  <a:lnTo>
                    <a:pt x="563" y="708"/>
                  </a:lnTo>
                  <a:lnTo>
                    <a:pt x="531" y="590"/>
                  </a:lnTo>
                  <a:lnTo>
                    <a:pt x="561" y="480"/>
                  </a:lnTo>
                  <a:lnTo>
                    <a:pt x="580" y="376"/>
                  </a:lnTo>
                  <a:lnTo>
                    <a:pt x="468" y="297"/>
                  </a:lnTo>
                  <a:lnTo>
                    <a:pt x="421" y="358"/>
                  </a:lnTo>
                  <a:lnTo>
                    <a:pt x="313" y="393"/>
                  </a:lnTo>
                  <a:lnTo>
                    <a:pt x="210" y="393"/>
                  </a:lnTo>
                  <a:lnTo>
                    <a:pt x="183" y="321"/>
                  </a:lnTo>
                  <a:lnTo>
                    <a:pt x="179" y="254"/>
                  </a:lnTo>
                  <a:lnTo>
                    <a:pt x="112" y="226"/>
                  </a:lnTo>
                  <a:lnTo>
                    <a:pt x="88" y="273"/>
                  </a:lnTo>
                  <a:lnTo>
                    <a:pt x="0" y="222"/>
                  </a:lnTo>
                  <a:lnTo>
                    <a:pt x="45" y="140"/>
                  </a:lnTo>
                  <a:lnTo>
                    <a:pt x="6" y="90"/>
                  </a:lnTo>
                  <a:lnTo>
                    <a:pt x="10" y="88"/>
                  </a:lnTo>
                  <a:lnTo>
                    <a:pt x="19" y="83"/>
                  </a:lnTo>
                  <a:lnTo>
                    <a:pt x="33" y="75"/>
                  </a:lnTo>
                  <a:lnTo>
                    <a:pt x="51" y="65"/>
                  </a:lnTo>
                  <a:lnTo>
                    <a:pt x="69" y="57"/>
                  </a:lnTo>
                  <a:lnTo>
                    <a:pt x="84" y="49"/>
                  </a:lnTo>
                  <a:lnTo>
                    <a:pt x="98" y="45"/>
                  </a:lnTo>
                  <a:lnTo>
                    <a:pt x="112" y="41"/>
                  </a:lnTo>
                  <a:lnTo>
                    <a:pt x="134" y="35"/>
                  </a:lnTo>
                  <a:lnTo>
                    <a:pt x="155" y="25"/>
                  </a:lnTo>
                  <a:lnTo>
                    <a:pt x="179" y="18"/>
                  </a:lnTo>
                  <a:lnTo>
                    <a:pt x="197" y="8"/>
                  </a:lnTo>
                  <a:lnTo>
                    <a:pt x="208" y="4"/>
                  </a:lnTo>
                  <a:lnTo>
                    <a:pt x="224" y="0"/>
                  </a:lnTo>
                  <a:lnTo>
                    <a:pt x="244" y="4"/>
                  </a:lnTo>
                  <a:lnTo>
                    <a:pt x="267" y="14"/>
                  </a:lnTo>
                  <a:lnTo>
                    <a:pt x="293" y="25"/>
                  </a:lnTo>
                  <a:lnTo>
                    <a:pt x="313" y="39"/>
                  </a:lnTo>
                  <a:lnTo>
                    <a:pt x="328" y="47"/>
                  </a:lnTo>
                  <a:lnTo>
                    <a:pt x="344" y="51"/>
                  </a:lnTo>
                  <a:lnTo>
                    <a:pt x="358" y="49"/>
                  </a:lnTo>
                  <a:lnTo>
                    <a:pt x="366" y="43"/>
                  </a:lnTo>
                  <a:lnTo>
                    <a:pt x="374" y="35"/>
                  </a:lnTo>
                  <a:lnTo>
                    <a:pt x="380" y="27"/>
                  </a:lnTo>
                  <a:lnTo>
                    <a:pt x="387" y="21"/>
                  </a:lnTo>
                  <a:lnTo>
                    <a:pt x="397" y="21"/>
                  </a:lnTo>
                  <a:lnTo>
                    <a:pt x="413" y="25"/>
                  </a:lnTo>
                  <a:lnTo>
                    <a:pt x="447" y="39"/>
                  </a:lnTo>
                  <a:lnTo>
                    <a:pt x="472" y="53"/>
                  </a:lnTo>
                  <a:lnTo>
                    <a:pt x="492" y="73"/>
                  </a:lnTo>
                  <a:lnTo>
                    <a:pt x="510" y="96"/>
                  </a:lnTo>
                  <a:lnTo>
                    <a:pt x="531" y="118"/>
                  </a:lnTo>
                  <a:lnTo>
                    <a:pt x="551" y="142"/>
                  </a:lnTo>
                  <a:lnTo>
                    <a:pt x="567" y="163"/>
                  </a:lnTo>
                  <a:lnTo>
                    <a:pt x="582" y="187"/>
                  </a:lnTo>
                  <a:lnTo>
                    <a:pt x="598" y="212"/>
                  </a:lnTo>
                  <a:lnTo>
                    <a:pt x="610" y="232"/>
                  </a:lnTo>
                  <a:lnTo>
                    <a:pt x="622" y="256"/>
                  </a:lnTo>
                  <a:lnTo>
                    <a:pt x="637" y="279"/>
                  </a:lnTo>
                  <a:lnTo>
                    <a:pt x="655" y="303"/>
                  </a:lnTo>
                  <a:lnTo>
                    <a:pt x="673" y="325"/>
                  </a:lnTo>
                  <a:lnTo>
                    <a:pt x="689" y="348"/>
                  </a:lnTo>
                  <a:lnTo>
                    <a:pt x="698" y="368"/>
                  </a:lnTo>
                  <a:lnTo>
                    <a:pt x="704" y="378"/>
                  </a:lnTo>
                  <a:lnTo>
                    <a:pt x="714" y="386"/>
                  </a:lnTo>
                  <a:lnTo>
                    <a:pt x="726" y="393"/>
                  </a:lnTo>
                  <a:lnTo>
                    <a:pt x="736" y="405"/>
                  </a:lnTo>
                  <a:lnTo>
                    <a:pt x="742" y="417"/>
                  </a:lnTo>
                  <a:lnTo>
                    <a:pt x="750" y="445"/>
                  </a:lnTo>
                  <a:lnTo>
                    <a:pt x="761" y="470"/>
                  </a:lnTo>
                  <a:lnTo>
                    <a:pt x="773" y="492"/>
                  </a:lnTo>
                  <a:lnTo>
                    <a:pt x="783" y="508"/>
                  </a:lnTo>
                  <a:lnTo>
                    <a:pt x="795" y="527"/>
                  </a:lnTo>
                  <a:lnTo>
                    <a:pt x="809" y="543"/>
                  </a:lnTo>
                  <a:lnTo>
                    <a:pt x="824" y="555"/>
                  </a:lnTo>
                  <a:lnTo>
                    <a:pt x="840" y="561"/>
                  </a:lnTo>
                  <a:lnTo>
                    <a:pt x="862" y="567"/>
                  </a:lnTo>
                  <a:lnTo>
                    <a:pt x="882" y="569"/>
                  </a:lnTo>
                  <a:lnTo>
                    <a:pt x="901" y="565"/>
                  </a:lnTo>
                  <a:lnTo>
                    <a:pt x="919" y="559"/>
                  </a:lnTo>
                  <a:lnTo>
                    <a:pt x="941" y="553"/>
                  </a:lnTo>
                  <a:lnTo>
                    <a:pt x="960" y="549"/>
                  </a:lnTo>
                  <a:lnTo>
                    <a:pt x="982" y="551"/>
                  </a:lnTo>
                  <a:lnTo>
                    <a:pt x="1004" y="559"/>
                  </a:lnTo>
                  <a:lnTo>
                    <a:pt x="1029" y="563"/>
                  </a:lnTo>
                  <a:lnTo>
                    <a:pt x="1051" y="569"/>
                  </a:lnTo>
                  <a:lnTo>
                    <a:pt x="1065" y="575"/>
                  </a:lnTo>
                  <a:lnTo>
                    <a:pt x="1073" y="580"/>
                  </a:lnTo>
                  <a:lnTo>
                    <a:pt x="1086" y="588"/>
                  </a:lnTo>
                  <a:lnTo>
                    <a:pt x="1104" y="598"/>
                  </a:lnTo>
                  <a:lnTo>
                    <a:pt x="1122" y="608"/>
                  </a:lnTo>
                  <a:lnTo>
                    <a:pt x="1139" y="616"/>
                  </a:lnTo>
                  <a:lnTo>
                    <a:pt x="1155" y="620"/>
                  </a:lnTo>
                  <a:lnTo>
                    <a:pt x="1167" y="620"/>
                  </a:lnTo>
                  <a:lnTo>
                    <a:pt x="1171" y="618"/>
                  </a:lnTo>
                  <a:lnTo>
                    <a:pt x="1177" y="614"/>
                  </a:lnTo>
                  <a:lnTo>
                    <a:pt x="1181" y="614"/>
                  </a:lnTo>
                  <a:lnTo>
                    <a:pt x="1185" y="614"/>
                  </a:lnTo>
                  <a:lnTo>
                    <a:pt x="1189" y="616"/>
                  </a:lnTo>
                  <a:lnTo>
                    <a:pt x="1191" y="618"/>
                  </a:lnTo>
                  <a:lnTo>
                    <a:pt x="1193" y="624"/>
                  </a:lnTo>
                  <a:lnTo>
                    <a:pt x="1195" y="632"/>
                  </a:lnTo>
                  <a:lnTo>
                    <a:pt x="1197" y="641"/>
                  </a:lnTo>
                  <a:lnTo>
                    <a:pt x="1202" y="659"/>
                  </a:lnTo>
                  <a:lnTo>
                    <a:pt x="1212" y="675"/>
                  </a:lnTo>
                  <a:lnTo>
                    <a:pt x="1224" y="687"/>
                  </a:lnTo>
                  <a:lnTo>
                    <a:pt x="1232" y="701"/>
                  </a:lnTo>
                  <a:lnTo>
                    <a:pt x="1238" y="714"/>
                  </a:lnTo>
                  <a:lnTo>
                    <a:pt x="1244" y="734"/>
                  </a:lnTo>
                  <a:lnTo>
                    <a:pt x="1254" y="754"/>
                  </a:lnTo>
                  <a:lnTo>
                    <a:pt x="1265" y="767"/>
                  </a:lnTo>
                  <a:lnTo>
                    <a:pt x="1277" y="775"/>
                  </a:lnTo>
                  <a:lnTo>
                    <a:pt x="1289" y="779"/>
                  </a:lnTo>
                  <a:lnTo>
                    <a:pt x="1299" y="785"/>
                  </a:lnTo>
                  <a:lnTo>
                    <a:pt x="1313" y="789"/>
                  </a:lnTo>
                  <a:lnTo>
                    <a:pt x="1328" y="785"/>
                  </a:lnTo>
                  <a:lnTo>
                    <a:pt x="1348" y="777"/>
                  </a:lnTo>
                  <a:lnTo>
                    <a:pt x="1374" y="773"/>
                  </a:lnTo>
                  <a:lnTo>
                    <a:pt x="1399" y="767"/>
                  </a:lnTo>
                  <a:lnTo>
                    <a:pt x="1423" y="760"/>
                  </a:lnTo>
                  <a:lnTo>
                    <a:pt x="1447" y="742"/>
                  </a:lnTo>
                  <a:lnTo>
                    <a:pt x="1462" y="722"/>
                  </a:lnTo>
                  <a:lnTo>
                    <a:pt x="1472" y="701"/>
                  </a:lnTo>
                  <a:lnTo>
                    <a:pt x="1480" y="689"/>
                  </a:lnTo>
                  <a:lnTo>
                    <a:pt x="1494" y="675"/>
                  </a:lnTo>
                  <a:lnTo>
                    <a:pt x="1510" y="659"/>
                  </a:lnTo>
                  <a:lnTo>
                    <a:pt x="1527" y="643"/>
                  </a:lnTo>
                  <a:lnTo>
                    <a:pt x="1543" y="628"/>
                  </a:lnTo>
                  <a:lnTo>
                    <a:pt x="1557" y="616"/>
                  </a:lnTo>
                  <a:lnTo>
                    <a:pt x="1572" y="604"/>
                  </a:lnTo>
                  <a:lnTo>
                    <a:pt x="1584" y="594"/>
                  </a:lnTo>
                  <a:lnTo>
                    <a:pt x="1598" y="586"/>
                  </a:lnTo>
                  <a:lnTo>
                    <a:pt x="1614" y="577"/>
                  </a:lnTo>
                  <a:lnTo>
                    <a:pt x="1634" y="567"/>
                  </a:lnTo>
                  <a:lnTo>
                    <a:pt x="1653" y="561"/>
                  </a:lnTo>
                  <a:lnTo>
                    <a:pt x="1667" y="557"/>
                  </a:lnTo>
                  <a:lnTo>
                    <a:pt x="1673" y="557"/>
                  </a:lnTo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105"/>
            <p:cNvSpPr/>
            <p:nvPr/>
          </p:nvSpPr>
          <p:spPr bwMode="gray">
            <a:xfrm>
              <a:off x="2264" y="884"/>
              <a:ext cx="1641" cy="1473"/>
            </a:xfrm>
            <a:custGeom>
              <a:avLst/>
              <a:gdLst>
                <a:gd name="T0" fmla="*/ 651 w 3282"/>
                <a:gd name="T1" fmla="*/ 10 h 2947"/>
                <a:gd name="T2" fmla="*/ 669 w 3282"/>
                <a:gd name="T3" fmla="*/ 0 h 2947"/>
                <a:gd name="T4" fmla="*/ 720 w 3282"/>
                <a:gd name="T5" fmla="*/ 75 h 2947"/>
                <a:gd name="T6" fmla="*/ 808 w 3282"/>
                <a:gd name="T7" fmla="*/ 154 h 2947"/>
                <a:gd name="T8" fmla="*/ 761 w 3282"/>
                <a:gd name="T9" fmla="*/ 265 h 2947"/>
                <a:gd name="T10" fmla="*/ 737 w 3282"/>
                <a:gd name="T11" fmla="*/ 326 h 2947"/>
                <a:gd name="T12" fmla="*/ 793 w 3282"/>
                <a:gd name="T13" fmla="*/ 368 h 2947"/>
                <a:gd name="T14" fmla="*/ 785 w 3282"/>
                <a:gd name="T15" fmla="*/ 441 h 2947"/>
                <a:gd name="T16" fmla="*/ 710 w 3282"/>
                <a:gd name="T17" fmla="*/ 486 h 2947"/>
                <a:gd name="T18" fmla="*/ 693 w 3282"/>
                <a:gd name="T19" fmla="*/ 529 h 2947"/>
                <a:gd name="T20" fmla="*/ 634 w 3282"/>
                <a:gd name="T21" fmla="*/ 485 h 2947"/>
                <a:gd name="T22" fmla="*/ 587 w 3282"/>
                <a:gd name="T23" fmla="*/ 518 h 2947"/>
                <a:gd name="T24" fmla="*/ 530 w 3282"/>
                <a:gd name="T25" fmla="*/ 545 h 2947"/>
                <a:gd name="T26" fmla="*/ 470 w 3282"/>
                <a:gd name="T27" fmla="*/ 631 h 2947"/>
                <a:gd name="T28" fmla="*/ 376 w 3282"/>
                <a:gd name="T29" fmla="*/ 713 h 2947"/>
                <a:gd name="T30" fmla="*/ 309 w 3282"/>
                <a:gd name="T31" fmla="*/ 676 h 2947"/>
                <a:gd name="T32" fmla="*/ 235 w 3282"/>
                <a:gd name="T33" fmla="*/ 736 h 2947"/>
                <a:gd name="T34" fmla="*/ 189 w 3282"/>
                <a:gd name="T35" fmla="*/ 655 h 2947"/>
                <a:gd name="T36" fmla="*/ 88 w 3282"/>
                <a:gd name="T37" fmla="*/ 617 h 2947"/>
                <a:gd name="T38" fmla="*/ 9 w 3282"/>
                <a:gd name="T39" fmla="*/ 583 h 2947"/>
                <a:gd name="T40" fmla="*/ 20 w 3282"/>
                <a:gd name="T41" fmla="*/ 515 h 2947"/>
                <a:gd name="T42" fmla="*/ 70 w 3282"/>
                <a:gd name="T43" fmla="*/ 522 h 2947"/>
                <a:gd name="T44" fmla="*/ 103 w 3282"/>
                <a:gd name="T45" fmla="*/ 518 h 2947"/>
                <a:gd name="T46" fmla="*/ 144 w 3282"/>
                <a:gd name="T47" fmla="*/ 526 h 2947"/>
                <a:gd name="T48" fmla="*/ 178 w 3282"/>
                <a:gd name="T49" fmla="*/ 545 h 2947"/>
                <a:gd name="T50" fmla="*/ 223 w 3282"/>
                <a:gd name="T51" fmla="*/ 550 h 2947"/>
                <a:gd name="T52" fmla="*/ 246 w 3282"/>
                <a:gd name="T53" fmla="*/ 558 h 2947"/>
                <a:gd name="T54" fmla="*/ 291 w 3282"/>
                <a:gd name="T55" fmla="*/ 532 h 2947"/>
                <a:gd name="T56" fmla="*/ 341 w 3282"/>
                <a:gd name="T57" fmla="*/ 519 h 2947"/>
                <a:gd name="T58" fmla="*/ 375 w 3282"/>
                <a:gd name="T59" fmla="*/ 517 h 2947"/>
                <a:gd name="T60" fmla="*/ 398 w 3282"/>
                <a:gd name="T61" fmla="*/ 506 h 2947"/>
                <a:gd name="T62" fmla="*/ 420 w 3282"/>
                <a:gd name="T63" fmla="*/ 485 h 2947"/>
                <a:gd name="T64" fmla="*/ 443 w 3282"/>
                <a:gd name="T65" fmla="*/ 466 h 2947"/>
                <a:gd name="T66" fmla="*/ 459 w 3282"/>
                <a:gd name="T67" fmla="*/ 452 h 2947"/>
                <a:gd name="T68" fmla="*/ 443 w 3282"/>
                <a:gd name="T69" fmla="*/ 419 h 2947"/>
                <a:gd name="T70" fmla="*/ 466 w 3282"/>
                <a:gd name="T71" fmla="*/ 396 h 2947"/>
                <a:gd name="T72" fmla="*/ 505 w 3282"/>
                <a:gd name="T73" fmla="*/ 403 h 2947"/>
                <a:gd name="T74" fmla="*/ 530 w 3282"/>
                <a:gd name="T75" fmla="*/ 375 h 2947"/>
                <a:gd name="T76" fmla="*/ 561 w 3282"/>
                <a:gd name="T77" fmla="*/ 369 h 2947"/>
                <a:gd name="T78" fmla="*/ 579 w 3282"/>
                <a:gd name="T79" fmla="*/ 341 h 2947"/>
                <a:gd name="T80" fmla="*/ 607 w 3282"/>
                <a:gd name="T81" fmla="*/ 315 h 2947"/>
                <a:gd name="T82" fmla="*/ 634 w 3282"/>
                <a:gd name="T83" fmla="*/ 298 h 2947"/>
                <a:gd name="T84" fmla="*/ 672 w 3282"/>
                <a:gd name="T85" fmla="*/ 300 h 2947"/>
                <a:gd name="T86" fmla="*/ 671 w 3282"/>
                <a:gd name="T87" fmla="*/ 277 h 2947"/>
                <a:gd name="T88" fmla="*/ 631 w 3282"/>
                <a:gd name="T89" fmla="*/ 249 h 2947"/>
                <a:gd name="T90" fmla="*/ 607 w 3282"/>
                <a:gd name="T91" fmla="*/ 260 h 2947"/>
                <a:gd name="T92" fmla="*/ 576 w 3282"/>
                <a:gd name="T93" fmla="*/ 258 h 2947"/>
                <a:gd name="T94" fmla="*/ 553 w 3282"/>
                <a:gd name="T95" fmla="*/ 268 h 2947"/>
                <a:gd name="T96" fmla="*/ 549 w 3282"/>
                <a:gd name="T97" fmla="*/ 245 h 2947"/>
                <a:gd name="T98" fmla="*/ 560 w 3282"/>
                <a:gd name="T99" fmla="*/ 195 h 2947"/>
                <a:gd name="T100" fmla="*/ 583 w 3282"/>
                <a:gd name="T101" fmla="*/ 179 h 2947"/>
                <a:gd name="T102" fmla="*/ 611 w 3282"/>
                <a:gd name="T103" fmla="*/ 168 h 2947"/>
                <a:gd name="T104" fmla="*/ 635 w 3282"/>
                <a:gd name="T105" fmla="*/ 152 h 2947"/>
                <a:gd name="T106" fmla="*/ 636 w 3282"/>
                <a:gd name="T107" fmla="*/ 124 h 2947"/>
                <a:gd name="T108" fmla="*/ 647 w 3282"/>
                <a:gd name="T109" fmla="*/ 84 h 2947"/>
                <a:gd name="T110" fmla="*/ 659 w 3282"/>
                <a:gd name="T111" fmla="*/ 61 h 2947"/>
                <a:gd name="T112" fmla="*/ 652 w 3282"/>
                <a:gd name="T113" fmla="*/ 37 h 2947"/>
                <a:gd name="T114" fmla="*/ 637 w 3282"/>
                <a:gd name="T115" fmla="*/ 31 h 294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282"/>
                <a:gd name="T175" fmla="*/ 0 h 2947"/>
                <a:gd name="T176" fmla="*/ 3282 w 3282"/>
                <a:gd name="T177" fmla="*/ 2947 h 294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282" h="2947">
                  <a:moveTo>
                    <a:pt x="2552" y="115"/>
                  </a:moveTo>
                  <a:lnTo>
                    <a:pt x="2554" y="111"/>
                  </a:lnTo>
                  <a:lnTo>
                    <a:pt x="2559" y="101"/>
                  </a:lnTo>
                  <a:lnTo>
                    <a:pt x="2569" y="87"/>
                  </a:lnTo>
                  <a:lnTo>
                    <a:pt x="2579" y="73"/>
                  </a:lnTo>
                  <a:lnTo>
                    <a:pt x="2589" y="55"/>
                  </a:lnTo>
                  <a:lnTo>
                    <a:pt x="2601" y="42"/>
                  </a:lnTo>
                  <a:lnTo>
                    <a:pt x="2609" y="28"/>
                  </a:lnTo>
                  <a:lnTo>
                    <a:pt x="2617" y="20"/>
                  </a:lnTo>
                  <a:lnTo>
                    <a:pt x="2628" y="12"/>
                  </a:lnTo>
                  <a:lnTo>
                    <a:pt x="2642" y="6"/>
                  </a:lnTo>
                  <a:lnTo>
                    <a:pt x="2658" y="2"/>
                  </a:lnTo>
                  <a:lnTo>
                    <a:pt x="2670" y="0"/>
                  </a:lnTo>
                  <a:lnTo>
                    <a:pt x="2676" y="0"/>
                  </a:lnTo>
                  <a:lnTo>
                    <a:pt x="2715" y="50"/>
                  </a:lnTo>
                  <a:lnTo>
                    <a:pt x="2670" y="132"/>
                  </a:lnTo>
                  <a:lnTo>
                    <a:pt x="2758" y="183"/>
                  </a:lnTo>
                  <a:lnTo>
                    <a:pt x="2782" y="142"/>
                  </a:lnTo>
                  <a:lnTo>
                    <a:pt x="2849" y="164"/>
                  </a:lnTo>
                  <a:lnTo>
                    <a:pt x="2853" y="231"/>
                  </a:lnTo>
                  <a:lnTo>
                    <a:pt x="2880" y="303"/>
                  </a:lnTo>
                  <a:lnTo>
                    <a:pt x="2983" y="303"/>
                  </a:lnTo>
                  <a:lnTo>
                    <a:pt x="3091" y="268"/>
                  </a:lnTo>
                  <a:lnTo>
                    <a:pt x="3138" y="207"/>
                  </a:lnTo>
                  <a:lnTo>
                    <a:pt x="3250" y="286"/>
                  </a:lnTo>
                  <a:lnTo>
                    <a:pt x="3231" y="386"/>
                  </a:lnTo>
                  <a:lnTo>
                    <a:pt x="3201" y="500"/>
                  </a:lnTo>
                  <a:lnTo>
                    <a:pt x="3231" y="616"/>
                  </a:lnTo>
                  <a:lnTo>
                    <a:pt x="3199" y="632"/>
                  </a:lnTo>
                  <a:lnTo>
                    <a:pt x="3191" y="701"/>
                  </a:lnTo>
                  <a:lnTo>
                    <a:pt x="3140" y="756"/>
                  </a:lnTo>
                  <a:lnTo>
                    <a:pt x="3085" y="866"/>
                  </a:lnTo>
                  <a:lnTo>
                    <a:pt x="3002" y="957"/>
                  </a:lnTo>
                  <a:lnTo>
                    <a:pt x="2987" y="1004"/>
                  </a:lnTo>
                  <a:lnTo>
                    <a:pt x="3042" y="1063"/>
                  </a:lnTo>
                  <a:lnTo>
                    <a:pt x="3083" y="1120"/>
                  </a:lnTo>
                  <a:lnTo>
                    <a:pt x="3071" y="1201"/>
                  </a:lnTo>
                  <a:lnTo>
                    <a:pt x="3079" y="1266"/>
                  </a:lnTo>
                  <a:lnTo>
                    <a:pt x="3030" y="1244"/>
                  </a:lnTo>
                  <a:lnTo>
                    <a:pt x="3014" y="1264"/>
                  </a:lnTo>
                  <a:lnTo>
                    <a:pt x="2971" y="1250"/>
                  </a:lnTo>
                  <a:lnTo>
                    <a:pt x="2947" y="1305"/>
                  </a:lnTo>
                  <a:lnTo>
                    <a:pt x="2989" y="1313"/>
                  </a:lnTo>
                  <a:lnTo>
                    <a:pt x="3030" y="1368"/>
                  </a:lnTo>
                  <a:lnTo>
                    <a:pt x="3024" y="1451"/>
                  </a:lnTo>
                  <a:lnTo>
                    <a:pt x="3059" y="1500"/>
                  </a:lnTo>
                  <a:lnTo>
                    <a:pt x="3061" y="1530"/>
                  </a:lnTo>
                  <a:lnTo>
                    <a:pt x="3091" y="1536"/>
                  </a:lnTo>
                  <a:lnTo>
                    <a:pt x="3170" y="1475"/>
                  </a:lnTo>
                  <a:lnTo>
                    <a:pt x="3209" y="1541"/>
                  </a:lnTo>
                  <a:lnTo>
                    <a:pt x="3244" y="1608"/>
                  </a:lnTo>
                  <a:lnTo>
                    <a:pt x="3282" y="1630"/>
                  </a:lnTo>
                  <a:lnTo>
                    <a:pt x="3282" y="1677"/>
                  </a:lnTo>
                  <a:lnTo>
                    <a:pt x="3239" y="1728"/>
                  </a:lnTo>
                  <a:lnTo>
                    <a:pt x="3189" y="1776"/>
                  </a:lnTo>
                  <a:lnTo>
                    <a:pt x="3138" y="1766"/>
                  </a:lnTo>
                  <a:lnTo>
                    <a:pt x="3134" y="1803"/>
                  </a:lnTo>
                  <a:lnTo>
                    <a:pt x="3101" y="1819"/>
                  </a:lnTo>
                  <a:lnTo>
                    <a:pt x="3032" y="1839"/>
                  </a:lnTo>
                  <a:lnTo>
                    <a:pt x="2981" y="1898"/>
                  </a:lnTo>
                  <a:lnTo>
                    <a:pt x="2928" y="1941"/>
                  </a:lnTo>
                  <a:lnTo>
                    <a:pt x="2884" y="2012"/>
                  </a:lnTo>
                  <a:lnTo>
                    <a:pt x="2839" y="1947"/>
                  </a:lnTo>
                  <a:lnTo>
                    <a:pt x="2798" y="1917"/>
                  </a:lnTo>
                  <a:lnTo>
                    <a:pt x="2768" y="1945"/>
                  </a:lnTo>
                  <a:lnTo>
                    <a:pt x="2788" y="1967"/>
                  </a:lnTo>
                  <a:lnTo>
                    <a:pt x="2788" y="2032"/>
                  </a:lnTo>
                  <a:lnTo>
                    <a:pt x="2811" y="2087"/>
                  </a:lnTo>
                  <a:lnTo>
                    <a:pt x="2778" y="2140"/>
                  </a:lnTo>
                  <a:lnTo>
                    <a:pt x="2770" y="2118"/>
                  </a:lnTo>
                  <a:lnTo>
                    <a:pt x="2703" y="2116"/>
                  </a:lnTo>
                  <a:lnTo>
                    <a:pt x="2656" y="2073"/>
                  </a:lnTo>
                  <a:lnTo>
                    <a:pt x="2640" y="2012"/>
                  </a:lnTo>
                  <a:lnTo>
                    <a:pt x="2607" y="1971"/>
                  </a:lnTo>
                  <a:lnTo>
                    <a:pt x="2581" y="1925"/>
                  </a:lnTo>
                  <a:lnTo>
                    <a:pt x="2556" y="1911"/>
                  </a:lnTo>
                  <a:lnTo>
                    <a:pt x="2536" y="1941"/>
                  </a:lnTo>
                  <a:lnTo>
                    <a:pt x="2506" y="1943"/>
                  </a:lnTo>
                  <a:lnTo>
                    <a:pt x="2469" y="1967"/>
                  </a:lnTo>
                  <a:lnTo>
                    <a:pt x="2479" y="2035"/>
                  </a:lnTo>
                  <a:lnTo>
                    <a:pt x="2441" y="2049"/>
                  </a:lnTo>
                  <a:lnTo>
                    <a:pt x="2414" y="2039"/>
                  </a:lnTo>
                  <a:lnTo>
                    <a:pt x="2386" y="2075"/>
                  </a:lnTo>
                  <a:lnTo>
                    <a:pt x="2347" y="2073"/>
                  </a:lnTo>
                  <a:lnTo>
                    <a:pt x="2296" y="2128"/>
                  </a:lnTo>
                  <a:lnTo>
                    <a:pt x="2248" y="2132"/>
                  </a:lnTo>
                  <a:lnTo>
                    <a:pt x="2231" y="2055"/>
                  </a:lnTo>
                  <a:lnTo>
                    <a:pt x="2183" y="2051"/>
                  </a:lnTo>
                  <a:lnTo>
                    <a:pt x="2158" y="2093"/>
                  </a:lnTo>
                  <a:lnTo>
                    <a:pt x="2152" y="2142"/>
                  </a:lnTo>
                  <a:lnTo>
                    <a:pt x="2120" y="2181"/>
                  </a:lnTo>
                  <a:lnTo>
                    <a:pt x="2132" y="2222"/>
                  </a:lnTo>
                  <a:lnTo>
                    <a:pt x="2117" y="2246"/>
                  </a:lnTo>
                  <a:lnTo>
                    <a:pt x="2185" y="2333"/>
                  </a:lnTo>
                  <a:lnTo>
                    <a:pt x="2075" y="2376"/>
                  </a:lnTo>
                  <a:lnTo>
                    <a:pt x="2014" y="2376"/>
                  </a:lnTo>
                  <a:lnTo>
                    <a:pt x="1928" y="2407"/>
                  </a:lnTo>
                  <a:lnTo>
                    <a:pt x="1880" y="2526"/>
                  </a:lnTo>
                  <a:lnTo>
                    <a:pt x="1802" y="2555"/>
                  </a:lnTo>
                  <a:lnTo>
                    <a:pt x="1766" y="2539"/>
                  </a:lnTo>
                  <a:lnTo>
                    <a:pt x="1731" y="2598"/>
                  </a:lnTo>
                  <a:lnTo>
                    <a:pt x="1674" y="2579"/>
                  </a:lnTo>
                  <a:lnTo>
                    <a:pt x="1621" y="2638"/>
                  </a:lnTo>
                  <a:lnTo>
                    <a:pt x="1601" y="2718"/>
                  </a:lnTo>
                  <a:lnTo>
                    <a:pt x="1502" y="2852"/>
                  </a:lnTo>
                  <a:lnTo>
                    <a:pt x="1459" y="2888"/>
                  </a:lnTo>
                  <a:lnTo>
                    <a:pt x="1430" y="2860"/>
                  </a:lnTo>
                  <a:lnTo>
                    <a:pt x="1339" y="2876"/>
                  </a:lnTo>
                  <a:lnTo>
                    <a:pt x="1298" y="2823"/>
                  </a:lnTo>
                  <a:lnTo>
                    <a:pt x="1239" y="2821"/>
                  </a:lnTo>
                  <a:lnTo>
                    <a:pt x="1195" y="2781"/>
                  </a:lnTo>
                  <a:lnTo>
                    <a:pt x="1233" y="2707"/>
                  </a:lnTo>
                  <a:lnTo>
                    <a:pt x="1248" y="2659"/>
                  </a:lnTo>
                  <a:lnTo>
                    <a:pt x="1215" y="2612"/>
                  </a:lnTo>
                  <a:lnTo>
                    <a:pt x="1150" y="2630"/>
                  </a:lnTo>
                  <a:lnTo>
                    <a:pt x="1115" y="2709"/>
                  </a:lnTo>
                  <a:lnTo>
                    <a:pt x="1101" y="2846"/>
                  </a:lnTo>
                  <a:lnTo>
                    <a:pt x="1052" y="2901"/>
                  </a:lnTo>
                  <a:lnTo>
                    <a:pt x="939" y="2947"/>
                  </a:lnTo>
                  <a:lnTo>
                    <a:pt x="869" y="2941"/>
                  </a:lnTo>
                  <a:lnTo>
                    <a:pt x="810" y="2886"/>
                  </a:lnTo>
                  <a:lnTo>
                    <a:pt x="817" y="2795"/>
                  </a:lnTo>
                  <a:lnTo>
                    <a:pt x="874" y="2764"/>
                  </a:lnTo>
                  <a:lnTo>
                    <a:pt x="874" y="2657"/>
                  </a:lnTo>
                  <a:lnTo>
                    <a:pt x="829" y="2618"/>
                  </a:lnTo>
                  <a:lnTo>
                    <a:pt x="754" y="2620"/>
                  </a:lnTo>
                  <a:lnTo>
                    <a:pt x="658" y="2714"/>
                  </a:lnTo>
                  <a:lnTo>
                    <a:pt x="524" y="2714"/>
                  </a:lnTo>
                  <a:lnTo>
                    <a:pt x="441" y="2671"/>
                  </a:lnTo>
                  <a:lnTo>
                    <a:pt x="445" y="2610"/>
                  </a:lnTo>
                  <a:lnTo>
                    <a:pt x="378" y="2606"/>
                  </a:lnTo>
                  <a:lnTo>
                    <a:pt x="302" y="2539"/>
                  </a:lnTo>
                  <a:lnTo>
                    <a:pt x="351" y="2470"/>
                  </a:lnTo>
                  <a:lnTo>
                    <a:pt x="396" y="2457"/>
                  </a:lnTo>
                  <a:lnTo>
                    <a:pt x="376" y="2390"/>
                  </a:lnTo>
                  <a:lnTo>
                    <a:pt x="296" y="2362"/>
                  </a:lnTo>
                  <a:lnTo>
                    <a:pt x="203" y="2374"/>
                  </a:lnTo>
                  <a:lnTo>
                    <a:pt x="156" y="2429"/>
                  </a:lnTo>
                  <a:lnTo>
                    <a:pt x="111" y="2423"/>
                  </a:lnTo>
                  <a:lnTo>
                    <a:pt x="34" y="2333"/>
                  </a:lnTo>
                  <a:lnTo>
                    <a:pt x="0" y="2236"/>
                  </a:lnTo>
                  <a:lnTo>
                    <a:pt x="18" y="2179"/>
                  </a:lnTo>
                  <a:lnTo>
                    <a:pt x="10" y="2055"/>
                  </a:lnTo>
                  <a:lnTo>
                    <a:pt x="14" y="2057"/>
                  </a:lnTo>
                  <a:lnTo>
                    <a:pt x="30" y="2057"/>
                  </a:lnTo>
                  <a:lnTo>
                    <a:pt x="52" y="2059"/>
                  </a:lnTo>
                  <a:lnTo>
                    <a:pt x="79" y="2063"/>
                  </a:lnTo>
                  <a:lnTo>
                    <a:pt x="109" y="2065"/>
                  </a:lnTo>
                  <a:lnTo>
                    <a:pt x="138" y="2069"/>
                  </a:lnTo>
                  <a:lnTo>
                    <a:pt x="166" y="2073"/>
                  </a:lnTo>
                  <a:lnTo>
                    <a:pt x="189" y="2077"/>
                  </a:lnTo>
                  <a:lnTo>
                    <a:pt x="207" y="2081"/>
                  </a:lnTo>
                  <a:lnTo>
                    <a:pt x="243" y="2089"/>
                  </a:lnTo>
                  <a:lnTo>
                    <a:pt x="278" y="2089"/>
                  </a:lnTo>
                  <a:lnTo>
                    <a:pt x="308" y="2081"/>
                  </a:lnTo>
                  <a:lnTo>
                    <a:pt x="323" y="2075"/>
                  </a:lnTo>
                  <a:lnTo>
                    <a:pt x="337" y="2069"/>
                  </a:lnTo>
                  <a:lnTo>
                    <a:pt x="351" y="2067"/>
                  </a:lnTo>
                  <a:lnTo>
                    <a:pt x="367" y="2065"/>
                  </a:lnTo>
                  <a:lnTo>
                    <a:pt x="386" y="2069"/>
                  </a:lnTo>
                  <a:lnTo>
                    <a:pt x="412" y="2075"/>
                  </a:lnTo>
                  <a:lnTo>
                    <a:pt x="441" y="2079"/>
                  </a:lnTo>
                  <a:lnTo>
                    <a:pt x="473" y="2083"/>
                  </a:lnTo>
                  <a:lnTo>
                    <a:pt x="498" y="2087"/>
                  </a:lnTo>
                  <a:lnTo>
                    <a:pt x="518" y="2087"/>
                  </a:lnTo>
                  <a:lnTo>
                    <a:pt x="542" y="2089"/>
                  </a:lnTo>
                  <a:lnTo>
                    <a:pt x="560" y="2095"/>
                  </a:lnTo>
                  <a:lnTo>
                    <a:pt x="575" y="2104"/>
                  </a:lnTo>
                  <a:lnTo>
                    <a:pt x="589" y="2118"/>
                  </a:lnTo>
                  <a:lnTo>
                    <a:pt x="607" y="2134"/>
                  </a:lnTo>
                  <a:lnTo>
                    <a:pt x="626" y="2148"/>
                  </a:lnTo>
                  <a:lnTo>
                    <a:pt x="646" y="2156"/>
                  </a:lnTo>
                  <a:lnTo>
                    <a:pt x="666" y="2163"/>
                  </a:lnTo>
                  <a:lnTo>
                    <a:pt x="685" y="2173"/>
                  </a:lnTo>
                  <a:lnTo>
                    <a:pt x="709" y="2183"/>
                  </a:lnTo>
                  <a:lnTo>
                    <a:pt x="739" y="2193"/>
                  </a:lnTo>
                  <a:lnTo>
                    <a:pt x="762" y="2197"/>
                  </a:lnTo>
                  <a:lnTo>
                    <a:pt x="792" y="2199"/>
                  </a:lnTo>
                  <a:lnTo>
                    <a:pt x="821" y="2201"/>
                  </a:lnTo>
                  <a:lnTo>
                    <a:pt x="851" y="2201"/>
                  </a:lnTo>
                  <a:lnTo>
                    <a:pt x="874" y="2201"/>
                  </a:lnTo>
                  <a:lnTo>
                    <a:pt x="892" y="2203"/>
                  </a:lnTo>
                  <a:lnTo>
                    <a:pt x="904" y="2207"/>
                  </a:lnTo>
                  <a:lnTo>
                    <a:pt x="914" y="2215"/>
                  </a:lnTo>
                  <a:lnTo>
                    <a:pt x="924" y="2224"/>
                  </a:lnTo>
                  <a:lnTo>
                    <a:pt x="935" y="2232"/>
                  </a:lnTo>
                  <a:lnTo>
                    <a:pt x="947" y="2236"/>
                  </a:lnTo>
                  <a:lnTo>
                    <a:pt x="965" y="2238"/>
                  </a:lnTo>
                  <a:lnTo>
                    <a:pt x="985" y="2234"/>
                  </a:lnTo>
                  <a:lnTo>
                    <a:pt x="1002" y="2224"/>
                  </a:lnTo>
                  <a:lnTo>
                    <a:pt x="1024" y="2207"/>
                  </a:lnTo>
                  <a:lnTo>
                    <a:pt x="1048" y="2187"/>
                  </a:lnTo>
                  <a:lnTo>
                    <a:pt x="1073" y="2171"/>
                  </a:lnTo>
                  <a:lnTo>
                    <a:pt x="1103" y="2157"/>
                  </a:lnTo>
                  <a:lnTo>
                    <a:pt x="1134" y="2144"/>
                  </a:lnTo>
                  <a:lnTo>
                    <a:pt x="1164" y="2130"/>
                  </a:lnTo>
                  <a:lnTo>
                    <a:pt x="1199" y="2114"/>
                  </a:lnTo>
                  <a:lnTo>
                    <a:pt x="1241" y="2098"/>
                  </a:lnTo>
                  <a:lnTo>
                    <a:pt x="1282" y="2087"/>
                  </a:lnTo>
                  <a:lnTo>
                    <a:pt x="1325" y="2079"/>
                  </a:lnTo>
                  <a:lnTo>
                    <a:pt x="1345" y="2077"/>
                  </a:lnTo>
                  <a:lnTo>
                    <a:pt x="1357" y="2077"/>
                  </a:lnTo>
                  <a:lnTo>
                    <a:pt x="1363" y="2079"/>
                  </a:lnTo>
                  <a:lnTo>
                    <a:pt x="1367" y="2079"/>
                  </a:lnTo>
                  <a:lnTo>
                    <a:pt x="1371" y="2081"/>
                  </a:lnTo>
                  <a:lnTo>
                    <a:pt x="1378" y="2081"/>
                  </a:lnTo>
                  <a:lnTo>
                    <a:pt x="1392" y="2081"/>
                  </a:lnTo>
                  <a:lnTo>
                    <a:pt x="1418" y="2079"/>
                  </a:lnTo>
                  <a:lnTo>
                    <a:pt x="1463" y="2075"/>
                  </a:lnTo>
                  <a:lnTo>
                    <a:pt x="1498" y="2071"/>
                  </a:lnTo>
                  <a:lnTo>
                    <a:pt x="1526" y="2065"/>
                  </a:lnTo>
                  <a:lnTo>
                    <a:pt x="1548" y="2059"/>
                  </a:lnTo>
                  <a:lnTo>
                    <a:pt x="1561" y="2053"/>
                  </a:lnTo>
                  <a:lnTo>
                    <a:pt x="1571" y="2045"/>
                  </a:lnTo>
                  <a:lnTo>
                    <a:pt x="1577" y="2035"/>
                  </a:lnTo>
                  <a:lnTo>
                    <a:pt x="1581" y="2030"/>
                  </a:lnTo>
                  <a:lnTo>
                    <a:pt x="1589" y="2024"/>
                  </a:lnTo>
                  <a:lnTo>
                    <a:pt x="1603" y="2018"/>
                  </a:lnTo>
                  <a:lnTo>
                    <a:pt x="1622" y="2014"/>
                  </a:lnTo>
                  <a:lnTo>
                    <a:pt x="1640" y="2006"/>
                  </a:lnTo>
                  <a:lnTo>
                    <a:pt x="1656" y="1994"/>
                  </a:lnTo>
                  <a:lnTo>
                    <a:pt x="1668" y="1974"/>
                  </a:lnTo>
                  <a:lnTo>
                    <a:pt x="1674" y="1957"/>
                  </a:lnTo>
                  <a:lnTo>
                    <a:pt x="1680" y="1941"/>
                  </a:lnTo>
                  <a:lnTo>
                    <a:pt x="1685" y="1927"/>
                  </a:lnTo>
                  <a:lnTo>
                    <a:pt x="1697" y="1913"/>
                  </a:lnTo>
                  <a:lnTo>
                    <a:pt x="1715" y="1900"/>
                  </a:lnTo>
                  <a:lnTo>
                    <a:pt x="1737" y="1888"/>
                  </a:lnTo>
                  <a:lnTo>
                    <a:pt x="1752" y="1878"/>
                  </a:lnTo>
                  <a:lnTo>
                    <a:pt x="1764" y="1872"/>
                  </a:lnTo>
                  <a:lnTo>
                    <a:pt x="1772" y="1866"/>
                  </a:lnTo>
                  <a:lnTo>
                    <a:pt x="1780" y="1860"/>
                  </a:lnTo>
                  <a:lnTo>
                    <a:pt x="1790" y="1854"/>
                  </a:lnTo>
                  <a:lnTo>
                    <a:pt x="1804" y="1848"/>
                  </a:lnTo>
                  <a:lnTo>
                    <a:pt x="1817" y="1841"/>
                  </a:lnTo>
                  <a:lnTo>
                    <a:pt x="1831" y="1831"/>
                  </a:lnTo>
                  <a:lnTo>
                    <a:pt x="1837" y="1821"/>
                  </a:lnTo>
                  <a:lnTo>
                    <a:pt x="1837" y="1811"/>
                  </a:lnTo>
                  <a:lnTo>
                    <a:pt x="1825" y="1795"/>
                  </a:lnTo>
                  <a:lnTo>
                    <a:pt x="1809" y="1780"/>
                  </a:lnTo>
                  <a:lnTo>
                    <a:pt x="1794" y="1762"/>
                  </a:lnTo>
                  <a:lnTo>
                    <a:pt x="1780" y="1744"/>
                  </a:lnTo>
                  <a:lnTo>
                    <a:pt x="1772" y="1726"/>
                  </a:lnTo>
                  <a:lnTo>
                    <a:pt x="1772" y="1707"/>
                  </a:lnTo>
                  <a:lnTo>
                    <a:pt x="1772" y="1679"/>
                  </a:lnTo>
                  <a:lnTo>
                    <a:pt x="1776" y="1652"/>
                  </a:lnTo>
                  <a:lnTo>
                    <a:pt x="1782" y="1628"/>
                  </a:lnTo>
                  <a:lnTo>
                    <a:pt x="1790" y="1608"/>
                  </a:lnTo>
                  <a:lnTo>
                    <a:pt x="1806" y="1593"/>
                  </a:lnTo>
                  <a:lnTo>
                    <a:pt x="1823" y="1585"/>
                  </a:lnTo>
                  <a:lnTo>
                    <a:pt x="1843" y="1581"/>
                  </a:lnTo>
                  <a:lnTo>
                    <a:pt x="1863" y="1585"/>
                  </a:lnTo>
                  <a:lnTo>
                    <a:pt x="1884" y="1597"/>
                  </a:lnTo>
                  <a:lnTo>
                    <a:pt x="1910" y="1606"/>
                  </a:lnTo>
                  <a:lnTo>
                    <a:pt x="1937" y="1614"/>
                  </a:lnTo>
                  <a:lnTo>
                    <a:pt x="1963" y="1616"/>
                  </a:lnTo>
                  <a:lnTo>
                    <a:pt x="1985" y="1614"/>
                  </a:lnTo>
                  <a:lnTo>
                    <a:pt x="2002" y="1614"/>
                  </a:lnTo>
                  <a:lnTo>
                    <a:pt x="2020" y="1612"/>
                  </a:lnTo>
                  <a:lnTo>
                    <a:pt x="2034" y="1608"/>
                  </a:lnTo>
                  <a:lnTo>
                    <a:pt x="2046" y="1597"/>
                  </a:lnTo>
                  <a:lnTo>
                    <a:pt x="2058" y="1581"/>
                  </a:lnTo>
                  <a:lnTo>
                    <a:pt x="2071" y="1561"/>
                  </a:lnTo>
                  <a:lnTo>
                    <a:pt x="2085" y="1538"/>
                  </a:lnTo>
                  <a:lnTo>
                    <a:pt x="2101" y="1518"/>
                  </a:lnTo>
                  <a:lnTo>
                    <a:pt x="2117" y="1502"/>
                  </a:lnTo>
                  <a:lnTo>
                    <a:pt x="2130" y="1494"/>
                  </a:lnTo>
                  <a:lnTo>
                    <a:pt x="2146" y="1490"/>
                  </a:lnTo>
                  <a:lnTo>
                    <a:pt x="2166" y="1488"/>
                  </a:lnTo>
                  <a:lnTo>
                    <a:pt x="2189" y="1486"/>
                  </a:lnTo>
                  <a:lnTo>
                    <a:pt x="2213" y="1484"/>
                  </a:lnTo>
                  <a:lnTo>
                    <a:pt x="2231" y="1482"/>
                  </a:lnTo>
                  <a:lnTo>
                    <a:pt x="2243" y="1477"/>
                  </a:lnTo>
                  <a:lnTo>
                    <a:pt x="2254" y="1469"/>
                  </a:lnTo>
                  <a:lnTo>
                    <a:pt x="2268" y="1455"/>
                  </a:lnTo>
                  <a:lnTo>
                    <a:pt x="2284" y="1437"/>
                  </a:lnTo>
                  <a:lnTo>
                    <a:pt x="2298" y="1421"/>
                  </a:lnTo>
                  <a:lnTo>
                    <a:pt x="2308" y="1408"/>
                  </a:lnTo>
                  <a:lnTo>
                    <a:pt x="2311" y="1388"/>
                  </a:lnTo>
                  <a:lnTo>
                    <a:pt x="2315" y="1364"/>
                  </a:lnTo>
                  <a:lnTo>
                    <a:pt x="2321" y="1343"/>
                  </a:lnTo>
                  <a:lnTo>
                    <a:pt x="2331" y="1323"/>
                  </a:lnTo>
                  <a:lnTo>
                    <a:pt x="2351" y="1303"/>
                  </a:lnTo>
                  <a:lnTo>
                    <a:pt x="2374" y="1286"/>
                  </a:lnTo>
                  <a:lnTo>
                    <a:pt x="2402" y="1276"/>
                  </a:lnTo>
                  <a:lnTo>
                    <a:pt x="2416" y="1270"/>
                  </a:lnTo>
                  <a:lnTo>
                    <a:pt x="2426" y="1262"/>
                  </a:lnTo>
                  <a:lnTo>
                    <a:pt x="2433" y="1250"/>
                  </a:lnTo>
                  <a:lnTo>
                    <a:pt x="2443" y="1240"/>
                  </a:lnTo>
                  <a:lnTo>
                    <a:pt x="2455" y="1232"/>
                  </a:lnTo>
                  <a:lnTo>
                    <a:pt x="2469" y="1227"/>
                  </a:lnTo>
                  <a:lnTo>
                    <a:pt x="2487" y="1217"/>
                  </a:lnTo>
                  <a:lnTo>
                    <a:pt x="2510" y="1205"/>
                  </a:lnTo>
                  <a:lnTo>
                    <a:pt x="2534" y="1195"/>
                  </a:lnTo>
                  <a:lnTo>
                    <a:pt x="2559" y="1189"/>
                  </a:lnTo>
                  <a:lnTo>
                    <a:pt x="2583" y="1187"/>
                  </a:lnTo>
                  <a:lnTo>
                    <a:pt x="2607" y="1189"/>
                  </a:lnTo>
                  <a:lnTo>
                    <a:pt x="2628" y="1195"/>
                  </a:lnTo>
                  <a:lnTo>
                    <a:pt x="2652" y="1199"/>
                  </a:lnTo>
                  <a:lnTo>
                    <a:pt x="2670" y="1203"/>
                  </a:lnTo>
                  <a:lnTo>
                    <a:pt x="2685" y="1203"/>
                  </a:lnTo>
                  <a:lnTo>
                    <a:pt x="2697" y="1197"/>
                  </a:lnTo>
                  <a:lnTo>
                    <a:pt x="2707" y="1183"/>
                  </a:lnTo>
                  <a:lnTo>
                    <a:pt x="2713" y="1171"/>
                  </a:lnTo>
                  <a:lnTo>
                    <a:pt x="2713" y="1158"/>
                  </a:lnTo>
                  <a:lnTo>
                    <a:pt x="2707" y="1140"/>
                  </a:lnTo>
                  <a:lnTo>
                    <a:pt x="2695" y="1126"/>
                  </a:lnTo>
                  <a:lnTo>
                    <a:pt x="2682" y="1108"/>
                  </a:lnTo>
                  <a:lnTo>
                    <a:pt x="2662" y="1089"/>
                  </a:lnTo>
                  <a:lnTo>
                    <a:pt x="2644" y="1071"/>
                  </a:lnTo>
                  <a:lnTo>
                    <a:pt x="2626" y="1055"/>
                  </a:lnTo>
                  <a:lnTo>
                    <a:pt x="2611" y="1042"/>
                  </a:lnTo>
                  <a:lnTo>
                    <a:pt x="2575" y="1016"/>
                  </a:lnTo>
                  <a:lnTo>
                    <a:pt x="2538" y="1004"/>
                  </a:lnTo>
                  <a:lnTo>
                    <a:pt x="2524" y="998"/>
                  </a:lnTo>
                  <a:lnTo>
                    <a:pt x="2510" y="990"/>
                  </a:lnTo>
                  <a:lnTo>
                    <a:pt x="2498" y="986"/>
                  </a:lnTo>
                  <a:lnTo>
                    <a:pt x="2485" y="984"/>
                  </a:lnTo>
                  <a:lnTo>
                    <a:pt x="2469" y="990"/>
                  </a:lnTo>
                  <a:lnTo>
                    <a:pt x="2453" y="1006"/>
                  </a:lnTo>
                  <a:lnTo>
                    <a:pt x="2439" y="1024"/>
                  </a:lnTo>
                  <a:lnTo>
                    <a:pt x="2426" y="1040"/>
                  </a:lnTo>
                  <a:lnTo>
                    <a:pt x="2408" y="1051"/>
                  </a:lnTo>
                  <a:lnTo>
                    <a:pt x="2394" y="1053"/>
                  </a:lnTo>
                  <a:lnTo>
                    <a:pt x="2376" y="1049"/>
                  </a:lnTo>
                  <a:lnTo>
                    <a:pt x="2357" y="1044"/>
                  </a:lnTo>
                  <a:lnTo>
                    <a:pt x="2337" y="1036"/>
                  </a:lnTo>
                  <a:lnTo>
                    <a:pt x="2317" y="1032"/>
                  </a:lnTo>
                  <a:lnTo>
                    <a:pt x="2304" y="1034"/>
                  </a:lnTo>
                  <a:lnTo>
                    <a:pt x="2292" y="1042"/>
                  </a:lnTo>
                  <a:lnTo>
                    <a:pt x="2282" y="1053"/>
                  </a:lnTo>
                  <a:lnTo>
                    <a:pt x="2272" y="1067"/>
                  </a:lnTo>
                  <a:lnTo>
                    <a:pt x="2260" y="1079"/>
                  </a:lnTo>
                  <a:lnTo>
                    <a:pt x="2248" y="1087"/>
                  </a:lnTo>
                  <a:lnTo>
                    <a:pt x="2235" y="1087"/>
                  </a:lnTo>
                  <a:lnTo>
                    <a:pt x="2211" y="1075"/>
                  </a:lnTo>
                  <a:lnTo>
                    <a:pt x="2189" y="1061"/>
                  </a:lnTo>
                  <a:lnTo>
                    <a:pt x="2174" y="1044"/>
                  </a:lnTo>
                  <a:lnTo>
                    <a:pt x="2168" y="1024"/>
                  </a:lnTo>
                  <a:lnTo>
                    <a:pt x="2170" y="1010"/>
                  </a:lnTo>
                  <a:lnTo>
                    <a:pt x="2178" y="1002"/>
                  </a:lnTo>
                  <a:lnTo>
                    <a:pt x="2185" y="992"/>
                  </a:lnTo>
                  <a:lnTo>
                    <a:pt x="2193" y="982"/>
                  </a:lnTo>
                  <a:lnTo>
                    <a:pt x="2197" y="965"/>
                  </a:lnTo>
                  <a:lnTo>
                    <a:pt x="2199" y="935"/>
                  </a:lnTo>
                  <a:lnTo>
                    <a:pt x="2201" y="902"/>
                  </a:lnTo>
                  <a:lnTo>
                    <a:pt x="2207" y="868"/>
                  </a:lnTo>
                  <a:lnTo>
                    <a:pt x="2217" y="839"/>
                  </a:lnTo>
                  <a:lnTo>
                    <a:pt x="2229" y="811"/>
                  </a:lnTo>
                  <a:lnTo>
                    <a:pt x="2239" y="782"/>
                  </a:lnTo>
                  <a:lnTo>
                    <a:pt x="2248" y="754"/>
                  </a:lnTo>
                  <a:lnTo>
                    <a:pt x="2254" y="735"/>
                  </a:lnTo>
                  <a:lnTo>
                    <a:pt x="2262" y="721"/>
                  </a:lnTo>
                  <a:lnTo>
                    <a:pt x="2276" y="713"/>
                  </a:lnTo>
                  <a:lnTo>
                    <a:pt x="2296" y="711"/>
                  </a:lnTo>
                  <a:lnTo>
                    <a:pt x="2317" y="713"/>
                  </a:lnTo>
                  <a:lnTo>
                    <a:pt x="2331" y="719"/>
                  </a:lnTo>
                  <a:lnTo>
                    <a:pt x="2349" y="725"/>
                  </a:lnTo>
                  <a:lnTo>
                    <a:pt x="2365" y="733"/>
                  </a:lnTo>
                  <a:lnTo>
                    <a:pt x="2380" y="736"/>
                  </a:lnTo>
                  <a:lnTo>
                    <a:pt x="2394" y="736"/>
                  </a:lnTo>
                  <a:lnTo>
                    <a:pt x="2406" y="729"/>
                  </a:lnTo>
                  <a:lnTo>
                    <a:pt x="2424" y="703"/>
                  </a:lnTo>
                  <a:lnTo>
                    <a:pt x="2443" y="675"/>
                  </a:lnTo>
                  <a:lnTo>
                    <a:pt x="2463" y="650"/>
                  </a:lnTo>
                  <a:lnTo>
                    <a:pt x="2477" y="640"/>
                  </a:lnTo>
                  <a:lnTo>
                    <a:pt x="2493" y="636"/>
                  </a:lnTo>
                  <a:lnTo>
                    <a:pt x="2506" y="634"/>
                  </a:lnTo>
                  <a:lnTo>
                    <a:pt x="2522" y="630"/>
                  </a:lnTo>
                  <a:lnTo>
                    <a:pt x="2534" y="622"/>
                  </a:lnTo>
                  <a:lnTo>
                    <a:pt x="2540" y="611"/>
                  </a:lnTo>
                  <a:lnTo>
                    <a:pt x="2542" y="595"/>
                  </a:lnTo>
                  <a:lnTo>
                    <a:pt x="2538" y="577"/>
                  </a:lnTo>
                  <a:lnTo>
                    <a:pt x="2534" y="561"/>
                  </a:lnTo>
                  <a:lnTo>
                    <a:pt x="2530" y="548"/>
                  </a:lnTo>
                  <a:lnTo>
                    <a:pt x="2532" y="534"/>
                  </a:lnTo>
                  <a:lnTo>
                    <a:pt x="2536" y="518"/>
                  </a:lnTo>
                  <a:lnTo>
                    <a:pt x="2542" y="498"/>
                  </a:lnTo>
                  <a:lnTo>
                    <a:pt x="2550" y="477"/>
                  </a:lnTo>
                  <a:lnTo>
                    <a:pt x="2556" y="459"/>
                  </a:lnTo>
                  <a:lnTo>
                    <a:pt x="2561" y="443"/>
                  </a:lnTo>
                  <a:lnTo>
                    <a:pt x="2567" y="416"/>
                  </a:lnTo>
                  <a:lnTo>
                    <a:pt x="2571" y="386"/>
                  </a:lnTo>
                  <a:lnTo>
                    <a:pt x="2579" y="355"/>
                  </a:lnTo>
                  <a:lnTo>
                    <a:pt x="2585" y="337"/>
                  </a:lnTo>
                  <a:lnTo>
                    <a:pt x="2589" y="327"/>
                  </a:lnTo>
                  <a:lnTo>
                    <a:pt x="2595" y="317"/>
                  </a:lnTo>
                  <a:lnTo>
                    <a:pt x="2603" y="305"/>
                  </a:lnTo>
                  <a:lnTo>
                    <a:pt x="2615" y="294"/>
                  </a:lnTo>
                  <a:lnTo>
                    <a:pt x="2626" y="276"/>
                  </a:lnTo>
                  <a:lnTo>
                    <a:pt x="2632" y="260"/>
                  </a:lnTo>
                  <a:lnTo>
                    <a:pt x="2634" y="246"/>
                  </a:lnTo>
                  <a:lnTo>
                    <a:pt x="2634" y="231"/>
                  </a:lnTo>
                  <a:lnTo>
                    <a:pt x="2632" y="209"/>
                  </a:lnTo>
                  <a:lnTo>
                    <a:pt x="2632" y="185"/>
                  </a:lnTo>
                  <a:lnTo>
                    <a:pt x="2628" y="164"/>
                  </a:lnTo>
                  <a:lnTo>
                    <a:pt x="2622" y="150"/>
                  </a:lnTo>
                  <a:lnTo>
                    <a:pt x="2615" y="146"/>
                  </a:lnTo>
                  <a:lnTo>
                    <a:pt x="2605" y="148"/>
                  </a:lnTo>
                  <a:lnTo>
                    <a:pt x="2593" y="152"/>
                  </a:lnTo>
                  <a:lnTo>
                    <a:pt x="2581" y="156"/>
                  </a:lnTo>
                  <a:lnTo>
                    <a:pt x="2567" y="158"/>
                  </a:lnTo>
                  <a:lnTo>
                    <a:pt x="2556" y="156"/>
                  </a:lnTo>
                  <a:lnTo>
                    <a:pt x="2548" y="148"/>
                  </a:lnTo>
                  <a:lnTo>
                    <a:pt x="2546" y="136"/>
                  </a:lnTo>
                  <a:lnTo>
                    <a:pt x="2548" y="124"/>
                  </a:lnTo>
                  <a:lnTo>
                    <a:pt x="2550" y="116"/>
                  </a:lnTo>
                  <a:lnTo>
                    <a:pt x="2552" y="115"/>
                  </a:lnTo>
                  <a:close/>
                </a:path>
              </a:pathLst>
            </a:custGeom>
            <a:grpFill/>
            <a:ln w="0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106"/>
            <p:cNvSpPr/>
            <p:nvPr/>
          </p:nvSpPr>
          <p:spPr bwMode="gray">
            <a:xfrm>
              <a:off x="2264" y="884"/>
              <a:ext cx="1641" cy="1473"/>
            </a:xfrm>
            <a:custGeom>
              <a:avLst/>
              <a:gdLst>
                <a:gd name="T0" fmla="*/ 651 w 3282"/>
                <a:gd name="T1" fmla="*/ 10 h 2947"/>
                <a:gd name="T2" fmla="*/ 669 w 3282"/>
                <a:gd name="T3" fmla="*/ 0 h 2947"/>
                <a:gd name="T4" fmla="*/ 720 w 3282"/>
                <a:gd name="T5" fmla="*/ 75 h 2947"/>
                <a:gd name="T6" fmla="*/ 808 w 3282"/>
                <a:gd name="T7" fmla="*/ 154 h 2947"/>
                <a:gd name="T8" fmla="*/ 761 w 3282"/>
                <a:gd name="T9" fmla="*/ 265 h 2947"/>
                <a:gd name="T10" fmla="*/ 737 w 3282"/>
                <a:gd name="T11" fmla="*/ 326 h 2947"/>
                <a:gd name="T12" fmla="*/ 793 w 3282"/>
                <a:gd name="T13" fmla="*/ 368 h 2947"/>
                <a:gd name="T14" fmla="*/ 785 w 3282"/>
                <a:gd name="T15" fmla="*/ 441 h 2947"/>
                <a:gd name="T16" fmla="*/ 710 w 3282"/>
                <a:gd name="T17" fmla="*/ 486 h 2947"/>
                <a:gd name="T18" fmla="*/ 693 w 3282"/>
                <a:gd name="T19" fmla="*/ 529 h 2947"/>
                <a:gd name="T20" fmla="*/ 634 w 3282"/>
                <a:gd name="T21" fmla="*/ 485 h 2947"/>
                <a:gd name="T22" fmla="*/ 587 w 3282"/>
                <a:gd name="T23" fmla="*/ 518 h 2947"/>
                <a:gd name="T24" fmla="*/ 530 w 3282"/>
                <a:gd name="T25" fmla="*/ 545 h 2947"/>
                <a:gd name="T26" fmla="*/ 470 w 3282"/>
                <a:gd name="T27" fmla="*/ 631 h 2947"/>
                <a:gd name="T28" fmla="*/ 376 w 3282"/>
                <a:gd name="T29" fmla="*/ 713 h 2947"/>
                <a:gd name="T30" fmla="*/ 309 w 3282"/>
                <a:gd name="T31" fmla="*/ 676 h 2947"/>
                <a:gd name="T32" fmla="*/ 235 w 3282"/>
                <a:gd name="T33" fmla="*/ 736 h 2947"/>
                <a:gd name="T34" fmla="*/ 189 w 3282"/>
                <a:gd name="T35" fmla="*/ 655 h 2947"/>
                <a:gd name="T36" fmla="*/ 88 w 3282"/>
                <a:gd name="T37" fmla="*/ 617 h 2947"/>
                <a:gd name="T38" fmla="*/ 9 w 3282"/>
                <a:gd name="T39" fmla="*/ 583 h 2947"/>
                <a:gd name="T40" fmla="*/ 20 w 3282"/>
                <a:gd name="T41" fmla="*/ 515 h 2947"/>
                <a:gd name="T42" fmla="*/ 70 w 3282"/>
                <a:gd name="T43" fmla="*/ 522 h 2947"/>
                <a:gd name="T44" fmla="*/ 103 w 3282"/>
                <a:gd name="T45" fmla="*/ 518 h 2947"/>
                <a:gd name="T46" fmla="*/ 144 w 3282"/>
                <a:gd name="T47" fmla="*/ 526 h 2947"/>
                <a:gd name="T48" fmla="*/ 178 w 3282"/>
                <a:gd name="T49" fmla="*/ 545 h 2947"/>
                <a:gd name="T50" fmla="*/ 223 w 3282"/>
                <a:gd name="T51" fmla="*/ 550 h 2947"/>
                <a:gd name="T52" fmla="*/ 246 w 3282"/>
                <a:gd name="T53" fmla="*/ 558 h 2947"/>
                <a:gd name="T54" fmla="*/ 291 w 3282"/>
                <a:gd name="T55" fmla="*/ 532 h 2947"/>
                <a:gd name="T56" fmla="*/ 341 w 3282"/>
                <a:gd name="T57" fmla="*/ 519 h 2947"/>
                <a:gd name="T58" fmla="*/ 375 w 3282"/>
                <a:gd name="T59" fmla="*/ 517 h 2947"/>
                <a:gd name="T60" fmla="*/ 398 w 3282"/>
                <a:gd name="T61" fmla="*/ 506 h 2947"/>
                <a:gd name="T62" fmla="*/ 420 w 3282"/>
                <a:gd name="T63" fmla="*/ 485 h 2947"/>
                <a:gd name="T64" fmla="*/ 443 w 3282"/>
                <a:gd name="T65" fmla="*/ 466 h 2947"/>
                <a:gd name="T66" fmla="*/ 459 w 3282"/>
                <a:gd name="T67" fmla="*/ 452 h 2947"/>
                <a:gd name="T68" fmla="*/ 443 w 3282"/>
                <a:gd name="T69" fmla="*/ 419 h 2947"/>
                <a:gd name="T70" fmla="*/ 466 w 3282"/>
                <a:gd name="T71" fmla="*/ 396 h 2947"/>
                <a:gd name="T72" fmla="*/ 505 w 3282"/>
                <a:gd name="T73" fmla="*/ 403 h 2947"/>
                <a:gd name="T74" fmla="*/ 530 w 3282"/>
                <a:gd name="T75" fmla="*/ 375 h 2947"/>
                <a:gd name="T76" fmla="*/ 561 w 3282"/>
                <a:gd name="T77" fmla="*/ 369 h 2947"/>
                <a:gd name="T78" fmla="*/ 579 w 3282"/>
                <a:gd name="T79" fmla="*/ 341 h 2947"/>
                <a:gd name="T80" fmla="*/ 607 w 3282"/>
                <a:gd name="T81" fmla="*/ 315 h 2947"/>
                <a:gd name="T82" fmla="*/ 634 w 3282"/>
                <a:gd name="T83" fmla="*/ 298 h 2947"/>
                <a:gd name="T84" fmla="*/ 672 w 3282"/>
                <a:gd name="T85" fmla="*/ 300 h 2947"/>
                <a:gd name="T86" fmla="*/ 671 w 3282"/>
                <a:gd name="T87" fmla="*/ 277 h 2947"/>
                <a:gd name="T88" fmla="*/ 631 w 3282"/>
                <a:gd name="T89" fmla="*/ 249 h 2947"/>
                <a:gd name="T90" fmla="*/ 607 w 3282"/>
                <a:gd name="T91" fmla="*/ 260 h 2947"/>
                <a:gd name="T92" fmla="*/ 576 w 3282"/>
                <a:gd name="T93" fmla="*/ 258 h 2947"/>
                <a:gd name="T94" fmla="*/ 553 w 3282"/>
                <a:gd name="T95" fmla="*/ 268 h 2947"/>
                <a:gd name="T96" fmla="*/ 549 w 3282"/>
                <a:gd name="T97" fmla="*/ 245 h 2947"/>
                <a:gd name="T98" fmla="*/ 560 w 3282"/>
                <a:gd name="T99" fmla="*/ 195 h 2947"/>
                <a:gd name="T100" fmla="*/ 583 w 3282"/>
                <a:gd name="T101" fmla="*/ 179 h 2947"/>
                <a:gd name="T102" fmla="*/ 611 w 3282"/>
                <a:gd name="T103" fmla="*/ 168 h 2947"/>
                <a:gd name="T104" fmla="*/ 635 w 3282"/>
                <a:gd name="T105" fmla="*/ 152 h 2947"/>
                <a:gd name="T106" fmla="*/ 636 w 3282"/>
                <a:gd name="T107" fmla="*/ 124 h 2947"/>
                <a:gd name="T108" fmla="*/ 647 w 3282"/>
                <a:gd name="T109" fmla="*/ 84 h 2947"/>
                <a:gd name="T110" fmla="*/ 659 w 3282"/>
                <a:gd name="T111" fmla="*/ 61 h 2947"/>
                <a:gd name="T112" fmla="*/ 652 w 3282"/>
                <a:gd name="T113" fmla="*/ 37 h 2947"/>
                <a:gd name="T114" fmla="*/ 637 w 3282"/>
                <a:gd name="T115" fmla="*/ 31 h 294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282"/>
                <a:gd name="T175" fmla="*/ 0 h 2947"/>
                <a:gd name="T176" fmla="*/ 3282 w 3282"/>
                <a:gd name="T177" fmla="*/ 2947 h 294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282" h="2947">
                  <a:moveTo>
                    <a:pt x="2552" y="115"/>
                  </a:moveTo>
                  <a:lnTo>
                    <a:pt x="2554" y="111"/>
                  </a:lnTo>
                  <a:lnTo>
                    <a:pt x="2559" y="101"/>
                  </a:lnTo>
                  <a:lnTo>
                    <a:pt x="2569" y="87"/>
                  </a:lnTo>
                  <a:lnTo>
                    <a:pt x="2579" y="73"/>
                  </a:lnTo>
                  <a:lnTo>
                    <a:pt x="2589" y="55"/>
                  </a:lnTo>
                  <a:lnTo>
                    <a:pt x="2601" y="42"/>
                  </a:lnTo>
                  <a:lnTo>
                    <a:pt x="2609" y="28"/>
                  </a:lnTo>
                  <a:lnTo>
                    <a:pt x="2617" y="20"/>
                  </a:lnTo>
                  <a:lnTo>
                    <a:pt x="2628" y="12"/>
                  </a:lnTo>
                  <a:lnTo>
                    <a:pt x="2642" y="6"/>
                  </a:lnTo>
                  <a:lnTo>
                    <a:pt x="2658" y="2"/>
                  </a:lnTo>
                  <a:lnTo>
                    <a:pt x="2670" y="0"/>
                  </a:lnTo>
                  <a:lnTo>
                    <a:pt x="2676" y="0"/>
                  </a:lnTo>
                  <a:lnTo>
                    <a:pt x="2715" y="50"/>
                  </a:lnTo>
                  <a:lnTo>
                    <a:pt x="2670" y="132"/>
                  </a:lnTo>
                  <a:lnTo>
                    <a:pt x="2758" y="183"/>
                  </a:lnTo>
                  <a:lnTo>
                    <a:pt x="2782" y="142"/>
                  </a:lnTo>
                  <a:lnTo>
                    <a:pt x="2849" y="164"/>
                  </a:lnTo>
                  <a:lnTo>
                    <a:pt x="2853" y="231"/>
                  </a:lnTo>
                  <a:lnTo>
                    <a:pt x="2880" y="303"/>
                  </a:lnTo>
                  <a:lnTo>
                    <a:pt x="2983" y="303"/>
                  </a:lnTo>
                  <a:lnTo>
                    <a:pt x="3091" y="268"/>
                  </a:lnTo>
                  <a:lnTo>
                    <a:pt x="3138" y="207"/>
                  </a:lnTo>
                  <a:lnTo>
                    <a:pt x="3250" y="286"/>
                  </a:lnTo>
                  <a:lnTo>
                    <a:pt x="3231" y="386"/>
                  </a:lnTo>
                  <a:lnTo>
                    <a:pt x="3201" y="500"/>
                  </a:lnTo>
                  <a:lnTo>
                    <a:pt x="3231" y="616"/>
                  </a:lnTo>
                  <a:lnTo>
                    <a:pt x="3199" y="632"/>
                  </a:lnTo>
                  <a:lnTo>
                    <a:pt x="3191" y="701"/>
                  </a:lnTo>
                  <a:lnTo>
                    <a:pt x="3140" y="756"/>
                  </a:lnTo>
                  <a:lnTo>
                    <a:pt x="3085" y="866"/>
                  </a:lnTo>
                  <a:lnTo>
                    <a:pt x="3002" y="957"/>
                  </a:lnTo>
                  <a:lnTo>
                    <a:pt x="2987" y="1004"/>
                  </a:lnTo>
                  <a:lnTo>
                    <a:pt x="3042" y="1063"/>
                  </a:lnTo>
                  <a:lnTo>
                    <a:pt x="3083" y="1120"/>
                  </a:lnTo>
                  <a:lnTo>
                    <a:pt x="3071" y="1201"/>
                  </a:lnTo>
                  <a:lnTo>
                    <a:pt x="3079" y="1266"/>
                  </a:lnTo>
                  <a:lnTo>
                    <a:pt x="3030" y="1244"/>
                  </a:lnTo>
                  <a:lnTo>
                    <a:pt x="3014" y="1264"/>
                  </a:lnTo>
                  <a:lnTo>
                    <a:pt x="2971" y="1250"/>
                  </a:lnTo>
                  <a:lnTo>
                    <a:pt x="2947" y="1305"/>
                  </a:lnTo>
                  <a:lnTo>
                    <a:pt x="2989" y="1313"/>
                  </a:lnTo>
                  <a:lnTo>
                    <a:pt x="3030" y="1368"/>
                  </a:lnTo>
                  <a:lnTo>
                    <a:pt x="3024" y="1451"/>
                  </a:lnTo>
                  <a:lnTo>
                    <a:pt x="3059" y="1500"/>
                  </a:lnTo>
                  <a:lnTo>
                    <a:pt x="3061" y="1530"/>
                  </a:lnTo>
                  <a:lnTo>
                    <a:pt x="3091" y="1536"/>
                  </a:lnTo>
                  <a:lnTo>
                    <a:pt x="3170" y="1475"/>
                  </a:lnTo>
                  <a:lnTo>
                    <a:pt x="3209" y="1541"/>
                  </a:lnTo>
                  <a:lnTo>
                    <a:pt x="3244" y="1608"/>
                  </a:lnTo>
                  <a:lnTo>
                    <a:pt x="3282" y="1630"/>
                  </a:lnTo>
                  <a:lnTo>
                    <a:pt x="3282" y="1677"/>
                  </a:lnTo>
                  <a:lnTo>
                    <a:pt x="3239" y="1728"/>
                  </a:lnTo>
                  <a:lnTo>
                    <a:pt x="3189" y="1776"/>
                  </a:lnTo>
                  <a:lnTo>
                    <a:pt x="3138" y="1766"/>
                  </a:lnTo>
                  <a:lnTo>
                    <a:pt x="3134" y="1803"/>
                  </a:lnTo>
                  <a:lnTo>
                    <a:pt x="3101" y="1819"/>
                  </a:lnTo>
                  <a:lnTo>
                    <a:pt x="3032" y="1839"/>
                  </a:lnTo>
                  <a:lnTo>
                    <a:pt x="2981" y="1898"/>
                  </a:lnTo>
                  <a:lnTo>
                    <a:pt x="2928" y="1941"/>
                  </a:lnTo>
                  <a:lnTo>
                    <a:pt x="2884" y="2012"/>
                  </a:lnTo>
                  <a:lnTo>
                    <a:pt x="2839" y="1947"/>
                  </a:lnTo>
                  <a:lnTo>
                    <a:pt x="2798" y="1917"/>
                  </a:lnTo>
                  <a:lnTo>
                    <a:pt x="2768" y="1945"/>
                  </a:lnTo>
                  <a:lnTo>
                    <a:pt x="2788" y="1967"/>
                  </a:lnTo>
                  <a:lnTo>
                    <a:pt x="2788" y="2032"/>
                  </a:lnTo>
                  <a:lnTo>
                    <a:pt x="2811" y="2087"/>
                  </a:lnTo>
                  <a:lnTo>
                    <a:pt x="2778" y="2140"/>
                  </a:lnTo>
                  <a:lnTo>
                    <a:pt x="2770" y="2118"/>
                  </a:lnTo>
                  <a:lnTo>
                    <a:pt x="2703" y="2116"/>
                  </a:lnTo>
                  <a:lnTo>
                    <a:pt x="2656" y="2073"/>
                  </a:lnTo>
                  <a:lnTo>
                    <a:pt x="2640" y="2012"/>
                  </a:lnTo>
                  <a:lnTo>
                    <a:pt x="2607" y="1971"/>
                  </a:lnTo>
                  <a:lnTo>
                    <a:pt x="2581" y="1925"/>
                  </a:lnTo>
                  <a:lnTo>
                    <a:pt x="2556" y="1911"/>
                  </a:lnTo>
                  <a:lnTo>
                    <a:pt x="2536" y="1941"/>
                  </a:lnTo>
                  <a:lnTo>
                    <a:pt x="2506" y="1943"/>
                  </a:lnTo>
                  <a:lnTo>
                    <a:pt x="2469" y="1967"/>
                  </a:lnTo>
                  <a:lnTo>
                    <a:pt x="2479" y="2035"/>
                  </a:lnTo>
                  <a:lnTo>
                    <a:pt x="2441" y="2049"/>
                  </a:lnTo>
                  <a:lnTo>
                    <a:pt x="2414" y="2039"/>
                  </a:lnTo>
                  <a:lnTo>
                    <a:pt x="2386" y="2075"/>
                  </a:lnTo>
                  <a:lnTo>
                    <a:pt x="2347" y="2073"/>
                  </a:lnTo>
                  <a:lnTo>
                    <a:pt x="2296" y="2128"/>
                  </a:lnTo>
                  <a:lnTo>
                    <a:pt x="2248" y="2132"/>
                  </a:lnTo>
                  <a:lnTo>
                    <a:pt x="2231" y="2055"/>
                  </a:lnTo>
                  <a:lnTo>
                    <a:pt x="2183" y="2051"/>
                  </a:lnTo>
                  <a:lnTo>
                    <a:pt x="2158" y="2093"/>
                  </a:lnTo>
                  <a:lnTo>
                    <a:pt x="2152" y="2142"/>
                  </a:lnTo>
                  <a:lnTo>
                    <a:pt x="2120" y="2181"/>
                  </a:lnTo>
                  <a:lnTo>
                    <a:pt x="2132" y="2222"/>
                  </a:lnTo>
                  <a:lnTo>
                    <a:pt x="2117" y="2246"/>
                  </a:lnTo>
                  <a:lnTo>
                    <a:pt x="2185" y="2333"/>
                  </a:lnTo>
                  <a:lnTo>
                    <a:pt x="2075" y="2376"/>
                  </a:lnTo>
                  <a:lnTo>
                    <a:pt x="2014" y="2376"/>
                  </a:lnTo>
                  <a:lnTo>
                    <a:pt x="1928" y="2407"/>
                  </a:lnTo>
                  <a:lnTo>
                    <a:pt x="1880" y="2526"/>
                  </a:lnTo>
                  <a:lnTo>
                    <a:pt x="1802" y="2555"/>
                  </a:lnTo>
                  <a:lnTo>
                    <a:pt x="1766" y="2539"/>
                  </a:lnTo>
                  <a:lnTo>
                    <a:pt x="1731" y="2598"/>
                  </a:lnTo>
                  <a:lnTo>
                    <a:pt x="1674" y="2579"/>
                  </a:lnTo>
                  <a:lnTo>
                    <a:pt x="1621" y="2638"/>
                  </a:lnTo>
                  <a:lnTo>
                    <a:pt x="1601" y="2718"/>
                  </a:lnTo>
                  <a:lnTo>
                    <a:pt x="1502" y="2852"/>
                  </a:lnTo>
                  <a:lnTo>
                    <a:pt x="1459" y="2888"/>
                  </a:lnTo>
                  <a:lnTo>
                    <a:pt x="1430" y="2860"/>
                  </a:lnTo>
                  <a:lnTo>
                    <a:pt x="1339" y="2876"/>
                  </a:lnTo>
                  <a:lnTo>
                    <a:pt x="1298" y="2823"/>
                  </a:lnTo>
                  <a:lnTo>
                    <a:pt x="1239" y="2821"/>
                  </a:lnTo>
                  <a:lnTo>
                    <a:pt x="1195" y="2781"/>
                  </a:lnTo>
                  <a:lnTo>
                    <a:pt x="1233" y="2707"/>
                  </a:lnTo>
                  <a:lnTo>
                    <a:pt x="1248" y="2659"/>
                  </a:lnTo>
                  <a:lnTo>
                    <a:pt x="1215" y="2612"/>
                  </a:lnTo>
                  <a:lnTo>
                    <a:pt x="1150" y="2630"/>
                  </a:lnTo>
                  <a:lnTo>
                    <a:pt x="1115" y="2709"/>
                  </a:lnTo>
                  <a:lnTo>
                    <a:pt x="1101" y="2846"/>
                  </a:lnTo>
                  <a:lnTo>
                    <a:pt x="1052" y="2901"/>
                  </a:lnTo>
                  <a:lnTo>
                    <a:pt x="939" y="2947"/>
                  </a:lnTo>
                  <a:lnTo>
                    <a:pt x="869" y="2941"/>
                  </a:lnTo>
                  <a:lnTo>
                    <a:pt x="810" y="2886"/>
                  </a:lnTo>
                  <a:lnTo>
                    <a:pt x="817" y="2795"/>
                  </a:lnTo>
                  <a:lnTo>
                    <a:pt x="874" y="2764"/>
                  </a:lnTo>
                  <a:lnTo>
                    <a:pt x="874" y="2657"/>
                  </a:lnTo>
                  <a:lnTo>
                    <a:pt x="829" y="2618"/>
                  </a:lnTo>
                  <a:lnTo>
                    <a:pt x="754" y="2620"/>
                  </a:lnTo>
                  <a:lnTo>
                    <a:pt x="658" y="2714"/>
                  </a:lnTo>
                  <a:lnTo>
                    <a:pt x="524" y="2714"/>
                  </a:lnTo>
                  <a:lnTo>
                    <a:pt x="441" y="2671"/>
                  </a:lnTo>
                  <a:lnTo>
                    <a:pt x="445" y="2610"/>
                  </a:lnTo>
                  <a:lnTo>
                    <a:pt x="378" y="2606"/>
                  </a:lnTo>
                  <a:lnTo>
                    <a:pt x="302" y="2539"/>
                  </a:lnTo>
                  <a:lnTo>
                    <a:pt x="351" y="2470"/>
                  </a:lnTo>
                  <a:lnTo>
                    <a:pt x="396" y="2457"/>
                  </a:lnTo>
                  <a:lnTo>
                    <a:pt x="376" y="2390"/>
                  </a:lnTo>
                  <a:lnTo>
                    <a:pt x="296" y="2362"/>
                  </a:lnTo>
                  <a:lnTo>
                    <a:pt x="203" y="2374"/>
                  </a:lnTo>
                  <a:lnTo>
                    <a:pt x="156" y="2429"/>
                  </a:lnTo>
                  <a:lnTo>
                    <a:pt x="111" y="2423"/>
                  </a:lnTo>
                  <a:lnTo>
                    <a:pt x="34" y="2333"/>
                  </a:lnTo>
                  <a:lnTo>
                    <a:pt x="0" y="2236"/>
                  </a:lnTo>
                  <a:lnTo>
                    <a:pt x="18" y="2179"/>
                  </a:lnTo>
                  <a:lnTo>
                    <a:pt x="10" y="2055"/>
                  </a:lnTo>
                  <a:lnTo>
                    <a:pt x="14" y="2057"/>
                  </a:lnTo>
                  <a:lnTo>
                    <a:pt x="30" y="2057"/>
                  </a:lnTo>
                  <a:lnTo>
                    <a:pt x="52" y="2059"/>
                  </a:lnTo>
                  <a:lnTo>
                    <a:pt x="79" y="2063"/>
                  </a:lnTo>
                  <a:lnTo>
                    <a:pt x="109" y="2065"/>
                  </a:lnTo>
                  <a:lnTo>
                    <a:pt x="138" y="2069"/>
                  </a:lnTo>
                  <a:lnTo>
                    <a:pt x="166" y="2073"/>
                  </a:lnTo>
                  <a:lnTo>
                    <a:pt x="189" y="2077"/>
                  </a:lnTo>
                  <a:lnTo>
                    <a:pt x="207" y="2081"/>
                  </a:lnTo>
                  <a:lnTo>
                    <a:pt x="243" y="2089"/>
                  </a:lnTo>
                  <a:lnTo>
                    <a:pt x="278" y="2089"/>
                  </a:lnTo>
                  <a:lnTo>
                    <a:pt x="308" y="2081"/>
                  </a:lnTo>
                  <a:lnTo>
                    <a:pt x="323" y="2075"/>
                  </a:lnTo>
                  <a:lnTo>
                    <a:pt x="337" y="2069"/>
                  </a:lnTo>
                  <a:lnTo>
                    <a:pt x="351" y="2067"/>
                  </a:lnTo>
                  <a:lnTo>
                    <a:pt x="367" y="2065"/>
                  </a:lnTo>
                  <a:lnTo>
                    <a:pt x="386" y="2069"/>
                  </a:lnTo>
                  <a:lnTo>
                    <a:pt x="412" y="2075"/>
                  </a:lnTo>
                  <a:lnTo>
                    <a:pt x="441" y="2079"/>
                  </a:lnTo>
                  <a:lnTo>
                    <a:pt x="473" y="2083"/>
                  </a:lnTo>
                  <a:lnTo>
                    <a:pt x="498" y="2087"/>
                  </a:lnTo>
                  <a:lnTo>
                    <a:pt x="518" y="2087"/>
                  </a:lnTo>
                  <a:lnTo>
                    <a:pt x="542" y="2089"/>
                  </a:lnTo>
                  <a:lnTo>
                    <a:pt x="560" y="2095"/>
                  </a:lnTo>
                  <a:lnTo>
                    <a:pt x="575" y="2104"/>
                  </a:lnTo>
                  <a:lnTo>
                    <a:pt x="589" y="2118"/>
                  </a:lnTo>
                  <a:lnTo>
                    <a:pt x="607" y="2134"/>
                  </a:lnTo>
                  <a:lnTo>
                    <a:pt x="626" y="2148"/>
                  </a:lnTo>
                  <a:lnTo>
                    <a:pt x="646" y="2156"/>
                  </a:lnTo>
                  <a:lnTo>
                    <a:pt x="666" y="2163"/>
                  </a:lnTo>
                  <a:lnTo>
                    <a:pt x="685" y="2173"/>
                  </a:lnTo>
                  <a:lnTo>
                    <a:pt x="709" y="2183"/>
                  </a:lnTo>
                  <a:lnTo>
                    <a:pt x="739" y="2193"/>
                  </a:lnTo>
                  <a:lnTo>
                    <a:pt x="762" y="2197"/>
                  </a:lnTo>
                  <a:lnTo>
                    <a:pt x="792" y="2199"/>
                  </a:lnTo>
                  <a:lnTo>
                    <a:pt x="821" y="2201"/>
                  </a:lnTo>
                  <a:lnTo>
                    <a:pt x="851" y="2201"/>
                  </a:lnTo>
                  <a:lnTo>
                    <a:pt x="874" y="2201"/>
                  </a:lnTo>
                  <a:lnTo>
                    <a:pt x="892" y="2203"/>
                  </a:lnTo>
                  <a:lnTo>
                    <a:pt x="904" y="2207"/>
                  </a:lnTo>
                  <a:lnTo>
                    <a:pt x="914" y="2215"/>
                  </a:lnTo>
                  <a:lnTo>
                    <a:pt x="924" y="2224"/>
                  </a:lnTo>
                  <a:lnTo>
                    <a:pt x="935" y="2232"/>
                  </a:lnTo>
                  <a:lnTo>
                    <a:pt x="947" y="2236"/>
                  </a:lnTo>
                  <a:lnTo>
                    <a:pt x="965" y="2238"/>
                  </a:lnTo>
                  <a:lnTo>
                    <a:pt x="985" y="2234"/>
                  </a:lnTo>
                  <a:lnTo>
                    <a:pt x="1002" y="2224"/>
                  </a:lnTo>
                  <a:lnTo>
                    <a:pt x="1024" y="2207"/>
                  </a:lnTo>
                  <a:lnTo>
                    <a:pt x="1048" y="2187"/>
                  </a:lnTo>
                  <a:lnTo>
                    <a:pt x="1073" y="2171"/>
                  </a:lnTo>
                  <a:lnTo>
                    <a:pt x="1103" y="2157"/>
                  </a:lnTo>
                  <a:lnTo>
                    <a:pt x="1134" y="2144"/>
                  </a:lnTo>
                  <a:lnTo>
                    <a:pt x="1164" y="2130"/>
                  </a:lnTo>
                  <a:lnTo>
                    <a:pt x="1199" y="2114"/>
                  </a:lnTo>
                  <a:lnTo>
                    <a:pt x="1241" y="2098"/>
                  </a:lnTo>
                  <a:lnTo>
                    <a:pt x="1282" y="2087"/>
                  </a:lnTo>
                  <a:lnTo>
                    <a:pt x="1325" y="2079"/>
                  </a:lnTo>
                  <a:lnTo>
                    <a:pt x="1345" y="2077"/>
                  </a:lnTo>
                  <a:lnTo>
                    <a:pt x="1357" y="2077"/>
                  </a:lnTo>
                  <a:lnTo>
                    <a:pt x="1363" y="2079"/>
                  </a:lnTo>
                  <a:lnTo>
                    <a:pt x="1367" y="2079"/>
                  </a:lnTo>
                  <a:lnTo>
                    <a:pt x="1371" y="2081"/>
                  </a:lnTo>
                  <a:lnTo>
                    <a:pt x="1378" y="2081"/>
                  </a:lnTo>
                  <a:lnTo>
                    <a:pt x="1392" y="2081"/>
                  </a:lnTo>
                  <a:lnTo>
                    <a:pt x="1418" y="2079"/>
                  </a:lnTo>
                  <a:lnTo>
                    <a:pt x="1463" y="2075"/>
                  </a:lnTo>
                  <a:lnTo>
                    <a:pt x="1498" y="2071"/>
                  </a:lnTo>
                  <a:lnTo>
                    <a:pt x="1526" y="2065"/>
                  </a:lnTo>
                  <a:lnTo>
                    <a:pt x="1548" y="2059"/>
                  </a:lnTo>
                  <a:lnTo>
                    <a:pt x="1561" y="2053"/>
                  </a:lnTo>
                  <a:lnTo>
                    <a:pt x="1571" y="2045"/>
                  </a:lnTo>
                  <a:lnTo>
                    <a:pt x="1577" y="2035"/>
                  </a:lnTo>
                  <a:lnTo>
                    <a:pt x="1581" y="2030"/>
                  </a:lnTo>
                  <a:lnTo>
                    <a:pt x="1589" y="2024"/>
                  </a:lnTo>
                  <a:lnTo>
                    <a:pt x="1603" y="2018"/>
                  </a:lnTo>
                  <a:lnTo>
                    <a:pt x="1622" y="2014"/>
                  </a:lnTo>
                  <a:lnTo>
                    <a:pt x="1640" y="2006"/>
                  </a:lnTo>
                  <a:lnTo>
                    <a:pt x="1656" y="1994"/>
                  </a:lnTo>
                  <a:lnTo>
                    <a:pt x="1668" y="1974"/>
                  </a:lnTo>
                  <a:lnTo>
                    <a:pt x="1674" y="1957"/>
                  </a:lnTo>
                  <a:lnTo>
                    <a:pt x="1680" y="1941"/>
                  </a:lnTo>
                  <a:lnTo>
                    <a:pt x="1685" y="1927"/>
                  </a:lnTo>
                  <a:lnTo>
                    <a:pt x="1697" y="1913"/>
                  </a:lnTo>
                  <a:lnTo>
                    <a:pt x="1715" y="1900"/>
                  </a:lnTo>
                  <a:lnTo>
                    <a:pt x="1737" y="1888"/>
                  </a:lnTo>
                  <a:lnTo>
                    <a:pt x="1752" y="1878"/>
                  </a:lnTo>
                  <a:lnTo>
                    <a:pt x="1764" y="1872"/>
                  </a:lnTo>
                  <a:lnTo>
                    <a:pt x="1772" y="1866"/>
                  </a:lnTo>
                  <a:lnTo>
                    <a:pt x="1780" y="1860"/>
                  </a:lnTo>
                  <a:lnTo>
                    <a:pt x="1790" y="1854"/>
                  </a:lnTo>
                  <a:lnTo>
                    <a:pt x="1804" y="1848"/>
                  </a:lnTo>
                  <a:lnTo>
                    <a:pt x="1817" y="1841"/>
                  </a:lnTo>
                  <a:lnTo>
                    <a:pt x="1831" y="1831"/>
                  </a:lnTo>
                  <a:lnTo>
                    <a:pt x="1837" y="1821"/>
                  </a:lnTo>
                  <a:lnTo>
                    <a:pt x="1837" y="1811"/>
                  </a:lnTo>
                  <a:lnTo>
                    <a:pt x="1825" y="1795"/>
                  </a:lnTo>
                  <a:lnTo>
                    <a:pt x="1809" y="1780"/>
                  </a:lnTo>
                  <a:lnTo>
                    <a:pt x="1794" y="1762"/>
                  </a:lnTo>
                  <a:lnTo>
                    <a:pt x="1780" y="1744"/>
                  </a:lnTo>
                  <a:lnTo>
                    <a:pt x="1772" y="1726"/>
                  </a:lnTo>
                  <a:lnTo>
                    <a:pt x="1772" y="1707"/>
                  </a:lnTo>
                  <a:lnTo>
                    <a:pt x="1772" y="1679"/>
                  </a:lnTo>
                  <a:lnTo>
                    <a:pt x="1776" y="1652"/>
                  </a:lnTo>
                  <a:lnTo>
                    <a:pt x="1782" y="1628"/>
                  </a:lnTo>
                  <a:lnTo>
                    <a:pt x="1790" y="1608"/>
                  </a:lnTo>
                  <a:lnTo>
                    <a:pt x="1806" y="1593"/>
                  </a:lnTo>
                  <a:lnTo>
                    <a:pt x="1823" y="1585"/>
                  </a:lnTo>
                  <a:lnTo>
                    <a:pt x="1843" y="1581"/>
                  </a:lnTo>
                  <a:lnTo>
                    <a:pt x="1863" y="1585"/>
                  </a:lnTo>
                  <a:lnTo>
                    <a:pt x="1884" y="1597"/>
                  </a:lnTo>
                  <a:lnTo>
                    <a:pt x="1910" y="1606"/>
                  </a:lnTo>
                  <a:lnTo>
                    <a:pt x="1937" y="1614"/>
                  </a:lnTo>
                  <a:lnTo>
                    <a:pt x="1963" y="1616"/>
                  </a:lnTo>
                  <a:lnTo>
                    <a:pt x="1985" y="1614"/>
                  </a:lnTo>
                  <a:lnTo>
                    <a:pt x="2002" y="1614"/>
                  </a:lnTo>
                  <a:lnTo>
                    <a:pt x="2020" y="1612"/>
                  </a:lnTo>
                  <a:lnTo>
                    <a:pt x="2034" y="1608"/>
                  </a:lnTo>
                  <a:lnTo>
                    <a:pt x="2046" y="1597"/>
                  </a:lnTo>
                  <a:lnTo>
                    <a:pt x="2058" y="1581"/>
                  </a:lnTo>
                  <a:lnTo>
                    <a:pt x="2071" y="1561"/>
                  </a:lnTo>
                  <a:lnTo>
                    <a:pt x="2085" y="1538"/>
                  </a:lnTo>
                  <a:lnTo>
                    <a:pt x="2101" y="1518"/>
                  </a:lnTo>
                  <a:lnTo>
                    <a:pt x="2117" y="1502"/>
                  </a:lnTo>
                  <a:lnTo>
                    <a:pt x="2130" y="1494"/>
                  </a:lnTo>
                  <a:lnTo>
                    <a:pt x="2146" y="1490"/>
                  </a:lnTo>
                  <a:lnTo>
                    <a:pt x="2166" y="1488"/>
                  </a:lnTo>
                  <a:lnTo>
                    <a:pt x="2189" y="1486"/>
                  </a:lnTo>
                  <a:lnTo>
                    <a:pt x="2213" y="1484"/>
                  </a:lnTo>
                  <a:lnTo>
                    <a:pt x="2231" y="1482"/>
                  </a:lnTo>
                  <a:lnTo>
                    <a:pt x="2243" y="1477"/>
                  </a:lnTo>
                  <a:lnTo>
                    <a:pt x="2254" y="1469"/>
                  </a:lnTo>
                  <a:lnTo>
                    <a:pt x="2268" y="1455"/>
                  </a:lnTo>
                  <a:lnTo>
                    <a:pt x="2284" y="1437"/>
                  </a:lnTo>
                  <a:lnTo>
                    <a:pt x="2298" y="1421"/>
                  </a:lnTo>
                  <a:lnTo>
                    <a:pt x="2308" y="1408"/>
                  </a:lnTo>
                  <a:lnTo>
                    <a:pt x="2311" y="1388"/>
                  </a:lnTo>
                  <a:lnTo>
                    <a:pt x="2315" y="1364"/>
                  </a:lnTo>
                  <a:lnTo>
                    <a:pt x="2321" y="1343"/>
                  </a:lnTo>
                  <a:lnTo>
                    <a:pt x="2331" y="1323"/>
                  </a:lnTo>
                  <a:lnTo>
                    <a:pt x="2351" y="1303"/>
                  </a:lnTo>
                  <a:lnTo>
                    <a:pt x="2374" y="1286"/>
                  </a:lnTo>
                  <a:lnTo>
                    <a:pt x="2402" y="1276"/>
                  </a:lnTo>
                  <a:lnTo>
                    <a:pt x="2416" y="1270"/>
                  </a:lnTo>
                  <a:lnTo>
                    <a:pt x="2426" y="1262"/>
                  </a:lnTo>
                  <a:lnTo>
                    <a:pt x="2433" y="1250"/>
                  </a:lnTo>
                  <a:lnTo>
                    <a:pt x="2443" y="1240"/>
                  </a:lnTo>
                  <a:lnTo>
                    <a:pt x="2455" y="1232"/>
                  </a:lnTo>
                  <a:lnTo>
                    <a:pt x="2469" y="1227"/>
                  </a:lnTo>
                  <a:lnTo>
                    <a:pt x="2487" y="1217"/>
                  </a:lnTo>
                  <a:lnTo>
                    <a:pt x="2510" y="1205"/>
                  </a:lnTo>
                  <a:lnTo>
                    <a:pt x="2534" y="1195"/>
                  </a:lnTo>
                  <a:lnTo>
                    <a:pt x="2559" y="1189"/>
                  </a:lnTo>
                  <a:lnTo>
                    <a:pt x="2583" y="1187"/>
                  </a:lnTo>
                  <a:lnTo>
                    <a:pt x="2607" y="1189"/>
                  </a:lnTo>
                  <a:lnTo>
                    <a:pt x="2628" y="1195"/>
                  </a:lnTo>
                  <a:lnTo>
                    <a:pt x="2652" y="1199"/>
                  </a:lnTo>
                  <a:lnTo>
                    <a:pt x="2670" y="1203"/>
                  </a:lnTo>
                  <a:lnTo>
                    <a:pt x="2685" y="1203"/>
                  </a:lnTo>
                  <a:lnTo>
                    <a:pt x="2697" y="1197"/>
                  </a:lnTo>
                  <a:lnTo>
                    <a:pt x="2707" y="1183"/>
                  </a:lnTo>
                  <a:lnTo>
                    <a:pt x="2713" y="1171"/>
                  </a:lnTo>
                  <a:lnTo>
                    <a:pt x="2713" y="1158"/>
                  </a:lnTo>
                  <a:lnTo>
                    <a:pt x="2707" y="1140"/>
                  </a:lnTo>
                  <a:lnTo>
                    <a:pt x="2695" y="1126"/>
                  </a:lnTo>
                  <a:lnTo>
                    <a:pt x="2682" y="1108"/>
                  </a:lnTo>
                  <a:lnTo>
                    <a:pt x="2662" y="1089"/>
                  </a:lnTo>
                  <a:lnTo>
                    <a:pt x="2644" y="1071"/>
                  </a:lnTo>
                  <a:lnTo>
                    <a:pt x="2626" y="1055"/>
                  </a:lnTo>
                  <a:lnTo>
                    <a:pt x="2611" y="1042"/>
                  </a:lnTo>
                  <a:lnTo>
                    <a:pt x="2575" y="1016"/>
                  </a:lnTo>
                  <a:lnTo>
                    <a:pt x="2538" y="1004"/>
                  </a:lnTo>
                  <a:lnTo>
                    <a:pt x="2524" y="998"/>
                  </a:lnTo>
                  <a:lnTo>
                    <a:pt x="2510" y="990"/>
                  </a:lnTo>
                  <a:lnTo>
                    <a:pt x="2498" y="986"/>
                  </a:lnTo>
                  <a:lnTo>
                    <a:pt x="2485" y="984"/>
                  </a:lnTo>
                  <a:lnTo>
                    <a:pt x="2469" y="990"/>
                  </a:lnTo>
                  <a:lnTo>
                    <a:pt x="2453" y="1006"/>
                  </a:lnTo>
                  <a:lnTo>
                    <a:pt x="2439" y="1024"/>
                  </a:lnTo>
                  <a:lnTo>
                    <a:pt x="2426" y="1040"/>
                  </a:lnTo>
                  <a:lnTo>
                    <a:pt x="2408" y="1051"/>
                  </a:lnTo>
                  <a:lnTo>
                    <a:pt x="2394" y="1053"/>
                  </a:lnTo>
                  <a:lnTo>
                    <a:pt x="2376" y="1049"/>
                  </a:lnTo>
                  <a:lnTo>
                    <a:pt x="2357" y="1044"/>
                  </a:lnTo>
                  <a:lnTo>
                    <a:pt x="2337" y="1036"/>
                  </a:lnTo>
                  <a:lnTo>
                    <a:pt x="2317" y="1032"/>
                  </a:lnTo>
                  <a:lnTo>
                    <a:pt x="2304" y="1034"/>
                  </a:lnTo>
                  <a:lnTo>
                    <a:pt x="2292" y="1042"/>
                  </a:lnTo>
                  <a:lnTo>
                    <a:pt x="2282" y="1053"/>
                  </a:lnTo>
                  <a:lnTo>
                    <a:pt x="2272" y="1067"/>
                  </a:lnTo>
                  <a:lnTo>
                    <a:pt x="2260" y="1079"/>
                  </a:lnTo>
                  <a:lnTo>
                    <a:pt x="2248" y="1087"/>
                  </a:lnTo>
                  <a:lnTo>
                    <a:pt x="2235" y="1087"/>
                  </a:lnTo>
                  <a:lnTo>
                    <a:pt x="2211" y="1075"/>
                  </a:lnTo>
                  <a:lnTo>
                    <a:pt x="2189" y="1061"/>
                  </a:lnTo>
                  <a:lnTo>
                    <a:pt x="2174" y="1044"/>
                  </a:lnTo>
                  <a:lnTo>
                    <a:pt x="2168" y="1024"/>
                  </a:lnTo>
                  <a:lnTo>
                    <a:pt x="2170" y="1010"/>
                  </a:lnTo>
                  <a:lnTo>
                    <a:pt x="2178" y="1002"/>
                  </a:lnTo>
                  <a:lnTo>
                    <a:pt x="2185" y="992"/>
                  </a:lnTo>
                  <a:lnTo>
                    <a:pt x="2193" y="982"/>
                  </a:lnTo>
                  <a:lnTo>
                    <a:pt x="2197" y="965"/>
                  </a:lnTo>
                  <a:lnTo>
                    <a:pt x="2199" y="935"/>
                  </a:lnTo>
                  <a:lnTo>
                    <a:pt x="2201" y="902"/>
                  </a:lnTo>
                  <a:lnTo>
                    <a:pt x="2207" y="868"/>
                  </a:lnTo>
                  <a:lnTo>
                    <a:pt x="2217" y="839"/>
                  </a:lnTo>
                  <a:lnTo>
                    <a:pt x="2229" y="811"/>
                  </a:lnTo>
                  <a:lnTo>
                    <a:pt x="2239" y="782"/>
                  </a:lnTo>
                  <a:lnTo>
                    <a:pt x="2248" y="754"/>
                  </a:lnTo>
                  <a:lnTo>
                    <a:pt x="2254" y="735"/>
                  </a:lnTo>
                  <a:lnTo>
                    <a:pt x="2262" y="721"/>
                  </a:lnTo>
                  <a:lnTo>
                    <a:pt x="2276" y="713"/>
                  </a:lnTo>
                  <a:lnTo>
                    <a:pt x="2296" y="711"/>
                  </a:lnTo>
                  <a:lnTo>
                    <a:pt x="2317" y="713"/>
                  </a:lnTo>
                  <a:lnTo>
                    <a:pt x="2331" y="719"/>
                  </a:lnTo>
                  <a:lnTo>
                    <a:pt x="2349" y="725"/>
                  </a:lnTo>
                  <a:lnTo>
                    <a:pt x="2365" y="733"/>
                  </a:lnTo>
                  <a:lnTo>
                    <a:pt x="2380" y="736"/>
                  </a:lnTo>
                  <a:lnTo>
                    <a:pt x="2394" y="736"/>
                  </a:lnTo>
                  <a:lnTo>
                    <a:pt x="2406" y="729"/>
                  </a:lnTo>
                  <a:lnTo>
                    <a:pt x="2424" y="703"/>
                  </a:lnTo>
                  <a:lnTo>
                    <a:pt x="2443" y="675"/>
                  </a:lnTo>
                  <a:lnTo>
                    <a:pt x="2463" y="650"/>
                  </a:lnTo>
                  <a:lnTo>
                    <a:pt x="2477" y="640"/>
                  </a:lnTo>
                  <a:lnTo>
                    <a:pt x="2493" y="636"/>
                  </a:lnTo>
                  <a:lnTo>
                    <a:pt x="2506" y="634"/>
                  </a:lnTo>
                  <a:lnTo>
                    <a:pt x="2522" y="630"/>
                  </a:lnTo>
                  <a:lnTo>
                    <a:pt x="2534" y="622"/>
                  </a:lnTo>
                  <a:lnTo>
                    <a:pt x="2540" y="611"/>
                  </a:lnTo>
                  <a:lnTo>
                    <a:pt x="2542" y="595"/>
                  </a:lnTo>
                  <a:lnTo>
                    <a:pt x="2538" y="577"/>
                  </a:lnTo>
                  <a:lnTo>
                    <a:pt x="2534" y="561"/>
                  </a:lnTo>
                  <a:lnTo>
                    <a:pt x="2530" y="548"/>
                  </a:lnTo>
                  <a:lnTo>
                    <a:pt x="2532" y="534"/>
                  </a:lnTo>
                  <a:lnTo>
                    <a:pt x="2536" y="518"/>
                  </a:lnTo>
                  <a:lnTo>
                    <a:pt x="2542" y="498"/>
                  </a:lnTo>
                  <a:lnTo>
                    <a:pt x="2550" y="477"/>
                  </a:lnTo>
                  <a:lnTo>
                    <a:pt x="2556" y="459"/>
                  </a:lnTo>
                  <a:lnTo>
                    <a:pt x="2561" y="443"/>
                  </a:lnTo>
                  <a:lnTo>
                    <a:pt x="2567" y="416"/>
                  </a:lnTo>
                  <a:lnTo>
                    <a:pt x="2571" y="386"/>
                  </a:lnTo>
                  <a:lnTo>
                    <a:pt x="2579" y="355"/>
                  </a:lnTo>
                  <a:lnTo>
                    <a:pt x="2585" y="337"/>
                  </a:lnTo>
                  <a:lnTo>
                    <a:pt x="2589" y="327"/>
                  </a:lnTo>
                  <a:lnTo>
                    <a:pt x="2595" y="317"/>
                  </a:lnTo>
                  <a:lnTo>
                    <a:pt x="2603" y="305"/>
                  </a:lnTo>
                  <a:lnTo>
                    <a:pt x="2615" y="294"/>
                  </a:lnTo>
                  <a:lnTo>
                    <a:pt x="2626" y="276"/>
                  </a:lnTo>
                  <a:lnTo>
                    <a:pt x="2632" y="260"/>
                  </a:lnTo>
                  <a:lnTo>
                    <a:pt x="2634" y="246"/>
                  </a:lnTo>
                  <a:lnTo>
                    <a:pt x="2634" y="231"/>
                  </a:lnTo>
                  <a:lnTo>
                    <a:pt x="2632" y="209"/>
                  </a:lnTo>
                  <a:lnTo>
                    <a:pt x="2632" y="185"/>
                  </a:lnTo>
                  <a:lnTo>
                    <a:pt x="2628" y="164"/>
                  </a:lnTo>
                  <a:lnTo>
                    <a:pt x="2622" y="150"/>
                  </a:lnTo>
                  <a:lnTo>
                    <a:pt x="2615" y="146"/>
                  </a:lnTo>
                  <a:lnTo>
                    <a:pt x="2605" y="148"/>
                  </a:lnTo>
                  <a:lnTo>
                    <a:pt x="2593" y="152"/>
                  </a:lnTo>
                  <a:lnTo>
                    <a:pt x="2581" y="156"/>
                  </a:lnTo>
                  <a:lnTo>
                    <a:pt x="2567" y="158"/>
                  </a:lnTo>
                  <a:lnTo>
                    <a:pt x="2556" y="156"/>
                  </a:lnTo>
                  <a:lnTo>
                    <a:pt x="2548" y="148"/>
                  </a:lnTo>
                  <a:lnTo>
                    <a:pt x="2546" y="136"/>
                  </a:lnTo>
                  <a:lnTo>
                    <a:pt x="2548" y="124"/>
                  </a:lnTo>
                  <a:lnTo>
                    <a:pt x="2550" y="116"/>
                  </a:lnTo>
                  <a:lnTo>
                    <a:pt x="2552" y="115"/>
                  </a:lnTo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107"/>
            <p:cNvSpPr/>
            <p:nvPr/>
          </p:nvSpPr>
          <p:spPr bwMode="gray">
            <a:xfrm>
              <a:off x="2016" y="1899"/>
              <a:ext cx="1007" cy="870"/>
            </a:xfrm>
            <a:custGeom>
              <a:avLst/>
              <a:gdLst>
                <a:gd name="T0" fmla="*/ 92 w 2014"/>
                <a:gd name="T1" fmla="*/ 13 h 1739"/>
                <a:gd name="T2" fmla="*/ 66 w 2014"/>
                <a:gd name="T3" fmla="*/ 38 h 1739"/>
                <a:gd name="T4" fmla="*/ 0 w 2014"/>
                <a:gd name="T5" fmla="*/ 77 h 1739"/>
                <a:gd name="T6" fmla="*/ 45 w 2014"/>
                <a:gd name="T7" fmla="*/ 154 h 1739"/>
                <a:gd name="T8" fmla="*/ 90 w 2014"/>
                <a:gd name="T9" fmla="*/ 171 h 1739"/>
                <a:gd name="T10" fmla="*/ 140 w 2014"/>
                <a:gd name="T11" fmla="*/ 160 h 1739"/>
                <a:gd name="T12" fmla="*/ 188 w 2014"/>
                <a:gd name="T13" fmla="*/ 177 h 1739"/>
                <a:gd name="T14" fmla="*/ 215 w 2014"/>
                <a:gd name="T15" fmla="*/ 193 h 1739"/>
                <a:gd name="T16" fmla="*/ 258 w 2014"/>
                <a:gd name="T17" fmla="*/ 220 h 1739"/>
                <a:gd name="T18" fmla="*/ 284 w 2014"/>
                <a:gd name="T19" fmla="*/ 237 h 1739"/>
                <a:gd name="T20" fmla="*/ 301 w 2014"/>
                <a:gd name="T21" fmla="*/ 275 h 1739"/>
                <a:gd name="T22" fmla="*/ 283 w 2014"/>
                <a:gd name="T23" fmla="*/ 318 h 1739"/>
                <a:gd name="T24" fmla="*/ 270 w 2014"/>
                <a:gd name="T25" fmla="*/ 341 h 1739"/>
                <a:gd name="T26" fmla="*/ 249 w 2014"/>
                <a:gd name="T27" fmla="*/ 367 h 1739"/>
                <a:gd name="T28" fmla="*/ 239 w 2014"/>
                <a:gd name="T29" fmla="*/ 374 h 1739"/>
                <a:gd name="T30" fmla="*/ 281 w 2014"/>
                <a:gd name="T31" fmla="*/ 390 h 1739"/>
                <a:gd name="T32" fmla="*/ 314 w 2014"/>
                <a:gd name="T33" fmla="*/ 373 h 1739"/>
                <a:gd name="T34" fmla="*/ 353 w 2014"/>
                <a:gd name="T35" fmla="*/ 403 h 1739"/>
                <a:gd name="T36" fmla="*/ 385 w 2014"/>
                <a:gd name="T37" fmla="*/ 435 h 1739"/>
                <a:gd name="T38" fmla="*/ 413 w 2014"/>
                <a:gd name="T39" fmla="*/ 401 h 1739"/>
                <a:gd name="T40" fmla="*/ 430 w 2014"/>
                <a:gd name="T41" fmla="*/ 377 h 1739"/>
                <a:gd name="T42" fmla="*/ 425 w 2014"/>
                <a:gd name="T43" fmla="*/ 349 h 1739"/>
                <a:gd name="T44" fmla="*/ 431 w 2014"/>
                <a:gd name="T45" fmla="*/ 341 h 1739"/>
                <a:gd name="T46" fmla="*/ 432 w 2014"/>
                <a:gd name="T47" fmla="*/ 335 h 1739"/>
                <a:gd name="T48" fmla="*/ 432 w 2014"/>
                <a:gd name="T49" fmla="*/ 327 h 1739"/>
                <a:gd name="T50" fmla="*/ 472 w 2014"/>
                <a:gd name="T51" fmla="*/ 329 h 1739"/>
                <a:gd name="T52" fmla="*/ 500 w 2014"/>
                <a:gd name="T53" fmla="*/ 302 h 1739"/>
                <a:gd name="T54" fmla="*/ 501 w 2014"/>
                <a:gd name="T55" fmla="*/ 267 h 1739"/>
                <a:gd name="T56" fmla="*/ 453 w 2014"/>
                <a:gd name="T57" fmla="*/ 241 h 1739"/>
                <a:gd name="T58" fmla="*/ 429 w 2014"/>
                <a:gd name="T59" fmla="*/ 256 h 1739"/>
                <a:gd name="T60" fmla="*/ 444 w 2014"/>
                <a:gd name="T61" fmla="*/ 290 h 1739"/>
                <a:gd name="T62" fmla="*/ 429 w 2014"/>
                <a:gd name="T63" fmla="*/ 315 h 1739"/>
                <a:gd name="T64" fmla="*/ 398 w 2014"/>
                <a:gd name="T65" fmla="*/ 302 h 1739"/>
                <a:gd name="T66" fmla="*/ 391 w 2014"/>
                <a:gd name="T67" fmla="*/ 276 h 1739"/>
                <a:gd name="T68" fmla="*/ 369 w 2014"/>
                <a:gd name="T69" fmla="*/ 243 h 1739"/>
                <a:gd name="T70" fmla="*/ 342 w 2014"/>
                <a:gd name="T71" fmla="*/ 228 h 1739"/>
                <a:gd name="T72" fmla="*/ 343 w 2014"/>
                <a:gd name="T73" fmla="*/ 183 h 1739"/>
                <a:gd name="T74" fmla="*/ 313 w 2014"/>
                <a:gd name="T75" fmla="*/ 148 h 1739"/>
                <a:gd name="T76" fmla="*/ 235 w 2014"/>
                <a:gd name="T77" fmla="*/ 161 h 1739"/>
                <a:gd name="T78" fmla="*/ 200 w 2014"/>
                <a:gd name="T79" fmla="*/ 128 h 1739"/>
                <a:gd name="T80" fmla="*/ 218 w 2014"/>
                <a:gd name="T81" fmla="*/ 91 h 1739"/>
                <a:gd name="T82" fmla="*/ 163 w 2014"/>
                <a:gd name="T83" fmla="*/ 100 h 1739"/>
                <a:gd name="T84" fmla="*/ 124 w 2014"/>
                <a:gd name="T85" fmla="*/ 52 h 1739"/>
                <a:gd name="T86" fmla="*/ 116 w 2014"/>
                <a:gd name="T87" fmla="*/ 3 h 173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014"/>
                <a:gd name="T133" fmla="*/ 0 h 1739"/>
                <a:gd name="T134" fmla="*/ 2014 w 2014"/>
                <a:gd name="T135" fmla="*/ 1739 h 173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014" h="1739">
                  <a:moveTo>
                    <a:pt x="463" y="9"/>
                  </a:moveTo>
                  <a:lnTo>
                    <a:pt x="398" y="0"/>
                  </a:lnTo>
                  <a:lnTo>
                    <a:pt x="365" y="51"/>
                  </a:lnTo>
                  <a:lnTo>
                    <a:pt x="374" y="92"/>
                  </a:lnTo>
                  <a:lnTo>
                    <a:pt x="347" y="122"/>
                  </a:lnTo>
                  <a:lnTo>
                    <a:pt x="264" y="149"/>
                  </a:lnTo>
                  <a:lnTo>
                    <a:pt x="160" y="181"/>
                  </a:lnTo>
                  <a:lnTo>
                    <a:pt x="81" y="259"/>
                  </a:lnTo>
                  <a:lnTo>
                    <a:pt x="0" y="307"/>
                  </a:lnTo>
                  <a:lnTo>
                    <a:pt x="32" y="570"/>
                  </a:lnTo>
                  <a:lnTo>
                    <a:pt x="115" y="578"/>
                  </a:lnTo>
                  <a:lnTo>
                    <a:pt x="180" y="614"/>
                  </a:lnTo>
                  <a:lnTo>
                    <a:pt x="237" y="625"/>
                  </a:lnTo>
                  <a:lnTo>
                    <a:pt x="298" y="684"/>
                  </a:lnTo>
                  <a:lnTo>
                    <a:pt x="357" y="681"/>
                  </a:lnTo>
                  <a:lnTo>
                    <a:pt x="432" y="637"/>
                  </a:lnTo>
                  <a:lnTo>
                    <a:pt x="504" y="641"/>
                  </a:lnTo>
                  <a:lnTo>
                    <a:pt x="559" y="637"/>
                  </a:lnTo>
                  <a:lnTo>
                    <a:pt x="601" y="612"/>
                  </a:lnTo>
                  <a:lnTo>
                    <a:pt x="674" y="651"/>
                  </a:lnTo>
                  <a:lnTo>
                    <a:pt x="752" y="708"/>
                  </a:lnTo>
                  <a:lnTo>
                    <a:pt x="813" y="669"/>
                  </a:lnTo>
                  <a:lnTo>
                    <a:pt x="829" y="708"/>
                  </a:lnTo>
                  <a:lnTo>
                    <a:pt x="859" y="771"/>
                  </a:lnTo>
                  <a:lnTo>
                    <a:pt x="945" y="807"/>
                  </a:lnTo>
                  <a:lnTo>
                    <a:pt x="998" y="877"/>
                  </a:lnTo>
                  <a:lnTo>
                    <a:pt x="1032" y="879"/>
                  </a:lnTo>
                  <a:lnTo>
                    <a:pt x="1059" y="854"/>
                  </a:lnTo>
                  <a:lnTo>
                    <a:pt x="1101" y="895"/>
                  </a:lnTo>
                  <a:lnTo>
                    <a:pt x="1136" y="946"/>
                  </a:lnTo>
                  <a:lnTo>
                    <a:pt x="1150" y="1015"/>
                  </a:lnTo>
                  <a:lnTo>
                    <a:pt x="1181" y="1051"/>
                  </a:lnTo>
                  <a:lnTo>
                    <a:pt x="1203" y="1100"/>
                  </a:lnTo>
                  <a:lnTo>
                    <a:pt x="1229" y="1129"/>
                  </a:lnTo>
                  <a:lnTo>
                    <a:pt x="1197" y="1234"/>
                  </a:lnTo>
                  <a:lnTo>
                    <a:pt x="1132" y="1271"/>
                  </a:lnTo>
                  <a:lnTo>
                    <a:pt x="1144" y="1326"/>
                  </a:lnTo>
                  <a:lnTo>
                    <a:pt x="1105" y="1358"/>
                  </a:lnTo>
                  <a:lnTo>
                    <a:pt x="1077" y="1362"/>
                  </a:lnTo>
                  <a:lnTo>
                    <a:pt x="1085" y="1448"/>
                  </a:lnTo>
                  <a:lnTo>
                    <a:pt x="1050" y="1478"/>
                  </a:lnTo>
                  <a:lnTo>
                    <a:pt x="996" y="1468"/>
                  </a:lnTo>
                  <a:lnTo>
                    <a:pt x="971" y="1425"/>
                  </a:lnTo>
                  <a:lnTo>
                    <a:pt x="943" y="1444"/>
                  </a:lnTo>
                  <a:lnTo>
                    <a:pt x="953" y="1495"/>
                  </a:lnTo>
                  <a:lnTo>
                    <a:pt x="1018" y="1503"/>
                  </a:lnTo>
                  <a:lnTo>
                    <a:pt x="1073" y="1547"/>
                  </a:lnTo>
                  <a:lnTo>
                    <a:pt x="1124" y="1558"/>
                  </a:lnTo>
                  <a:lnTo>
                    <a:pt x="1126" y="1507"/>
                  </a:lnTo>
                  <a:lnTo>
                    <a:pt x="1223" y="1472"/>
                  </a:lnTo>
                  <a:lnTo>
                    <a:pt x="1256" y="1489"/>
                  </a:lnTo>
                  <a:lnTo>
                    <a:pt x="1282" y="1560"/>
                  </a:lnTo>
                  <a:lnTo>
                    <a:pt x="1363" y="1633"/>
                  </a:lnTo>
                  <a:lnTo>
                    <a:pt x="1410" y="1610"/>
                  </a:lnTo>
                  <a:lnTo>
                    <a:pt x="1437" y="1688"/>
                  </a:lnTo>
                  <a:lnTo>
                    <a:pt x="1493" y="1732"/>
                  </a:lnTo>
                  <a:lnTo>
                    <a:pt x="1540" y="1739"/>
                  </a:lnTo>
                  <a:lnTo>
                    <a:pt x="1587" y="1688"/>
                  </a:lnTo>
                  <a:lnTo>
                    <a:pt x="1654" y="1651"/>
                  </a:lnTo>
                  <a:lnTo>
                    <a:pt x="1650" y="1602"/>
                  </a:lnTo>
                  <a:lnTo>
                    <a:pt x="1634" y="1580"/>
                  </a:lnTo>
                  <a:lnTo>
                    <a:pt x="1731" y="1566"/>
                  </a:lnTo>
                  <a:lnTo>
                    <a:pt x="1719" y="1507"/>
                  </a:lnTo>
                  <a:lnTo>
                    <a:pt x="1744" y="1430"/>
                  </a:lnTo>
                  <a:lnTo>
                    <a:pt x="1697" y="1399"/>
                  </a:lnTo>
                  <a:lnTo>
                    <a:pt x="1699" y="1395"/>
                  </a:lnTo>
                  <a:lnTo>
                    <a:pt x="1707" y="1385"/>
                  </a:lnTo>
                  <a:lnTo>
                    <a:pt x="1715" y="1373"/>
                  </a:lnTo>
                  <a:lnTo>
                    <a:pt x="1723" y="1363"/>
                  </a:lnTo>
                  <a:lnTo>
                    <a:pt x="1727" y="1360"/>
                  </a:lnTo>
                  <a:lnTo>
                    <a:pt x="1727" y="1354"/>
                  </a:lnTo>
                  <a:lnTo>
                    <a:pt x="1725" y="1340"/>
                  </a:lnTo>
                  <a:lnTo>
                    <a:pt x="1725" y="1324"/>
                  </a:lnTo>
                  <a:lnTo>
                    <a:pt x="1725" y="1312"/>
                  </a:lnTo>
                  <a:lnTo>
                    <a:pt x="1725" y="1306"/>
                  </a:lnTo>
                  <a:lnTo>
                    <a:pt x="1788" y="1302"/>
                  </a:lnTo>
                  <a:lnTo>
                    <a:pt x="1835" y="1328"/>
                  </a:lnTo>
                  <a:lnTo>
                    <a:pt x="1888" y="1316"/>
                  </a:lnTo>
                  <a:lnTo>
                    <a:pt x="1888" y="1267"/>
                  </a:lnTo>
                  <a:lnTo>
                    <a:pt x="1996" y="1259"/>
                  </a:lnTo>
                  <a:lnTo>
                    <a:pt x="2000" y="1206"/>
                  </a:lnTo>
                  <a:lnTo>
                    <a:pt x="1989" y="1155"/>
                  </a:lnTo>
                  <a:lnTo>
                    <a:pt x="2014" y="1112"/>
                  </a:lnTo>
                  <a:lnTo>
                    <a:pt x="2002" y="1068"/>
                  </a:lnTo>
                  <a:lnTo>
                    <a:pt x="1882" y="1015"/>
                  </a:lnTo>
                  <a:lnTo>
                    <a:pt x="1811" y="993"/>
                  </a:lnTo>
                  <a:lnTo>
                    <a:pt x="1809" y="962"/>
                  </a:lnTo>
                  <a:lnTo>
                    <a:pt x="1758" y="960"/>
                  </a:lnTo>
                  <a:lnTo>
                    <a:pt x="1727" y="944"/>
                  </a:lnTo>
                  <a:lnTo>
                    <a:pt x="1713" y="1023"/>
                  </a:lnTo>
                  <a:lnTo>
                    <a:pt x="1701" y="1102"/>
                  </a:lnTo>
                  <a:lnTo>
                    <a:pt x="1754" y="1121"/>
                  </a:lnTo>
                  <a:lnTo>
                    <a:pt x="1774" y="1157"/>
                  </a:lnTo>
                  <a:lnTo>
                    <a:pt x="1756" y="1198"/>
                  </a:lnTo>
                  <a:lnTo>
                    <a:pt x="1717" y="1214"/>
                  </a:lnTo>
                  <a:lnTo>
                    <a:pt x="1713" y="1259"/>
                  </a:lnTo>
                  <a:lnTo>
                    <a:pt x="1678" y="1271"/>
                  </a:lnTo>
                  <a:lnTo>
                    <a:pt x="1613" y="1241"/>
                  </a:lnTo>
                  <a:lnTo>
                    <a:pt x="1589" y="1206"/>
                  </a:lnTo>
                  <a:lnTo>
                    <a:pt x="1546" y="1190"/>
                  </a:lnTo>
                  <a:lnTo>
                    <a:pt x="1546" y="1145"/>
                  </a:lnTo>
                  <a:lnTo>
                    <a:pt x="1563" y="1104"/>
                  </a:lnTo>
                  <a:lnTo>
                    <a:pt x="1524" y="1047"/>
                  </a:lnTo>
                  <a:lnTo>
                    <a:pt x="1528" y="1011"/>
                  </a:lnTo>
                  <a:lnTo>
                    <a:pt x="1475" y="970"/>
                  </a:lnTo>
                  <a:lnTo>
                    <a:pt x="1447" y="932"/>
                  </a:lnTo>
                  <a:lnTo>
                    <a:pt x="1437" y="915"/>
                  </a:lnTo>
                  <a:lnTo>
                    <a:pt x="1365" y="911"/>
                  </a:lnTo>
                  <a:lnTo>
                    <a:pt x="1306" y="856"/>
                  </a:lnTo>
                  <a:lnTo>
                    <a:pt x="1313" y="767"/>
                  </a:lnTo>
                  <a:lnTo>
                    <a:pt x="1370" y="732"/>
                  </a:lnTo>
                  <a:lnTo>
                    <a:pt x="1370" y="627"/>
                  </a:lnTo>
                  <a:lnTo>
                    <a:pt x="1325" y="588"/>
                  </a:lnTo>
                  <a:lnTo>
                    <a:pt x="1250" y="592"/>
                  </a:lnTo>
                  <a:lnTo>
                    <a:pt x="1154" y="684"/>
                  </a:lnTo>
                  <a:lnTo>
                    <a:pt x="1020" y="684"/>
                  </a:lnTo>
                  <a:lnTo>
                    <a:pt x="937" y="641"/>
                  </a:lnTo>
                  <a:lnTo>
                    <a:pt x="941" y="580"/>
                  </a:lnTo>
                  <a:lnTo>
                    <a:pt x="874" y="576"/>
                  </a:lnTo>
                  <a:lnTo>
                    <a:pt x="798" y="509"/>
                  </a:lnTo>
                  <a:lnTo>
                    <a:pt x="847" y="440"/>
                  </a:lnTo>
                  <a:lnTo>
                    <a:pt x="892" y="425"/>
                  </a:lnTo>
                  <a:lnTo>
                    <a:pt x="872" y="362"/>
                  </a:lnTo>
                  <a:lnTo>
                    <a:pt x="792" y="334"/>
                  </a:lnTo>
                  <a:lnTo>
                    <a:pt x="699" y="344"/>
                  </a:lnTo>
                  <a:lnTo>
                    <a:pt x="652" y="399"/>
                  </a:lnTo>
                  <a:lnTo>
                    <a:pt x="607" y="393"/>
                  </a:lnTo>
                  <a:lnTo>
                    <a:pt x="530" y="303"/>
                  </a:lnTo>
                  <a:lnTo>
                    <a:pt x="496" y="208"/>
                  </a:lnTo>
                  <a:lnTo>
                    <a:pt x="514" y="149"/>
                  </a:lnTo>
                  <a:lnTo>
                    <a:pt x="506" y="25"/>
                  </a:lnTo>
                  <a:lnTo>
                    <a:pt x="463" y="9"/>
                  </a:lnTo>
                  <a:close/>
                </a:path>
              </a:pathLst>
            </a:custGeom>
            <a:grpFill/>
            <a:ln w="0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108"/>
            <p:cNvSpPr/>
            <p:nvPr/>
          </p:nvSpPr>
          <p:spPr bwMode="gray">
            <a:xfrm>
              <a:off x="2016" y="1899"/>
              <a:ext cx="1007" cy="870"/>
            </a:xfrm>
            <a:custGeom>
              <a:avLst/>
              <a:gdLst>
                <a:gd name="T0" fmla="*/ 92 w 2014"/>
                <a:gd name="T1" fmla="*/ 13 h 1739"/>
                <a:gd name="T2" fmla="*/ 66 w 2014"/>
                <a:gd name="T3" fmla="*/ 38 h 1739"/>
                <a:gd name="T4" fmla="*/ 0 w 2014"/>
                <a:gd name="T5" fmla="*/ 77 h 1739"/>
                <a:gd name="T6" fmla="*/ 45 w 2014"/>
                <a:gd name="T7" fmla="*/ 154 h 1739"/>
                <a:gd name="T8" fmla="*/ 90 w 2014"/>
                <a:gd name="T9" fmla="*/ 171 h 1739"/>
                <a:gd name="T10" fmla="*/ 140 w 2014"/>
                <a:gd name="T11" fmla="*/ 160 h 1739"/>
                <a:gd name="T12" fmla="*/ 188 w 2014"/>
                <a:gd name="T13" fmla="*/ 177 h 1739"/>
                <a:gd name="T14" fmla="*/ 215 w 2014"/>
                <a:gd name="T15" fmla="*/ 193 h 1739"/>
                <a:gd name="T16" fmla="*/ 258 w 2014"/>
                <a:gd name="T17" fmla="*/ 220 h 1739"/>
                <a:gd name="T18" fmla="*/ 284 w 2014"/>
                <a:gd name="T19" fmla="*/ 237 h 1739"/>
                <a:gd name="T20" fmla="*/ 301 w 2014"/>
                <a:gd name="T21" fmla="*/ 275 h 1739"/>
                <a:gd name="T22" fmla="*/ 283 w 2014"/>
                <a:gd name="T23" fmla="*/ 318 h 1739"/>
                <a:gd name="T24" fmla="*/ 270 w 2014"/>
                <a:gd name="T25" fmla="*/ 341 h 1739"/>
                <a:gd name="T26" fmla="*/ 249 w 2014"/>
                <a:gd name="T27" fmla="*/ 367 h 1739"/>
                <a:gd name="T28" fmla="*/ 239 w 2014"/>
                <a:gd name="T29" fmla="*/ 374 h 1739"/>
                <a:gd name="T30" fmla="*/ 281 w 2014"/>
                <a:gd name="T31" fmla="*/ 390 h 1739"/>
                <a:gd name="T32" fmla="*/ 314 w 2014"/>
                <a:gd name="T33" fmla="*/ 373 h 1739"/>
                <a:gd name="T34" fmla="*/ 353 w 2014"/>
                <a:gd name="T35" fmla="*/ 403 h 1739"/>
                <a:gd name="T36" fmla="*/ 385 w 2014"/>
                <a:gd name="T37" fmla="*/ 435 h 1739"/>
                <a:gd name="T38" fmla="*/ 413 w 2014"/>
                <a:gd name="T39" fmla="*/ 401 h 1739"/>
                <a:gd name="T40" fmla="*/ 430 w 2014"/>
                <a:gd name="T41" fmla="*/ 377 h 1739"/>
                <a:gd name="T42" fmla="*/ 425 w 2014"/>
                <a:gd name="T43" fmla="*/ 349 h 1739"/>
                <a:gd name="T44" fmla="*/ 431 w 2014"/>
                <a:gd name="T45" fmla="*/ 341 h 1739"/>
                <a:gd name="T46" fmla="*/ 432 w 2014"/>
                <a:gd name="T47" fmla="*/ 335 h 1739"/>
                <a:gd name="T48" fmla="*/ 432 w 2014"/>
                <a:gd name="T49" fmla="*/ 327 h 1739"/>
                <a:gd name="T50" fmla="*/ 472 w 2014"/>
                <a:gd name="T51" fmla="*/ 329 h 1739"/>
                <a:gd name="T52" fmla="*/ 500 w 2014"/>
                <a:gd name="T53" fmla="*/ 302 h 1739"/>
                <a:gd name="T54" fmla="*/ 501 w 2014"/>
                <a:gd name="T55" fmla="*/ 267 h 1739"/>
                <a:gd name="T56" fmla="*/ 453 w 2014"/>
                <a:gd name="T57" fmla="*/ 241 h 1739"/>
                <a:gd name="T58" fmla="*/ 429 w 2014"/>
                <a:gd name="T59" fmla="*/ 256 h 1739"/>
                <a:gd name="T60" fmla="*/ 444 w 2014"/>
                <a:gd name="T61" fmla="*/ 290 h 1739"/>
                <a:gd name="T62" fmla="*/ 429 w 2014"/>
                <a:gd name="T63" fmla="*/ 315 h 1739"/>
                <a:gd name="T64" fmla="*/ 398 w 2014"/>
                <a:gd name="T65" fmla="*/ 302 h 1739"/>
                <a:gd name="T66" fmla="*/ 391 w 2014"/>
                <a:gd name="T67" fmla="*/ 276 h 1739"/>
                <a:gd name="T68" fmla="*/ 369 w 2014"/>
                <a:gd name="T69" fmla="*/ 243 h 1739"/>
                <a:gd name="T70" fmla="*/ 342 w 2014"/>
                <a:gd name="T71" fmla="*/ 228 h 1739"/>
                <a:gd name="T72" fmla="*/ 343 w 2014"/>
                <a:gd name="T73" fmla="*/ 183 h 1739"/>
                <a:gd name="T74" fmla="*/ 313 w 2014"/>
                <a:gd name="T75" fmla="*/ 148 h 1739"/>
                <a:gd name="T76" fmla="*/ 235 w 2014"/>
                <a:gd name="T77" fmla="*/ 161 h 1739"/>
                <a:gd name="T78" fmla="*/ 200 w 2014"/>
                <a:gd name="T79" fmla="*/ 128 h 1739"/>
                <a:gd name="T80" fmla="*/ 218 w 2014"/>
                <a:gd name="T81" fmla="*/ 91 h 1739"/>
                <a:gd name="T82" fmla="*/ 163 w 2014"/>
                <a:gd name="T83" fmla="*/ 100 h 1739"/>
                <a:gd name="T84" fmla="*/ 124 w 2014"/>
                <a:gd name="T85" fmla="*/ 52 h 1739"/>
                <a:gd name="T86" fmla="*/ 116 w 2014"/>
                <a:gd name="T87" fmla="*/ 3 h 173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014"/>
                <a:gd name="T133" fmla="*/ 0 h 1739"/>
                <a:gd name="T134" fmla="*/ 2014 w 2014"/>
                <a:gd name="T135" fmla="*/ 1739 h 173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014" h="1739">
                  <a:moveTo>
                    <a:pt x="463" y="9"/>
                  </a:moveTo>
                  <a:lnTo>
                    <a:pt x="398" y="0"/>
                  </a:lnTo>
                  <a:lnTo>
                    <a:pt x="365" y="51"/>
                  </a:lnTo>
                  <a:lnTo>
                    <a:pt x="374" y="92"/>
                  </a:lnTo>
                  <a:lnTo>
                    <a:pt x="347" y="122"/>
                  </a:lnTo>
                  <a:lnTo>
                    <a:pt x="264" y="149"/>
                  </a:lnTo>
                  <a:lnTo>
                    <a:pt x="160" y="181"/>
                  </a:lnTo>
                  <a:lnTo>
                    <a:pt x="81" y="259"/>
                  </a:lnTo>
                  <a:lnTo>
                    <a:pt x="0" y="307"/>
                  </a:lnTo>
                  <a:lnTo>
                    <a:pt x="32" y="570"/>
                  </a:lnTo>
                  <a:lnTo>
                    <a:pt x="115" y="578"/>
                  </a:lnTo>
                  <a:lnTo>
                    <a:pt x="180" y="614"/>
                  </a:lnTo>
                  <a:lnTo>
                    <a:pt x="237" y="625"/>
                  </a:lnTo>
                  <a:lnTo>
                    <a:pt x="298" y="684"/>
                  </a:lnTo>
                  <a:lnTo>
                    <a:pt x="357" y="681"/>
                  </a:lnTo>
                  <a:lnTo>
                    <a:pt x="432" y="637"/>
                  </a:lnTo>
                  <a:lnTo>
                    <a:pt x="504" y="641"/>
                  </a:lnTo>
                  <a:lnTo>
                    <a:pt x="559" y="637"/>
                  </a:lnTo>
                  <a:lnTo>
                    <a:pt x="601" y="612"/>
                  </a:lnTo>
                  <a:lnTo>
                    <a:pt x="674" y="651"/>
                  </a:lnTo>
                  <a:lnTo>
                    <a:pt x="752" y="708"/>
                  </a:lnTo>
                  <a:lnTo>
                    <a:pt x="813" y="669"/>
                  </a:lnTo>
                  <a:lnTo>
                    <a:pt x="829" y="708"/>
                  </a:lnTo>
                  <a:lnTo>
                    <a:pt x="859" y="771"/>
                  </a:lnTo>
                  <a:lnTo>
                    <a:pt x="945" y="807"/>
                  </a:lnTo>
                  <a:lnTo>
                    <a:pt x="998" y="877"/>
                  </a:lnTo>
                  <a:lnTo>
                    <a:pt x="1032" y="879"/>
                  </a:lnTo>
                  <a:lnTo>
                    <a:pt x="1059" y="854"/>
                  </a:lnTo>
                  <a:lnTo>
                    <a:pt x="1101" y="895"/>
                  </a:lnTo>
                  <a:lnTo>
                    <a:pt x="1136" y="946"/>
                  </a:lnTo>
                  <a:lnTo>
                    <a:pt x="1150" y="1015"/>
                  </a:lnTo>
                  <a:lnTo>
                    <a:pt x="1181" y="1051"/>
                  </a:lnTo>
                  <a:lnTo>
                    <a:pt x="1203" y="1100"/>
                  </a:lnTo>
                  <a:lnTo>
                    <a:pt x="1229" y="1129"/>
                  </a:lnTo>
                  <a:lnTo>
                    <a:pt x="1197" y="1234"/>
                  </a:lnTo>
                  <a:lnTo>
                    <a:pt x="1132" y="1271"/>
                  </a:lnTo>
                  <a:lnTo>
                    <a:pt x="1144" y="1326"/>
                  </a:lnTo>
                  <a:lnTo>
                    <a:pt x="1105" y="1358"/>
                  </a:lnTo>
                  <a:lnTo>
                    <a:pt x="1077" y="1362"/>
                  </a:lnTo>
                  <a:lnTo>
                    <a:pt x="1085" y="1448"/>
                  </a:lnTo>
                  <a:lnTo>
                    <a:pt x="1050" y="1478"/>
                  </a:lnTo>
                  <a:lnTo>
                    <a:pt x="996" y="1468"/>
                  </a:lnTo>
                  <a:lnTo>
                    <a:pt x="971" y="1425"/>
                  </a:lnTo>
                  <a:lnTo>
                    <a:pt x="943" y="1444"/>
                  </a:lnTo>
                  <a:lnTo>
                    <a:pt x="953" y="1495"/>
                  </a:lnTo>
                  <a:lnTo>
                    <a:pt x="1018" y="1503"/>
                  </a:lnTo>
                  <a:lnTo>
                    <a:pt x="1073" y="1547"/>
                  </a:lnTo>
                  <a:lnTo>
                    <a:pt x="1124" y="1558"/>
                  </a:lnTo>
                  <a:lnTo>
                    <a:pt x="1126" y="1507"/>
                  </a:lnTo>
                  <a:lnTo>
                    <a:pt x="1223" y="1472"/>
                  </a:lnTo>
                  <a:lnTo>
                    <a:pt x="1256" y="1489"/>
                  </a:lnTo>
                  <a:lnTo>
                    <a:pt x="1282" y="1560"/>
                  </a:lnTo>
                  <a:lnTo>
                    <a:pt x="1363" y="1633"/>
                  </a:lnTo>
                  <a:lnTo>
                    <a:pt x="1410" y="1610"/>
                  </a:lnTo>
                  <a:lnTo>
                    <a:pt x="1437" y="1688"/>
                  </a:lnTo>
                  <a:lnTo>
                    <a:pt x="1493" y="1732"/>
                  </a:lnTo>
                  <a:lnTo>
                    <a:pt x="1540" y="1739"/>
                  </a:lnTo>
                  <a:lnTo>
                    <a:pt x="1587" y="1688"/>
                  </a:lnTo>
                  <a:lnTo>
                    <a:pt x="1654" y="1651"/>
                  </a:lnTo>
                  <a:lnTo>
                    <a:pt x="1650" y="1602"/>
                  </a:lnTo>
                  <a:lnTo>
                    <a:pt x="1634" y="1580"/>
                  </a:lnTo>
                  <a:lnTo>
                    <a:pt x="1731" y="1566"/>
                  </a:lnTo>
                  <a:lnTo>
                    <a:pt x="1719" y="1507"/>
                  </a:lnTo>
                  <a:lnTo>
                    <a:pt x="1744" y="1430"/>
                  </a:lnTo>
                  <a:lnTo>
                    <a:pt x="1697" y="1399"/>
                  </a:lnTo>
                  <a:lnTo>
                    <a:pt x="1699" y="1395"/>
                  </a:lnTo>
                  <a:lnTo>
                    <a:pt x="1707" y="1385"/>
                  </a:lnTo>
                  <a:lnTo>
                    <a:pt x="1715" y="1373"/>
                  </a:lnTo>
                  <a:lnTo>
                    <a:pt x="1723" y="1363"/>
                  </a:lnTo>
                  <a:lnTo>
                    <a:pt x="1727" y="1360"/>
                  </a:lnTo>
                  <a:lnTo>
                    <a:pt x="1727" y="1354"/>
                  </a:lnTo>
                  <a:lnTo>
                    <a:pt x="1725" y="1340"/>
                  </a:lnTo>
                  <a:lnTo>
                    <a:pt x="1725" y="1324"/>
                  </a:lnTo>
                  <a:lnTo>
                    <a:pt x="1725" y="1312"/>
                  </a:lnTo>
                  <a:lnTo>
                    <a:pt x="1725" y="1306"/>
                  </a:lnTo>
                  <a:lnTo>
                    <a:pt x="1788" y="1302"/>
                  </a:lnTo>
                  <a:lnTo>
                    <a:pt x="1835" y="1328"/>
                  </a:lnTo>
                  <a:lnTo>
                    <a:pt x="1888" y="1316"/>
                  </a:lnTo>
                  <a:lnTo>
                    <a:pt x="1888" y="1267"/>
                  </a:lnTo>
                  <a:lnTo>
                    <a:pt x="1996" y="1259"/>
                  </a:lnTo>
                  <a:lnTo>
                    <a:pt x="2000" y="1206"/>
                  </a:lnTo>
                  <a:lnTo>
                    <a:pt x="1989" y="1155"/>
                  </a:lnTo>
                  <a:lnTo>
                    <a:pt x="2014" y="1112"/>
                  </a:lnTo>
                  <a:lnTo>
                    <a:pt x="2002" y="1068"/>
                  </a:lnTo>
                  <a:lnTo>
                    <a:pt x="1882" y="1015"/>
                  </a:lnTo>
                  <a:lnTo>
                    <a:pt x="1811" y="993"/>
                  </a:lnTo>
                  <a:lnTo>
                    <a:pt x="1809" y="962"/>
                  </a:lnTo>
                  <a:lnTo>
                    <a:pt x="1758" y="960"/>
                  </a:lnTo>
                  <a:lnTo>
                    <a:pt x="1727" y="944"/>
                  </a:lnTo>
                  <a:lnTo>
                    <a:pt x="1713" y="1023"/>
                  </a:lnTo>
                  <a:lnTo>
                    <a:pt x="1701" y="1102"/>
                  </a:lnTo>
                  <a:lnTo>
                    <a:pt x="1754" y="1121"/>
                  </a:lnTo>
                  <a:lnTo>
                    <a:pt x="1774" y="1157"/>
                  </a:lnTo>
                  <a:lnTo>
                    <a:pt x="1756" y="1198"/>
                  </a:lnTo>
                  <a:lnTo>
                    <a:pt x="1717" y="1214"/>
                  </a:lnTo>
                  <a:lnTo>
                    <a:pt x="1713" y="1259"/>
                  </a:lnTo>
                  <a:lnTo>
                    <a:pt x="1678" y="1271"/>
                  </a:lnTo>
                  <a:lnTo>
                    <a:pt x="1613" y="1241"/>
                  </a:lnTo>
                  <a:lnTo>
                    <a:pt x="1589" y="1206"/>
                  </a:lnTo>
                  <a:lnTo>
                    <a:pt x="1546" y="1190"/>
                  </a:lnTo>
                  <a:lnTo>
                    <a:pt x="1546" y="1145"/>
                  </a:lnTo>
                  <a:lnTo>
                    <a:pt x="1563" y="1104"/>
                  </a:lnTo>
                  <a:lnTo>
                    <a:pt x="1524" y="1047"/>
                  </a:lnTo>
                  <a:lnTo>
                    <a:pt x="1528" y="1011"/>
                  </a:lnTo>
                  <a:lnTo>
                    <a:pt x="1475" y="970"/>
                  </a:lnTo>
                  <a:lnTo>
                    <a:pt x="1447" y="932"/>
                  </a:lnTo>
                  <a:lnTo>
                    <a:pt x="1437" y="915"/>
                  </a:lnTo>
                  <a:lnTo>
                    <a:pt x="1365" y="911"/>
                  </a:lnTo>
                  <a:lnTo>
                    <a:pt x="1306" y="856"/>
                  </a:lnTo>
                  <a:lnTo>
                    <a:pt x="1313" y="767"/>
                  </a:lnTo>
                  <a:lnTo>
                    <a:pt x="1370" y="732"/>
                  </a:lnTo>
                  <a:lnTo>
                    <a:pt x="1370" y="627"/>
                  </a:lnTo>
                  <a:lnTo>
                    <a:pt x="1325" y="588"/>
                  </a:lnTo>
                  <a:lnTo>
                    <a:pt x="1250" y="592"/>
                  </a:lnTo>
                  <a:lnTo>
                    <a:pt x="1154" y="684"/>
                  </a:lnTo>
                  <a:lnTo>
                    <a:pt x="1020" y="684"/>
                  </a:lnTo>
                  <a:lnTo>
                    <a:pt x="937" y="641"/>
                  </a:lnTo>
                  <a:lnTo>
                    <a:pt x="941" y="580"/>
                  </a:lnTo>
                  <a:lnTo>
                    <a:pt x="874" y="576"/>
                  </a:lnTo>
                  <a:lnTo>
                    <a:pt x="798" y="509"/>
                  </a:lnTo>
                  <a:lnTo>
                    <a:pt x="847" y="440"/>
                  </a:lnTo>
                  <a:lnTo>
                    <a:pt x="892" y="425"/>
                  </a:lnTo>
                  <a:lnTo>
                    <a:pt x="872" y="362"/>
                  </a:lnTo>
                  <a:lnTo>
                    <a:pt x="792" y="334"/>
                  </a:lnTo>
                  <a:lnTo>
                    <a:pt x="699" y="344"/>
                  </a:lnTo>
                  <a:lnTo>
                    <a:pt x="652" y="399"/>
                  </a:lnTo>
                  <a:lnTo>
                    <a:pt x="607" y="393"/>
                  </a:lnTo>
                  <a:lnTo>
                    <a:pt x="530" y="303"/>
                  </a:lnTo>
                  <a:lnTo>
                    <a:pt x="496" y="208"/>
                  </a:lnTo>
                  <a:lnTo>
                    <a:pt x="514" y="149"/>
                  </a:lnTo>
                  <a:lnTo>
                    <a:pt x="506" y="25"/>
                  </a:lnTo>
                  <a:lnTo>
                    <a:pt x="463" y="9"/>
                  </a:lnTo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109"/>
            <p:cNvSpPr/>
            <p:nvPr/>
          </p:nvSpPr>
          <p:spPr bwMode="gray">
            <a:xfrm>
              <a:off x="1694" y="2177"/>
              <a:ext cx="936" cy="666"/>
            </a:xfrm>
            <a:custGeom>
              <a:avLst/>
              <a:gdLst>
                <a:gd name="T0" fmla="*/ 445 w 1872"/>
                <a:gd name="T1" fmla="*/ 276 h 1330"/>
                <a:gd name="T2" fmla="*/ 426 w 1872"/>
                <a:gd name="T3" fmla="*/ 279 h 1330"/>
                <a:gd name="T4" fmla="*/ 397 w 1872"/>
                <a:gd name="T5" fmla="*/ 279 h 1330"/>
                <a:gd name="T6" fmla="*/ 381 w 1872"/>
                <a:gd name="T7" fmla="*/ 296 h 1330"/>
                <a:gd name="T8" fmla="*/ 343 w 1872"/>
                <a:gd name="T9" fmla="*/ 274 h 1330"/>
                <a:gd name="T10" fmla="*/ 308 w 1872"/>
                <a:gd name="T11" fmla="*/ 269 h 1330"/>
                <a:gd name="T12" fmla="*/ 275 w 1872"/>
                <a:gd name="T13" fmla="*/ 273 h 1330"/>
                <a:gd name="T14" fmla="*/ 262 w 1872"/>
                <a:gd name="T15" fmla="*/ 288 h 1330"/>
                <a:gd name="T16" fmla="*/ 260 w 1872"/>
                <a:gd name="T17" fmla="*/ 309 h 1330"/>
                <a:gd name="T18" fmla="*/ 225 w 1872"/>
                <a:gd name="T19" fmla="*/ 329 h 1330"/>
                <a:gd name="T20" fmla="*/ 204 w 1872"/>
                <a:gd name="T21" fmla="*/ 313 h 1330"/>
                <a:gd name="T22" fmla="*/ 155 w 1872"/>
                <a:gd name="T23" fmla="*/ 287 h 1330"/>
                <a:gd name="T24" fmla="*/ 113 w 1872"/>
                <a:gd name="T25" fmla="*/ 280 h 1330"/>
                <a:gd name="T26" fmla="*/ 85 w 1872"/>
                <a:gd name="T27" fmla="*/ 274 h 1330"/>
                <a:gd name="T28" fmla="*/ 64 w 1872"/>
                <a:gd name="T29" fmla="*/ 264 h 1330"/>
                <a:gd name="T30" fmla="*/ 28 w 1872"/>
                <a:gd name="T31" fmla="*/ 256 h 1330"/>
                <a:gd name="T32" fmla="*/ 2 w 1872"/>
                <a:gd name="T33" fmla="*/ 206 h 1330"/>
                <a:gd name="T34" fmla="*/ 12 w 1872"/>
                <a:gd name="T35" fmla="*/ 185 h 1330"/>
                <a:gd name="T36" fmla="*/ 20 w 1872"/>
                <a:gd name="T37" fmla="*/ 149 h 1330"/>
                <a:gd name="T38" fmla="*/ 11 w 1872"/>
                <a:gd name="T39" fmla="*/ 133 h 1330"/>
                <a:gd name="T40" fmla="*/ 20 w 1872"/>
                <a:gd name="T41" fmla="*/ 117 h 1330"/>
                <a:gd name="T42" fmla="*/ 61 w 1872"/>
                <a:gd name="T43" fmla="*/ 117 h 1330"/>
                <a:gd name="T44" fmla="*/ 53 w 1872"/>
                <a:gd name="T45" fmla="*/ 96 h 1330"/>
                <a:gd name="T46" fmla="*/ 74 w 1872"/>
                <a:gd name="T47" fmla="*/ 75 h 1330"/>
                <a:gd name="T48" fmla="*/ 45 w 1872"/>
                <a:gd name="T49" fmla="*/ 32 h 1330"/>
                <a:gd name="T50" fmla="*/ 99 w 1872"/>
                <a:gd name="T51" fmla="*/ 18 h 1330"/>
                <a:gd name="T52" fmla="*/ 134 w 1872"/>
                <a:gd name="T53" fmla="*/ 10 h 1330"/>
                <a:gd name="T54" fmla="*/ 169 w 1872"/>
                <a:gd name="T55" fmla="*/ 4 h 1330"/>
                <a:gd name="T56" fmla="*/ 206 w 1872"/>
                <a:gd name="T57" fmla="*/ 15 h 1330"/>
                <a:gd name="T58" fmla="*/ 235 w 1872"/>
                <a:gd name="T59" fmla="*/ 32 h 1330"/>
                <a:gd name="T60" fmla="*/ 269 w 1872"/>
                <a:gd name="T61" fmla="*/ 20 h 1330"/>
                <a:gd name="T62" fmla="*/ 301 w 1872"/>
                <a:gd name="T63" fmla="*/ 20 h 1330"/>
                <a:gd name="T64" fmla="*/ 330 w 1872"/>
                <a:gd name="T65" fmla="*/ 24 h 1330"/>
                <a:gd name="T66" fmla="*/ 364 w 1872"/>
                <a:gd name="T67" fmla="*/ 28 h 1330"/>
                <a:gd name="T68" fmla="*/ 376 w 1872"/>
                <a:gd name="T69" fmla="*/ 54 h 1330"/>
                <a:gd name="T70" fmla="*/ 411 w 1872"/>
                <a:gd name="T71" fmla="*/ 80 h 1330"/>
                <a:gd name="T72" fmla="*/ 426 w 1872"/>
                <a:gd name="T73" fmla="*/ 75 h 1330"/>
                <a:gd name="T74" fmla="*/ 445 w 1872"/>
                <a:gd name="T75" fmla="*/ 98 h 1330"/>
                <a:gd name="T76" fmla="*/ 456 w 1872"/>
                <a:gd name="T77" fmla="*/ 124 h 1330"/>
                <a:gd name="T78" fmla="*/ 468 w 1872"/>
                <a:gd name="T79" fmla="*/ 143 h 1330"/>
                <a:gd name="T80" fmla="*/ 444 w 1872"/>
                <a:gd name="T81" fmla="*/ 179 h 1330"/>
                <a:gd name="T82" fmla="*/ 437 w 1872"/>
                <a:gd name="T83" fmla="*/ 201 h 1330"/>
                <a:gd name="T84" fmla="*/ 432 w 1872"/>
                <a:gd name="T85" fmla="*/ 223 h 1330"/>
                <a:gd name="T86" fmla="*/ 410 w 1872"/>
                <a:gd name="T87" fmla="*/ 228 h 1330"/>
                <a:gd name="T88" fmla="*/ 397 w 1872"/>
                <a:gd name="T89" fmla="*/ 222 h 1330"/>
                <a:gd name="T90" fmla="*/ 416 w 1872"/>
                <a:gd name="T91" fmla="*/ 237 h 1330"/>
                <a:gd name="T92" fmla="*/ 442 w 1872"/>
                <a:gd name="T93" fmla="*/ 251 h 133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872"/>
                <a:gd name="T142" fmla="*/ 0 h 1330"/>
                <a:gd name="T143" fmla="*/ 1872 w 1872"/>
                <a:gd name="T144" fmla="*/ 1330 h 1330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872" h="1330">
                  <a:moveTo>
                    <a:pt x="1801" y="1035"/>
                  </a:moveTo>
                  <a:lnTo>
                    <a:pt x="1779" y="1102"/>
                  </a:lnTo>
                  <a:lnTo>
                    <a:pt x="1736" y="1082"/>
                  </a:lnTo>
                  <a:lnTo>
                    <a:pt x="1702" y="1115"/>
                  </a:lnTo>
                  <a:lnTo>
                    <a:pt x="1655" y="1072"/>
                  </a:lnTo>
                  <a:lnTo>
                    <a:pt x="1586" y="1114"/>
                  </a:lnTo>
                  <a:lnTo>
                    <a:pt x="1588" y="1184"/>
                  </a:lnTo>
                  <a:lnTo>
                    <a:pt x="1521" y="1180"/>
                  </a:lnTo>
                  <a:lnTo>
                    <a:pt x="1421" y="1068"/>
                  </a:lnTo>
                  <a:lnTo>
                    <a:pt x="1372" y="1094"/>
                  </a:lnTo>
                  <a:lnTo>
                    <a:pt x="1279" y="1049"/>
                  </a:lnTo>
                  <a:lnTo>
                    <a:pt x="1232" y="1072"/>
                  </a:lnTo>
                  <a:lnTo>
                    <a:pt x="1138" y="1062"/>
                  </a:lnTo>
                  <a:lnTo>
                    <a:pt x="1100" y="1090"/>
                  </a:lnTo>
                  <a:lnTo>
                    <a:pt x="1092" y="1155"/>
                  </a:lnTo>
                  <a:lnTo>
                    <a:pt x="1045" y="1149"/>
                  </a:lnTo>
                  <a:lnTo>
                    <a:pt x="1055" y="1184"/>
                  </a:lnTo>
                  <a:lnTo>
                    <a:pt x="1039" y="1234"/>
                  </a:lnTo>
                  <a:lnTo>
                    <a:pt x="968" y="1330"/>
                  </a:lnTo>
                  <a:lnTo>
                    <a:pt x="897" y="1314"/>
                  </a:lnTo>
                  <a:lnTo>
                    <a:pt x="821" y="1304"/>
                  </a:lnTo>
                  <a:lnTo>
                    <a:pt x="813" y="1251"/>
                  </a:lnTo>
                  <a:lnTo>
                    <a:pt x="728" y="1190"/>
                  </a:lnTo>
                  <a:lnTo>
                    <a:pt x="618" y="1147"/>
                  </a:lnTo>
                  <a:lnTo>
                    <a:pt x="521" y="1149"/>
                  </a:lnTo>
                  <a:lnTo>
                    <a:pt x="452" y="1117"/>
                  </a:lnTo>
                  <a:lnTo>
                    <a:pt x="389" y="1121"/>
                  </a:lnTo>
                  <a:lnTo>
                    <a:pt x="338" y="1092"/>
                  </a:lnTo>
                  <a:lnTo>
                    <a:pt x="281" y="1056"/>
                  </a:lnTo>
                  <a:lnTo>
                    <a:pt x="256" y="1054"/>
                  </a:lnTo>
                  <a:lnTo>
                    <a:pt x="185" y="1021"/>
                  </a:lnTo>
                  <a:lnTo>
                    <a:pt x="112" y="1023"/>
                  </a:lnTo>
                  <a:lnTo>
                    <a:pt x="61" y="911"/>
                  </a:lnTo>
                  <a:lnTo>
                    <a:pt x="6" y="822"/>
                  </a:lnTo>
                  <a:lnTo>
                    <a:pt x="0" y="740"/>
                  </a:lnTo>
                  <a:lnTo>
                    <a:pt x="45" y="738"/>
                  </a:lnTo>
                  <a:lnTo>
                    <a:pt x="43" y="686"/>
                  </a:lnTo>
                  <a:lnTo>
                    <a:pt x="77" y="594"/>
                  </a:lnTo>
                  <a:lnTo>
                    <a:pt x="78" y="549"/>
                  </a:lnTo>
                  <a:lnTo>
                    <a:pt x="43" y="529"/>
                  </a:lnTo>
                  <a:lnTo>
                    <a:pt x="80" y="501"/>
                  </a:lnTo>
                  <a:lnTo>
                    <a:pt x="77" y="466"/>
                  </a:lnTo>
                  <a:lnTo>
                    <a:pt x="139" y="501"/>
                  </a:lnTo>
                  <a:lnTo>
                    <a:pt x="244" y="466"/>
                  </a:lnTo>
                  <a:lnTo>
                    <a:pt x="206" y="433"/>
                  </a:lnTo>
                  <a:lnTo>
                    <a:pt x="212" y="383"/>
                  </a:lnTo>
                  <a:lnTo>
                    <a:pt x="265" y="364"/>
                  </a:lnTo>
                  <a:lnTo>
                    <a:pt x="293" y="299"/>
                  </a:lnTo>
                  <a:lnTo>
                    <a:pt x="175" y="206"/>
                  </a:lnTo>
                  <a:lnTo>
                    <a:pt x="179" y="126"/>
                  </a:lnTo>
                  <a:lnTo>
                    <a:pt x="252" y="84"/>
                  </a:lnTo>
                  <a:lnTo>
                    <a:pt x="393" y="70"/>
                  </a:lnTo>
                  <a:lnTo>
                    <a:pt x="502" y="41"/>
                  </a:lnTo>
                  <a:lnTo>
                    <a:pt x="533" y="37"/>
                  </a:lnTo>
                  <a:lnTo>
                    <a:pt x="596" y="0"/>
                  </a:lnTo>
                  <a:lnTo>
                    <a:pt x="675" y="13"/>
                  </a:lnTo>
                  <a:lnTo>
                    <a:pt x="758" y="21"/>
                  </a:lnTo>
                  <a:lnTo>
                    <a:pt x="823" y="57"/>
                  </a:lnTo>
                  <a:lnTo>
                    <a:pt x="880" y="68"/>
                  </a:lnTo>
                  <a:lnTo>
                    <a:pt x="941" y="127"/>
                  </a:lnTo>
                  <a:lnTo>
                    <a:pt x="996" y="124"/>
                  </a:lnTo>
                  <a:lnTo>
                    <a:pt x="1075" y="80"/>
                  </a:lnTo>
                  <a:lnTo>
                    <a:pt x="1147" y="84"/>
                  </a:lnTo>
                  <a:lnTo>
                    <a:pt x="1202" y="80"/>
                  </a:lnTo>
                  <a:lnTo>
                    <a:pt x="1244" y="57"/>
                  </a:lnTo>
                  <a:lnTo>
                    <a:pt x="1319" y="96"/>
                  </a:lnTo>
                  <a:lnTo>
                    <a:pt x="1395" y="151"/>
                  </a:lnTo>
                  <a:lnTo>
                    <a:pt x="1456" y="112"/>
                  </a:lnTo>
                  <a:lnTo>
                    <a:pt x="1480" y="171"/>
                  </a:lnTo>
                  <a:lnTo>
                    <a:pt x="1502" y="214"/>
                  </a:lnTo>
                  <a:lnTo>
                    <a:pt x="1588" y="250"/>
                  </a:lnTo>
                  <a:lnTo>
                    <a:pt x="1641" y="320"/>
                  </a:lnTo>
                  <a:lnTo>
                    <a:pt x="1675" y="322"/>
                  </a:lnTo>
                  <a:lnTo>
                    <a:pt x="1702" y="299"/>
                  </a:lnTo>
                  <a:lnTo>
                    <a:pt x="1740" y="334"/>
                  </a:lnTo>
                  <a:lnTo>
                    <a:pt x="1779" y="389"/>
                  </a:lnTo>
                  <a:lnTo>
                    <a:pt x="1793" y="458"/>
                  </a:lnTo>
                  <a:lnTo>
                    <a:pt x="1824" y="494"/>
                  </a:lnTo>
                  <a:lnTo>
                    <a:pt x="1846" y="543"/>
                  </a:lnTo>
                  <a:lnTo>
                    <a:pt x="1872" y="572"/>
                  </a:lnTo>
                  <a:lnTo>
                    <a:pt x="1840" y="677"/>
                  </a:lnTo>
                  <a:lnTo>
                    <a:pt x="1775" y="714"/>
                  </a:lnTo>
                  <a:lnTo>
                    <a:pt x="1787" y="769"/>
                  </a:lnTo>
                  <a:lnTo>
                    <a:pt x="1748" y="801"/>
                  </a:lnTo>
                  <a:lnTo>
                    <a:pt x="1720" y="805"/>
                  </a:lnTo>
                  <a:lnTo>
                    <a:pt x="1726" y="889"/>
                  </a:lnTo>
                  <a:lnTo>
                    <a:pt x="1693" y="921"/>
                  </a:lnTo>
                  <a:lnTo>
                    <a:pt x="1639" y="911"/>
                  </a:lnTo>
                  <a:lnTo>
                    <a:pt x="1614" y="868"/>
                  </a:lnTo>
                  <a:lnTo>
                    <a:pt x="1586" y="887"/>
                  </a:lnTo>
                  <a:lnTo>
                    <a:pt x="1596" y="938"/>
                  </a:lnTo>
                  <a:lnTo>
                    <a:pt x="1661" y="946"/>
                  </a:lnTo>
                  <a:lnTo>
                    <a:pt x="1716" y="990"/>
                  </a:lnTo>
                  <a:lnTo>
                    <a:pt x="1767" y="1001"/>
                  </a:lnTo>
                  <a:lnTo>
                    <a:pt x="1801" y="1035"/>
                  </a:lnTo>
                  <a:close/>
                </a:path>
              </a:pathLst>
            </a:custGeom>
            <a:grpFill/>
            <a:ln w="0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110"/>
            <p:cNvSpPr/>
            <p:nvPr/>
          </p:nvSpPr>
          <p:spPr bwMode="gray">
            <a:xfrm>
              <a:off x="1694" y="2177"/>
              <a:ext cx="936" cy="666"/>
            </a:xfrm>
            <a:custGeom>
              <a:avLst/>
              <a:gdLst>
                <a:gd name="T0" fmla="*/ 445 w 1872"/>
                <a:gd name="T1" fmla="*/ 276 h 1330"/>
                <a:gd name="T2" fmla="*/ 426 w 1872"/>
                <a:gd name="T3" fmla="*/ 279 h 1330"/>
                <a:gd name="T4" fmla="*/ 397 w 1872"/>
                <a:gd name="T5" fmla="*/ 279 h 1330"/>
                <a:gd name="T6" fmla="*/ 381 w 1872"/>
                <a:gd name="T7" fmla="*/ 296 h 1330"/>
                <a:gd name="T8" fmla="*/ 343 w 1872"/>
                <a:gd name="T9" fmla="*/ 274 h 1330"/>
                <a:gd name="T10" fmla="*/ 308 w 1872"/>
                <a:gd name="T11" fmla="*/ 269 h 1330"/>
                <a:gd name="T12" fmla="*/ 275 w 1872"/>
                <a:gd name="T13" fmla="*/ 273 h 1330"/>
                <a:gd name="T14" fmla="*/ 262 w 1872"/>
                <a:gd name="T15" fmla="*/ 288 h 1330"/>
                <a:gd name="T16" fmla="*/ 260 w 1872"/>
                <a:gd name="T17" fmla="*/ 309 h 1330"/>
                <a:gd name="T18" fmla="*/ 225 w 1872"/>
                <a:gd name="T19" fmla="*/ 329 h 1330"/>
                <a:gd name="T20" fmla="*/ 204 w 1872"/>
                <a:gd name="T21" fmla="*/ 313 h 1330"/>
                <a:gd name="T22" fmla="*/ 155 w 1872"/>
                <a:gd name="T23" fmla="*/ 287 h 1330"/>
                <a:gd name="T24" fmla="*/ 113 w 1872"/>
                <a:gd name="T25" fmla="*/ 280 h 1330"/>
                <a:gd name="T26" fmla="*/ 85 w 1872"/>
                <a:gd name="T27" fmla="*/ 274 h 1330"/>
                <a:gd name="T28" fmla="*/ 64 w 1872"/>
                <a:gd name="T29" fmla="*/ 264 h 1330"/>
                <a:gd name="T30" fmla="*/ 28 w 1872"/>
                <a:gd name="T31" fmla="*/ 256 h 1330"/>
                <a:gd name="T32" fmla="*/ 2 w 1872"/>
                <a:gd name="T33" fmla="*/ 206 h 1330"/>
                <a:gd name="T34" fmla="*/ 12 w 1872"/>
                <a:gd name="T35" fmla="*/ 185 h 1330"/>
                <a:gd name="T36" fmla="*/ 20 w 1872"/>
                <a:gd name="T37" fmla="*/ 149 h 1330"/>
                <a:gd name="T38" fmla="*/ 11 w 1872"/>
                <a:gd name="T39" fmla="*/ 133 h 1330"/>
                <a:gd name="T40" fmla="*/ 20 w 1872"/>
                <a:gd name="T41" fmla="*/ 117 h 1330"/>
                <a:gd name="T42" fmla="*/ 61 w 1872"/>
                <a:gd name="T43" fmla="*/ 117 h 1330"/>
                <a:gd name="T44" fmla="*/ 53 w 1872"/>
                <a:gd name="T45" fmla="*/ 96 h 1330"/>
                <a:gd name="T46" fmla="*/ 74 w 1872"/>
                <a:gd name="T47" fmla="*/ 75 h 1330"/>
                <a:gd name="T48" fmla="*/ 45 w 1872"/>
                <a:gd name="T49" fmla="*/ 32 h 1330"/>
                <a:gd name="T50" fmla="*/ 99 w 1872"/>
                <a:gd name="T51" fmla="*/ 18 h 1330"/>
                <a:gd name="T52" fmla="*/ 134 w 1872"/>
                <a:gd name="T53" fmla="*/ 10 h 1330"/>
                <a:gd name="T54" fmla="*/ 169 w 1872"/>
                <a:gd name="T55" fmla="*/ 4 h 1330"/>
                <a:gd name="T56" fmla="*/ 206 w 1872"/>
                <a:gd name="T57" fmla="*/ 15 h 1330"/>
                <a:gd name="T58" fmla="*/ 235 w 1872"/>
                <a:gd name="T59" fmla="*/ 32 h 1330"/>
                <a:gd name="T60" fmla="*/ 269 w 1872"/>
                <a:gd name="T61" fmla="*/ 20 h 1330"/>
                <a:gd name="T62" fmla="*/ 301 w 1872"/>
                <a:gd name="T63" fmla="*/ 20 h 1330"/>
                <a:gd name="T64" fmla="*/ 330 w 1872"/>
                <a:gd name="T65" fmla="*/ 24 h 1330"/>
                <a:gd name="T66" fmla="*/ 364 w 1872"/>
                <a:gd name="T67" fmla="*/ 28 h 1330"/>
                <a:gd name="T68" fmla="*/ 376 w 1872"/>
                <a:gd name="T69" fmla="*/ 54 h 1330"/>
                <a:gd name="T70" fmla="*/ 411 w 1872"/>
                <a:gd name="T71" fmla="*/ 80 h 1330"/>
                <a:gd name="T72" fmla="*/ 426 w 1872"/>
                <a:gd name="T73" fmla="*/ 75 h 1330"/>
                <a:gd name="T74" fmla="*/ 445 w 1872"/>
                <a:gd name="T75" fmla="*/ 98 h 1330"/>
                <a:gd name="T76" fmla="*/ 456 w 1872"/>
                <a:gd name="T77" fmla="*/ 124 h 1330"/>
                <a:gd name="T78" fmla="*/ 468 w 1872"/>
                <a:gd name="T79" fmla="*/ 143 h 1330"/>
                <a:gd name="T80" fmla="*/ 444 w 1872"/>
                <a:gd name="T81" fmla="*/ 179 h 1330"/>
                <a:gd name="T82" fmla="*/ 437 w 1872"/>
                <a:gd name="T83" fmla="*/ 201 h 1330"/>
                <a:gd name="T84" fmla="*/ 432 w 1872"/>
                <a:gd name="T85" fmla="*/ 223 h 1330"/>
                <a:gd name="T86" fmla="*/ 410 w 1872"/>
                <a:gd name="T87" fmla="*/ 228 h 1330"/>
                <a:gd name="T88" fmla="*/ 397 w 1872"/>
                <a:gd name="T89" fmla="*/ 222 h 1330"/>
                <a:gd name="T90" fmla="*/ 416 w 1872"/>
                <a:gd name="T91" fmla="*/ 237 h 1330"/>
                <a:gd name="T92" fmla="*/ 442 w 1872"/>
                <a:gd name="T93" fmla="*/ 251 h 133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872"/>
                <a:gd name="T142" fmla="*/ 0 h 1330"/>
                <a:gd name="T143" fmla="*/ 1872 w 1872"/>
                <a:gd name="T144" fmla="*/ 1330 h 1330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872" h="1330">
                  <a:moveTo>
                    <a:pt x="1801" y="1035"/>
                  </a:moveTo>
                  <a:lnTo>
                    <a:pt x="1779" y="1102"/>
                  </a:lnTo>
                  <a:lnTo>
                    <a:pt x="1736" y="1082"/>
                  </a:lnTo>
                  <a:lnTo>
                    <a:pt x="1702" y="1115"/>
                  </a:lnTo>
                  <a:lnTo>
                    <a:pt x="1655" y="1072"/>
                  </a:lnTo>
                  <a:lnTo>
                    <a:pt x="1586" y="1114"/>
                  </a:lnTo>
                  <a:lnTo>
                    <a:pt x="1588" y="1184"/>
                  </a:lnTo>
                  <a:lnTo>
                    <a:pt x="1521" y="1180"/>
                  </a:lnTo>
                  <a:lnTo>
                    <a:pt x="1421" y="1068"/>
                  </a:lnTo>
                  <a:lnTo>
                    <a:pt x="1372" y="1094"/>
                  </a:lnTo>
                  <a:lnTo>
                    <a:pt x="1279" y="1049"/>
                  </a:lnTo>
                  <a:lnTo>
                    <a:pt x="1232" y="1072"/>
                  </a:lnTo>
                  <a:lnTo>
                    <a:pt x="1138" y="1062"/>
                  </a:lnTo>
                  <a:lnTo>
                    <a:pt x="1100" y="1090"/>
                  </a:lnTo>
                  <a:lnTo>
                    <a:pt x="1092" y="1155"/>
                  </a:lnTo>
                  <a:lnTo>
                    <a:pt x="1045" y="1149"/>
                  </a:lnTo>
                  <a:lnTo>
                    <a:pt x="1055" y="1184"/>
                  </a:lnTo>
                  <a:lnTo>
                    <a:pt x="1039" y="1234"/>
                  </a:lnTo>
                  <a:lnTo>
                    <a:pt x="968" y="1330"/>
                  </a:lnTo>
                  <a:lnTo>
                    <a:pt x="897" y="1314"/>
                  </a:lnTo>
                  <a:lnTo>
                    <a:pt x="821" y="1304"/>
                  </a:lnTo>
                  <a:lnTo>
                    <a:pt x="813" y="1251"/>
                  </a:lnTo>
                  <a:lnTo>
                    <a:pt x="728" y="1190"/>
                  </a:lnTo>
                  <a:lnTo>
                    <a:pt x="618" y="1147"/>
                  </a:lnTo>
                  <a:lnTo>
                    <a:pt x="521" y="1149"/>
                  </a:lnTo>
                  <a:lnTo>
                    <a:pt x="452" y="1117"/>
                  </a:lnTo>
                  <a:lnTo>
                    <a:pt x="389" y="1121"/>
                  </a:lnTo>
                  <a:lnTo>
                    <a:pt x="338" y="1092"/>
                  </a:lnTo>
                  <a:lnTo>
                    <a:pt x="281" y="1056"/>
                  </a:lnTo>
                  <a:lnTo>
                    <a:pt x="256" y="1054"/>
                  </a:lnTo>
                  <a:lnTo>
                    <a:pt x="185" y="1021"/>
                  </a:lnTo>
                  <a:lnTo>
                    <a:pt x="112" y="1023"/>
                  </a:lnTo>
                  <a:lnTo>
                    <a:pt x="61" y="911"/>
                  </a:lnTo>
                  <a:lnTo>
                    <a:pt x="6" y="822"/>
                  </a:lnTo>
                  <a:lnTo>
                    <a:pt x="0" y="740"/>
                  </a:lnTo>
                  <a:lnTo>
                    <a:pt x="45" y="738"/>
                  </a:lnTo>
                  <a:lnTo>
                    <a:pt x="43" y="686"/>
                  </a:lnTo>
                  <a:lnTo>
                    <a:pt x="77" y="594"/>
                  </a:lnTo>
                  <a:lnTo>
                    <a:pt x="78" y="549"/>
                  </a:lnTo>
                  <a:lnTo>
                    <a:pt x="43" y="529"/>
                  </a:lnTo>
                  <a:lnTo>
                    <a:pt x="80" y="501"/>
                  </a:lnTo>
                  <a:lnTo>
                    <a:pt x="77" y="466"/>
                  </a:lnTo>
                  <a:lnTo>
                    <a:pt x="139" y="501"/>
                  </a:lnTo>
                  <a:lnTo>
                    <a:pt x="244" y="466"/>
                  </a:lnTo>
                  <a:lnTo>
                    <a:pt x="206" y="433"/>
                  </a:lnTo>
                  <a:lnTo>
                    <a:pt x="212" y="383"/>
                  </a:lnTo>
                  <a:lnTo>
                    <a:pt x="265" y="364"/>
                  </a:lnTo>
                  <a:lnTo>
                    <a:pt x="293" y="299"/>
                  </a:lnTo>
                  <a:lnTo>
                    <a:pt x="175" y="206"/>
                  </a:lnTo>
                  <a:lnTo>
                    <a:pt x="179" y="126"/>
                  </a:lnTo>
                  <a:lnTo>
                    <a:pt x="252" y="84"/>
                  </a:lnTo>
                  <a:lnTo>
                    <a:pt x="393" y="70"/>
                  </a:lnTo>
                  <a:lnTo>
                    <a:pt x="502" y="41"/>
                  </a:lnTo>
                  <a:lnTo>
                    <a:pt x="533" y="37"/>
                  </a:lnTo>
                  <a:lnTo>
                    <a:pt x="596" y="0"/>
                  </a:lnTo>
                  <a:lnTo>
                    <a:pt x="675" y="13"/>
                  </a:lnTo>
                  <a:lnTo>
                    <a:pt x="758" y="21"/>
                  </a:lnTo>
                  <a:lnTo>
                    <a:pt x="823" y="57"/>
                  </a:lnTo>
                  <a:lnTo>
                    <a:pt x="880" y="68"/>
                  </a:lnTo>
                  <a:lnTo>
                    <a:pt x="941" y="127"/>
                  </a:lnTo>
                  <a:lnTo>
                    <a:pt x="996" y="124"/>
                  </a:lnTo>
                  <a:lnTo>
                    <a:pt x="1075" y="80"/>
                  </a:lnTo>
                  <a:lnTo>
                    <a:pt x="1147" y="84"/>
                  </a:lnTo>
                  <a:lnTo>
                    <a:pt x="1202" y="80"/>
                  </a:lnTo>
                  <a:lnTo>
                    <a:pt x="1244" y="57"/>
                  </a:lnTo>
                  <a:lnTo>
                    <a:pt x="1319" y="96"/>
                  </a:lnTo>
                  <a:lnTo>
                    <a:pt x="1395" y="151"/>
                  </a:lnTo>
                  <a:lnTo>
                    <a:pt x="1456" y="112"/>
                  </a:lnTo>
                  <a:lnTo>
                    <a:pt x="1480" y="171"/>
                  </a:lnTo>
                  <a:lnTo>
                    <a:pt x="1502" y="214"/>
                  </a:lnTo>
                  <a:lnTo>
                    <a:pt x="1588" y="250"/>
                  </a:lnTo>
                  <a:lnTo>
                    <a:pt x="1641" y="320"/>
                  </a:lnTo>
                  <a:lnTo>
                    <a:pt x="1675" y="322"/>
                  </a:lnTo>
                  <a:lnTo>
                    <a:pt x="1702" y="299"/>
                  </a:lnTo>
                  <a:lnTo>
                    <a:pt x="1740" y="334"/>
                  </a:lnTo>
                  <a:lnTo>
                    <a:pt x="1779" y="389"/>
                  </a:lnTo>
                  <a:lnTo>
                    <a:pt x="1793" y="458"/>
                  </a:lnTo>
                  <a:lnTo>
                    <a:pt x="1824" y="494"/>
                  </a:lnTo>
                  <a:lnTo>
                    <a:pt x="1846" y="543"/>
                  </a:lnTo>
                  <a:lnTo>
                    <a:pt x="1872" y="572"/>
                  </a:lnTo>
                  <a:lnTo>
                    <a:pt x="1840" y="677"/>
                  </a:lnTo>
                  <a:lnTo>
                    <a:pt x="1775" y="714"/>
                  </a:lnTo>
                  <a:lnTo>
                    <a:pt x="1787" y="769"/>
                  </a:lnTo>
                  <a:lnTo>
                    <a:pt x="1748" y="801"/>
                  </a:lnTo>
                  <a:lnTo>
                    <a:pt x="1720" y="805"/>
                  </a:lnTo>
                  <a:lnTo>
                    <a:pt x="1726" y="889"/>
                  </a:lnTo>
                  <a:lnTo>
                    <a:pt x="1693" y="921"/>
                  </a:lnTo>
                  <a:lnTo>
                    <a:pt x="1639" y="911"/>
                  </a:lnTo>
                  <a:lnTo>
                    <a:pt x="1614" y="868"/>
                  </a:lnTo>
                  <a:lnTo>
                    <a:pt x="1586" y="887"/>
                  </a:lnTo>
                  <a:lnTo>
                    <a:pt x="1596" y="938"/>
                  </a:lnTo>
                  <a:lnTo>
                    <a:pt x="1661" y="946"/>
                  </a:lnTo>
                  <a:lnTo>
                    <a:pt x="1716" y="990"/>
                  </a:lnTo>
                  <a:lnTo>
                    <a:pt x="1767" y="1001"/>
                  </a:lnTo>
                  <a:lnTo>
                    <a:pt x="1801" y="1035"/>
                  </a:lnTo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111"/>
            <p:cNvSpPr/>
            <p:nvPr/>
          </p:nvSpPr>
          <p:spPr bwMode="gray">
            <a:xfrm>
              <a:off x="2241" y="2635"/>
              <a:ext cx="911" cy="693"/>
            </a:xfrm>
            <a:custGeom>
              <a:avLst/>
              <a:gdLst>
                <a:gd name="T0" fmla="*/ 300 w 1823"/>
                <a:gd name="T1" fmla="*/ 274 h 1385"/>
                <a:gd name="T2" fmla="*/ 284 w 1823"/>
                <a:gd name="T3" fmla="*/ 262 h 1385"/>
                <a:gd name="T4" fmla="*/ 269 w 1823"/>
                <a:gd name="T5" fmla="*/ 266 h 1385"/>
                <a:gd name="T6" fmla="*/ 248 w 1823"/>
                <a:gd name="T7" fmla="*/ 249 h 1385"/>
                <a:gd name="T8" fmla="*/ 236 w 1823"/>
                <a:gd name="T9" fmla="*/ 235 h 1385"/>
                <a:gd name="T10" fmla="*/ 232 w 1823"/>
                <a:gd name="T11" fmla="*/ 246 h 1385"/>
                <a:gd name="T12" fmla="*/ 222 w 1823"/>
                <a:gd name="T13" fmla="*/ 252 h 1385"/>
                <a:gd name="T14" fmla="*/ 218 w 1823"/>
                <a:gd name="T15" fmla="*/ 270 h 1385"/>
                <a:gd name="T16" fmla="*/ 195 w 1823"/>
                <a:gd name="T17" fmla="*/ 293 h 1385"/>
                <a:gd name="T18" fmla="*/ 201 w 1823"/>
                <a:gd name="T19" fmla="*/ 318 h 1385"/>
                <a:gd name="T20" fmla="*/ 188 w 1823"/>
                <a:gd name="T21" fmla="*/ 338 h 1385"/>
                <a:gd name="T22" fmla="*/ 167 w 1823"/>
                <a:gd name="T23" fmla="*/ 345 h 1385"/>
                <a:gd name="T24" fmla="*/ 148 w 1823"/>
                <a:gd name="T25" fmla="*/ 338 h 1385"/>
                <a:gd name="T26" fmla="*/ 132 w 1823"/>
                <a:gd name="T27" fmla="*/ 302 h 1385"/>
                <a:gd name="T28" fmla="*/ 111 w 1823"/>
                <a:gd name="T29" fmla="*/ 270 h 1385"/>
                <a:gd name="T30" fmla="*/ 90 w 1823"/>
                <a:gd name="T31" fmla="*/ 257 h 1385"/>
                <a:gd name="T32" fmla="*/ 87 w 1823"/>
                <a:gd name="T33" fmla="*/ 239 h 1385"/>
                <a:gd name="T34" fmla="*/ 65 w 1823"/>
                <a:gd name="T35" fmla="*/ 253 h 1385"/>
                <a:gd name="T36" fmla="*/ 53 w 1823"/>
                <a:gd name="T37" fmla="*/ 209 h 1385"/>
                <a:gd name="T38" fmla="*/ 51 w 1823"/>
                <a:gd name="T39" fmla="*/ 156 h 1385"/>
                <a:gd name="T40" fmla="*/ 40 w 1823"/>
                <a:gd name="T41" fmla="*/ 128 h 1385"/>
                <a:gd name="T42" fmla="*/ 49 w 1823"/>
                <a:gd name="T43" fmla="*/ 117 h 1385"/>
                <a:gd name="T44" fmla="*/ 26 w 1823"/>
                <a:gd name="T45" fmla="*/ 77 h 1385"/>
                <a:gd name="T46" fmla="*/ 2 w 1823"/>
                <a:gd name="T47" fmla="*/ 45 h 1385"/>
                <a:gd name="T48" fmla="*/ 35 w 1823"/>
                <a:gd name="T49" fmla="*/ 40 h 1385"/>
                <a:gd name="T50" fmla="*/ 70 w 1823"/>
                <a:gd name="T51" fmla="*/ 45 h 1385"/>
                <a:gd name="T52" fmla="*/ 107 w 1823"/>
                <a:gd name="T53" fmla="*/ 67 h 1385"/>
                <a:gd name="T54" fmla="*/ 124 w 1823"/>
                <a:gd name="T55" fmla="*/ 50 h 1385"/>
                <a:gd name="T56" fmla="*/ 152 w 1823"/>
                <a:gd name="T57" fmla="*/ 50 h 1385"/>
                <a:gd name="T58" fmla="*/ 171 w 1823"/>
                <a:gd name="T59" fmla="*/ 47 h 1385"/>
                <a:gd name="T60" fmla="*/ 168 w 1823"/>
                <a:gd name="T61" fmla="*/ 22 h 1385"/>
                <a:gd name="T62" fmla="*/ 193 w 1823"/>
                <a:gd name="T63" fmla="*/ 0 h 1385"/>
                <a:gd name="T64" fmla="*/ 208 w 1823"/>
                <a:gd name="T65" fmla="*/ 22 h 1385"/>
                <a:gd name="T66" fmla="*/ 240 w 1823"/>
                <a:gd name="T67" fmla="*/ 35 h 1385"/>
                <a:gd name="T68" fmla="*/ 261 w 1823"/>
                <a:gd name="T69" fmla="*/ 65 h 1385"/>
                <a:gd name="T70" fmla="*/ 284 w 1823"/>
                <a:gd name="T71" fmla="*/ 54 h 1385"/>
                <a:gd name="T72" fmla="*/ 310 w 1823"/>
                <a:gd name="T73" fmla="*/ 64 h 1385"/>
                <a:gd name="T74" fmla="*/ 358 w 1823"/>
                <a:gd name="T75" fmla="*/ 68 h 1385"/>
                <a:gd name="T76" fmla="*/ 390 w 1823"/>
                <a:gd name="T77" fmla="*/ 73 h 1385"/>
                <a:gd name="T78" fmla="*/ 419 w 1823"/>
                <a:gd name="T79" fmla="*/ 84 h 1385"/>
                <a:gd name="T80" fmla="*/ 448 w 1823"/>
                <a:gd name="T81" fmla="*/ 89 h 1385"/>
                <a:gd name="T82" fmla="*/ 455 w 1823"/>
                <a:gd name="T83" fmla="*/ 130 h 1385"/>
                <a:gd name="T84" fmla="*/ 431 w 1823"/>
                <a:gd name="T85" fmla="*/ 144 h 1385"/>
                <a:gd name="T86" fmla="*/ 396 w 1823"/>
                <a:gd name="T87" fmla="*/ 155 h 1385"/>
                <a:gd name="T88" fmla="*/ 417 w 1823"/>
                <a:gd name="T89" fmla="*/ 193 h 1385"/>
                <a:gd name="T90" fmla="*/ 433 w 1823"/>
                <a:gd name="T91" fmla="*/ 227 h 1385"/>
                <a:gd name="T92" fmla="*/ 417 w 1823"/>
                <a:gd name="T93" fmla="*/ 246 h 1385"/>
                <a:gd name="T94" fmla="*/ 397 w 1823"/>
                <a:gd name="T95" fmla="*/ 227 h 1385"/>
                <a:gd name="T96" fmla="*/ 379 w 1823"/>
                <a:gd name="T97" fmla="*/ 214 h 1385"/>
                <a:gd name="T98" fmla="*/ 361 w 1823"/>
                <a:gd name="T99" fmla="*/ 210 h 1385"/>
                <a:gd name="T100" fmla="*/ 355 w 1823"/>
                <a:gd name="T101" fmla="*/ 224 h 1385"/>
                <a:gd name="T102" fmla="*/ 344 w 1823"/>
                <a:gd name="T103" fmla="*/ 240 h 1385"/>
                <a:gd name="T104" fmla="*/ 312 w 1823"/>
                <a:gd name="T105" fmla="*/ 227 h 1385"/>
                <a:gd name="T106" fmla="*/ 300 w 1823"/>
                <a:gd name="T107" fmla="*/ 247 h 1385"/>
                <a:gd name="T108" fmla="*/ 320 w 1823"/>
                <a:gd name="T109" fmla="*/ 253 h 138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823"/>
                <a:gd name="T166" fmla="*/ 0 h 1385"/>
                <a:gd name="T167" fmla="*/ 1823 w 1823"/>
                <a:gd name="T168" fmla="*/ 1385 h 138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823" h="1385">
                  <a:moveTo>
                    <a:pt x="1301" y="1068"/>
                  </a:moveTo>
                  <a:lnTo>
                    <a:pt x="1203" y="1096"/>
                  </a:lnTo>
                  <a:lnTo>
                    <a:pt x="1142" y="1088"/>
                  </a:lnTo>
                  <a:lnTo>
                    <a:pt x="1138" y="1047"/>
                  </a:lnTo>
                  <a:lnTo>
                    <a:pt x="1105" y="1025"/>
                  </a:lnTo>
                  <a:lnTo>
                    <a:pt x="1077" y="1061"/>
                  </a:lnTo>
                  <a:lnTo>
                    <a:pt x="1014" y="1066"/>
                  </a:lnTo>
                  <a:lnTo>
                    <a:pt x="992" y="996"/>
                  </a:lnTo>
                  <a:lnTo>
                    <a:pt x="992" y="942"/>
                  </a:lnTo>
                  <a:lnTo>
                    <a:pt x="945" y="939"/>
                  </a:lnTo>
                  <a:lnTo>
                    <a:pt x="916" y="954"/>
                  </a:lnTo>
                  <a:lnTo>
                    <a:pt x="929" y="982"/>
                  </a:lnTo>
                  <a:lnTo>
                    <a:pt x="923" y="1005"/>
                  </a:lnTo>
                  <a:lnTo>
                    <a:pt x="890" y="1007"/>
                  </a:lnTo>
                  <a:lnTo>
                    <a:pt x="866" y="1033"/>
                  </a:lnTo>
                  <a:lnTo>
                    <a:pt x="874" y="1078"/>
                  </a:lnTo>
                  <a:lnTo>
                    <a:pt x="817" y="1149"/>
                  </a:lnTo>
                  <a:lnTo>
                    <a:pt x="780" y="1169"/>
                  </a:lnTo>
                  <a:lnTo>
                    <a:pt x="780" y="1234"/>
                  </a:lnTo>
                  <a:lnTo>
                    <a:pt x="805" y="1271"/>
                  </a:lnTo>
                  <a:lnTo>
                    <a:pt x="801" y="1326"/>
                  </a:lnTo>
                  <a:lnTo>
                    <a:pt x="752" y="1352"/>
                  </a:lnTo>
                  <a:lnTo>
                    <a:pt x="742" y="1330"/>
                  </a:lnTo>
                  <a:lnTo>
                    <a:pt x="670" y="1377"/>
                  </a:lnTo>
                  <a:lnTo>
                    <a:pt x="632" y="1385"/>
                  </a:lnTo>
                  <a:lnTo>
                    <a:pt x="595" y="1352"/>
                  </a:lnTo>
                  <a:lnTo>
                    <a:pt x="563" y="1273"/>
                  </a:lnTo>
                  <a:lnTo>
                    <a:pt x="528" y="1206"/>
                  </a:lnTo>
                  <a:lnTo>
                    <a:pt x="500" y="1163"/>
                  </a:lnTo>
                  <a:lnTo>
                    <a:pt x="445" y="1078"/>
                  </a:lnTo>
                  <a:lnTo>
                    <a:pt x="396" y="1076"/>
                  </a:lnTo>
                  <a:lnTo>
                    <a:pt x="362" y="1025"/>
                  </a:lnTo>
                  <a:lnTo>
                    <a:pt x="378" y="988"/>
                  </a:lnTo>
                  <a:lnTo>
                    <a:pt x="349" y="954"/>
                  </a:lnTo>
                  <a:lnTo>
                    <a:pt x="303" y="1004"/>
                  </a:lnTo>
                  <a:lnTo>
                    <a:pt x="260" y="1011"/>
                  </a:lnTo>
                  <a:lnTo>
                    <a:pt x="227" y="950"/>
                  </a:lnTo>
                  <a:lnTo>
                    <a:pt x="215" y="834"/>
                  </a:lnTo>
                  <a:lnTo>
                    <a:pt x="211" y="712"/>
                  </a:lnTo>
                  <a:lnTo>
                    <a:pt x="205" y="624"/>
                  </a:lnTo>
                  <a:lnTo>
                    <a:pt x="199" y="582"/>
                  </a:lnTo>
                  <a:lnTo>
                    <a:pt x="160" y="509"/>
                  </a:lnTo>
                  <a:lnTo>
                    <a:pt x="193" y="496"/>
                  </a:lnTo>
                  <a:lnTo>
                    <a:pt x="199" y="468"/>
                  </a:lnTo>
                  <a:lnTo>
                    <a:pt x="136" y="401"/>
                  </a:lnTo>
                  <a:lnTo>
                    <a:pt x="105" y="305"/>
                  </a:lnTo>
                  <a:lnTo>
                    <a:pt x="0" y="240"/>
                  </a:lnTo>
                  <a:lnTo>
                    <a:pt x="8" y="177"/>
                  </a:lnTo>
                  <a:lnTo>
                    <a:pt x="49" y="147"/>
                  </a:lnTo>
                  <a:lnTo>
                    <a:pt x="140" y="157"/>
                  </a:lnTo>
                  <a:lnTo>
                    <a:pt x="189" y="134"/>
                  </a:lnTo>
                  <a:lnTo>
                    <a:pt x="280" y="179"/>
                  </a:lnTo>
                  <a:lnTo>
                    <a:pt x="329" y="153"/>
                  </a:lnTo>
                  <a:lnTo>
                    <a:pt x="429" y="265"/>
                  </a:lnTo>
                  <a:lnTo>
                    <a:pt x="496" y="267"/>
                  </a:lnTo>
                  <a:lnTo>
                    <a:pt x="496" y="200"/>
                  </a:lnTo>
                  <a:lnTo>
                    <a:pt x="563" y="157"/>
                  </a:lnTo>
                  <a:lnTo>
                    <a:pt x="610" y="200"/>
                  </a:lnTo>
                  <a:lnTo>
                    <a:pt x="644" y="167"/>
                  </a:lnTo>
                  <a:lnTo>
                    <a:pt x="687" y="187"/>
                  </a:lnTo>
                  <a:lnTo>
                    <a:pt x="709" y="120"/>
                  </a:lnTo>
                  <a:lnTo>
                    <a:pt x="673" y="86"/>
                  </a:lnTo>
                  <a:lnTo>
                    <a:pt x="677" y="35"/>
                  </a:lnTo>
                  <a:lnTo>
                    <a:pt x="774" y="0"/>
                  </a:lnTo>
                  <a:lnTo>
                    <a:pt x="807" y="17"/>
                  </a:lnTo>
                  <a:lnTo>
                    <a:pt x="833" y="88"/>
                  </a:lnTo>
                  <a:lnTo>
                    <a:pt x="914" y="161"/>
                  </a:lnTo>
                  <a:lnTo>
                    <a:pt x="961" y="138"/>
                  </a:lnTo>
                  <a:lnTo>
                    <a:pt x="988" y="216"/>
                  </a:lnTo>
                  <a:lnTo>
                    <a:pt x="1044" y="260"/>
                  </a:lnTo>
                  <a:lnTo>
                    <a:pt x="1091" y="267"/>
                  </a:lnTo>
                  <a:lnTo>
                    <a:pt x="1138" y="216"/>
                  </a:lnTo>
                  <a:lnTo>
                    <a:pt x="1183" y="195"/>
                  </a:lnTo>
                  <a:lnTo>
                    <a:pt x="1242" y="254"/>
                  </a:lnTo>
                  <a:lnTo>
                    <a:pt x="1335" y="228"/>
                  </a:lnTo>
                  <a:lnTo>
                    <a:pt x="1433" y="269"/>
                  </a:lnTo>
                  <a:lnTo>
                    <a:pt x="1496" y="317"/>
                  </a:lnTo>
                  <a:lnTo>
                    <a:pt x="1561" y="291"/>
                  </a:lnTo>
                  <a:lnTo>
                    <a:pt x="1632" y="336"/>
                  </a:lnTo>
                  <a:lnTo>
                    <a:pt x="1679" y="336"/>
                  </a:lnTo>
                  <a:lnTo>
                    <a:pt x="1681" y="368"/>
                  </a:lnTo>
                  <a:lnTo>
                    <a:pt x="1795" y="356"/>
                  </a:lnTo>
                  <a:lnTo>
                    <a:pt x="1823" y="433"/>
                  </a:lnTo>
                  <a:lnTo>
                    <a:pt x="1821" y="519"/>
                  </a:lnTo>
                  <a:lnTo>
                    <a:pt x="1770" y="527"/>
                  </a:lnTo>
                  <a:lnTo>
                    <a:pt x="1727" y="576"/>
                  </a:lnTo>
                  <a:lnTo>
                    <a:pt x="1620" y="584"/>
                  </a:lnTo>
                  <a:lnTo>
                    <a:pt x="1587" y="618"/>
                  </a:lnTo>
                  <a:lnTo>
                    <a:pt x="1610" y="693"/>
                  </a:lnTo>
                  <a:lnTo>
                    <a:pt x="1669" y="771"/>
                  </a:lnTo>
                  <a:lnTo>
                    <a:pt x="1721" y="815"/>
                  </a:lnTo>
                  <a:lnTo>
                    <a:pt x="1732" y="905"/>
                  </a:lnTo>
                  <a:lnTo>
                    <a:pt x="1731" y="956"/>
                  </a:lnTo>
                  <a:lnTo>
                    <a:pt x="1669" y="984"/>
                  </a:lnTo>
                  <a:lnTo>
                    <a:pt x="1616" y="913"/>
                  </a:lnTo>
                  <a:lnTo>
                    <a:pt x="1591" y="905"/>
                  </a:lnTo>
                  <a:lnTo>
                    <a:pt x="1575" y="838"/>
                  </a:lnTo>
                  <a:lnTo>
                    <a:pt x="1516" y="856"/>
                  </a:lnTo>
                  <a:lnTo>
                    <a:pt x="1463" y="818"/>
                  </a:lnTo>
                  <a:lnTo>
                    <a:pt x="1445" y="838"/>
                  </a:lnTo>
                  <a:lnTo>
                    <a:pt x="1457" y="880"/>
                  </a:lnTo>
                  <a:lnTo>
                    <a:pt x="1421" y="895"/>
                  </a:lnTo>
                  <a:lnTo>
                    <a:pt x="1362" y="909"/>
                  </a:lnTo>
                  <a:lnTo>
                    <a:pt x="1378" y="958"/>
                  </a:lnTo>
                  <a:lnTo>
                    <a:pt x="1313" y="950"/>
                  </a:lnTo>
                  <a:lnTo>
                    <a:pt x="1248" y="907"/>
                  </a:lnTo>
                  <a:lnTo>
                    <a:pt x="1197" y="944"/>
                  </a:lnTo>
                  <a:lnTo>
                    <a:pt x="1201" y="986"/>
                  </a:lnTo>
                  <a:lnTo>
                    <a:pt x="1252" y="1009"/>
                  </a:lnTo>
                  <a:lnTo>
                    <a:pt x="1280" y="1009"/>
                  </a:lnTo>
                  <a:lnTo>
                    <a:pt x="1301" y="1068"/>
                  </a:lnTo>
                  <a:close/>
                </a:path>
              </a:pathLst>
            </a:custGeom>
            <a:grpFill/>
            <a:ln w="0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112"/>
            <p:cNvSpPr/>
            <p:nvPr/>
          </p:nvSpPr>
          <p:spPr bwMode="gray">
            <a:xfrm>
              <a:off x="2241" y="2635"/>
              <a:ext cx="911" cy="693"/>
            </a:xfrm>
            <a:custGeom>
              <a:avLst/>
              <a:gdLst>
                <a:gd name="T0" fmla="*/ 300 w 1823"/>
                <a:gd name="T1" fmla="*/ 274 h 1385"/>
                <a:gd name="T2" fmla="*/ 284 w 1823"/>
                <a:gd name="T3" fmla="*/ 262 h 1385"/>
                <a:gd name="T4" fmla="*/ 269 w 1823"/>
                <a:gd name="T5" fmla="*/ 266 h 1385"/>
                <a:gd name="T6" fmla="*/ 248 w 1823"/>
                <a:gd name="T7" fmla="*/ 249 h 1385"/>
                <a:gd name="T8" fmla="*/ 236 w 1823"/>
                <a:gd name="T9" fmla="*/ 235 h 1385"/>
                <a:gd name="T10" fmla="*/ 232 w 1823"/>
                <a:gd name="T11" fmla="*/ 246 h 1385"/>
                <a:gd name="T12" fmla="*/ 222 w 1823"/>
                <a:gd name="T13" fmla="*/ 252 h 1385"/>
                <a:gd name="T14" fmla="*/ 218 w 1823"/>
                <a:gd name="T15" fmla="*/ 270 h 1385"/>
                <a:gd name="T16" fmla="*/ 195 w 1823"/>
                <a:gd name="T17" fmla="*/ 293 h 1385"/>
                <a:gd name="T18" fmla="*/ 201 w 1823"/>
                <a:gd name="T19" fmla="*/ 318 h 1385"/>
                <a:gd name="T20" fmla="*/ 188 w 1823"/>
                <a:gd name="T21" fmla="*/ 338 h 1385"/>
                <a:gd name="T22" fmla="*/ 167 w 1823"/>
                <a:gd name="T23" fmla="*/ 345 h 1385"/>
                <a:gd name="T24" fmla="*/ 148 w 1823"/>
                <a:gd name="T25" fmla="*/ 338 h 1385"/>
                <a:gd name="T26" fmla="*/ 132 w 1823"/>
                <a:gd name="T27" fmla="*/ 302 h 1385"/>
                <a:gd name="T28" fmla="*/ 111 w 1823"/>
                <a:gd name="T29" fmla="*/ 270 h 1385"/>
                <a:gd name="T30" fmla="*/ 90 w 1823"/>
                <a:gd name="T31" fmla="*/ 257 h 1385"/>
                <a:gd name="T32" fmla="*/ 87 w 1823"/>
                <a:gd name="T33" fmla="*/ 239 h 1385"/>
                <a:gd name="T34" fmla="*/ 65 w 1823"/>
                <a:gd name="T35" fmla="*/ 253 h 1385"/>
                <a:gd name="T36" fmla="*/ 53 w 1823"/>
                <a:gd name="T37" fmla="*/ 209 h 1385"/>
                <a:gd name="T38" fmla="*/ 51 w 1823"/>
                <a:gd name="T39" fmla="*/ 156 h 1385"/>
                <a:gd name="T40" fmla="*/ 40 w 1823"/>
                <a:gd name="T41" fmla="*/ 128 h 1385"/>
                <a:gd name="T42" fmla="*/ 49 w 1823"/>
                <a:gd name="T43" fmla="*/ 117 h 1385"/>
                <a:gd name="T44" fmla="*/ 26 w 1823"/>
                <a:gd name="T45" fmla="*/ 77 h 1385"/>
                <a:gd name="T46" fmla="*/ 2 w 1823"/>
                <a:gd name="T47" fmla="*/ 45 h 1385"/>
                <a:gd name="T48" fmla="*/ 35 w 1823"/>
                <a:gd name="T49" fmla="*/ 40 h 1385"/>
                <a:gd name="T50" fmla="*/ 70 w 1823"/>
                <a:gd name="T51" fmla="*/ 45 h 1385"/>
                <a:gd name="T52" fmla="*/ 107 w 1823"/>
                <a:gd name="T53" fmla="*/ 67 h 1385"/>
                <a:gd name="T54" fmla="*/ 124 w 1823"/>
                <a:gd name="T55" fmla="*/ 50 h 1385"/>
                <a:gd name="T56" fmla="*/ 152 w 1823"/>
                <a:gd name="T57" fmla="*/ 50 h 1385"/>
                <a:gd name="T58" fmla="*/ 171 w 1823"/>
                <a:gd name="T59" fmla="*/ 47 h 1385"/>
                <a:gd name="T60" fmla="*/ 168 w 1823"/>
                <a:gd name="T61" fmla="*/ 22 h 1385"/>
                <a:gd name="T62" fmla="*/ 193 w 1823"/>
                <a:gd name="T63" fmla="*/ 0 h 1385"/>
                <a:gd name="T64" fmla="*/ 208 w 1823"/>
                <a:gd name="T65" fmla="*/ 22 h 1385"/>
                <a:gd name="T66" fmla="*/ 240 w 1823"/>
                <a:gd name="T67" fmla="*/ 35 h 1385"/>
                <a:gd name="T68" fmla="*/ 261 w 1823"/>
                <a:gd name="T69" fmla="*/ 65 h 1385"/>
                <a:gd name="T70" fmla="*/ 284 w 1823"/>
                <a:gd name="T71" fmla="*/ 54 h 1385"/>
                <a:gd name="T72" fmla="*/ 310 w 1823"/>
                <a:gd name="T73" fmla="*/ 64 h 1385"/>
                <a:gd name="T74" fmla="*/ 358 w 1823"/>
                <a:gd name="T75" fmla="*/ 68 h 1385"/>
                <a:gd name="T76" fmla="*/ 390 w 1823"/>
                <a:gd name="T77" fmla="*/ 73 h 1385"/>
                <a:gd name="T78" fmla="*/ 419 w 1823"/>
                <a:gd name="T79" fmla="*/ 84 h 1385"/>
                <a:gd name="T80" fmla="*/ 448 w 1823"/>
                <a:gd name="T81" fmla="*/ 89 h 1385"/>
                <a:gd name="T82" fmla="*/ 455 w 1823"/>
                <a:gd name="T83" fmla="*/ 130 h 1385"/>
                <a:gd name="T84" fmla="*/ 431 w 1823"/>
                <a:gd name="T85" fmla="*/ 144 h 1385"/>
                <a:gd name="T86" fmla="*/ 396 w 1823"/>
                <a:gd name="T87" fmla="*/ 155 h 1385"/>
                <a:gd name="T88" fmla="*/ 417 w 1823"/>
                <a:gd name="T89" fmla="*/ 193 h 1385"/>
                <a:gd name="T90" fmla="*/ 433 w 1823"/>
                <a:gd name="T91" fmla="*/ 227 h 1385"/>
                <a:gd name="T92" fmla="*/ 417 w 1823"/>
                <a:gd name="T93" fmla="*/ 246 h 1385"/>
                <a:gd name="T94" fmla="*/ 397 w 1823"/>
                <a:gd name="T95" fmla="*/ 227 h 1385"/>
                <a:gd name="T96" fmla="*/ 379 w 1823"/>
                <a:gd name="T97" fmla="*/ 214 h 1385"/>
                <a:gd name="T98" fmla="*/ 361 w 1823"/>
                <a:gd name="T99" fmla="*/ 210 h 1385"/>
                <a:gd name="T100" fmla="*/ 355 w 1823"/>
                <a:gd name="T101" fmla="*/ 224 h 1385"/>
                <a:gd name="T102" fmla="*/ 344 w 1823"/>
                <a:gd name="T103" fmla="*/ 240 h 1385"/>
                <a:gd name="T104" fmla="*/ 312 w 1823"/>
                <a:gd name="T105" fmla="*/ 227 h 1385"/>
                <a:gd name="T106" fmla="*/ 300 w 1823"/>
                <a:gd name="T107" fmla="*/ 247 h 1385"/>
                <a:gd name="T108" fmla="*/ 320 w 1823"/>
                <a:gd name="T109" fmla="*/ 253 h 138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823"/>
                <a:gd name="T166" fmla="*/ 0 h 1385"/>
                <a:gd name="T167" fmla="*/ 1823 w 1823"/>
                <a:gd name="T168" fmla="*/ 1385 h 138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823" h="1385">
                  <a:moveTo>
                    <a:pt x="1301" y="1068"/>
                  </a:moveTo>
                  <a:lnTo>
                    <a:pt x="1203" y="1096"/>
                  </a:lnTo>
                  <a:lnTo>
                    <a:pt x="1142" y="1088"/>
                  </a:lnTo>
                  <a:lnTo>
                    <a:pt x="1138" y="1047"/>
                  </a:lnTo>
                  <a:lnTo>
                    <a:pt x="1105" y="1025"/>
                  </a:lnTo>
                  <a:lnTo>
                    <a:pt x="1077" y="1061"/>
                  </a:lnTo>
                  <a:lnTo>
                    <a:pt x="1014" y="1066"/>
                  </a:lnTo>
                  <a:lnTo>
                    <a:pt x="992" y="996"/>
                  </a:lnTo>
                  <a:lnTo>
                    <a:pt x="992" y="942"/>
                  </a:lnTo>
                  <a:lnTo>
                    <a:pt x="945" y="939"/>
                  </a:lnTo>
                  <a:lnTo>
                    <a:pt x="916" y="954"/>
                  </a:lnTo>
                  <a:lnTo>
                    <a:pt x="929" y="982"/>
                  </a:lnTo>
                  <a:lnTo>
                    <a:pt x="923" y="1005"/>
                  </a:lnTo>
                  <a:lnTo>
                    <a:pt x="890" y="1007"/>
                  </a:lnTo>
                  <a:lnTo>
                    <a:pt x="866" y="1033"/>
                  </a:lnTo>
                  <a:lnTo>
                    <a:pt x="874" y="1078"/>
                  </a:lnTo>
                  <a:lnTo>
                    <a:pt x="817" y="1149"/>
                  </a:lnTo>
                  <a:lnTo>
                    <a:pt x="780" y="1169"/>
                  </a:lnTo>
                  <a:lnTo>
                    <a:pt x="780" y="1234"/>
                  </a:lnTo>
                  <a:lnTo>
                    <a:pt x="805" y="1271"/>
                  </a:lnTo>
                  <a:lnTo>
                    <a:pt x="801" y="1326"/>
                  </a:lnTo>
                  <a:lnTo>
                    <a:pt x="752" y="1352"/>
                  </a:lnTo>
                  <a:lnTo>
                    <a:pt x="742" y="1330"/>
                  </a:lnTo>
                  <a:lnTo>
                    <a:pt x="670" y="1377"/>
                  </a:lnTo>
                  <a:lnTo>
                    <a:pt x="632" y="1385"/>
                  </a:lnTo>
                  <a:lnTo>
                    <a:pt x="595" y="1352"/>
                  </a:lnTo>
                  <a:lnTo>
                    <a:pt x="563" y="1273"/>
                  </a:lnTo>
                  <a:lnTo>
                    <a:pt x="528" y="1206"/>
                  </a:lnTo>
                  <a:lnTo>
                    <a:pt x="500" y="1163"/>
                  </a:lnTo>
                  <a:lnTo>
                    <a:pt x="445" y="1078"/>
                  </a:lnTo>
                  <a:lnTo>
                    <a:pt x="396" y="1076"/>
                  </a:lnTo>
                  <a:lnTo>
                    <a:pt x="362" y="1025"/>
                  </a:lnTo>
                  <a:lnTo>
                    <a:pt x="378" y="988"/>
                  </a:lnTo>
                  <a:lnTo>
                    <a:pt x="349" y="954"/>
                  </a:lnTo>
                  <a:lnTo>
                    <a:pt x="303" y="1004"/>
                  </a:lnTo>
                  <a:lnTo>
                    <a:pt x="260" y="1011"/>
                  </a:lnTo>
                  <a:lnTo>
                    <a:pt x="227" y="950"/>
                  </a:lnTo>
                  <a:lnTo>
                    <a:pt x="215" y="834"/>
                  </a:lnTo>
                  <a:lnTo>
                    <a:pt x="211" y="712"/>
                  </a:lnTo>
                  <a:lnTo>
                    <a:pt x="205" y="624"/>
                  </a:lnTo>
                  <a:lnTo>
                    <a:pt x="199" y="582"/>
                  </a:lnTo>
                  <a:lnTo>
                    <a:pt x="160" y="509"/>
                  </a:lnTo>
                  <a:lnTo>
                    <a:pt x="193" y="496"/>
                  </a:lnTo>
                  <a:lnTo>
                    <a:pt x="199" y="468"/>
                  </a:lnTo>
                  <a:lnTo>
                    <a:pt x="136" y="401"/>
                  </a:lnTo>
                  <a:lnTo>
                    <a:pt x="105" y="305"/>
                  </a:lnTo>
                  <a:lnTo>
                    <a:pt x="0" y="240"/>
                  </a:lnTo>
                  <a:lnTo>
                    <a:pt x="8" y="177"/>
                  </a:lnTo>
                  <a:lnTo>
                    <a:pt x="49" y="147"/>
                  </a:lnTo>
                  <a:lnTo>
                    <a:pt x="140" y="157"/>
                  </a:lnTo>
                  <a:lnTo>
                    <a:pt x="189" y="134"/>
                  </a:lnTo>
                  <a:lnTo>
                    <a:pt x="280" y="179"/>
                  </a:lnTo>
                  <a:lnTo>
                    <a:pt x="329" y="153"/>
                  </a:lnTo>
                  <a:lnTo>
                    <a:pt x="429" y="265"/>
                  </a:lnTo>
                  <a:lnTo>
                    <a:pt x="496" y="267"/>
                  </a:lnTo>
                  <a:lnTo>
                    <a:pt x="496" y="200"/>
                  </a:lnTo>
                  <a:lnTo>
                    <a:pt x="563" y="157"/>
                  </a:lnTo>
                  <a:lnTo>
                    <a:pt x="610" y="200"/>
                  </a:lnTo>
                  <a:lnTo>
                    <a:pt x="644" y="167"/>
                  </a:lnTo>
                  <a:lnTo>
                    <a:pt x="687" y="187"/>
                  </a:lnTo>
                  <a:lnTo>
                    <a:pt x="709" y="120"/>
                  </a:lnTo>
                  <a:lnTo>
                    <a:pt x="673" y="86"/>
                  </a:lnTo>
                  <a:lnTo>
                    <a:pt x="677" y="35"/>
                  </a:lnTo>
                  <a:lnTo>
                    <a:pt x="774" y="0"/>
                  </a:lnTo>
                  <a:lnTo>
                    <a:pt x="807" y="17"/>
                  </a:lnTo>
                  <a:lnTo>
                    <a:pt x="833" y="88"/>
                  </a:lnTo>
                  <a:lnTo>
                    <a:pt x="914" y="161"/>
                  </a:lnTo>
                  <a:lnTo>
                    <a:pt x="961" y="138"/>
                  </a:lnTo>
                  <a:lnTo>
                    <a:pt x="988" y="216"/>
                  </a:lnTo>
                  <a:lnTo>
                    <a:pt x="1044" y="260"/>
                  </a:lnTo>
                  <a:lnTo>
                    <a:pt x="1091" y="267"/>
                  </a:lnTo>
                  <a:lnTo>
                    <a:pt x="1138" y="216"/>
                  </a:lnTo>
                  <a:lnTo>
                    <a:pt x="1183" y="195"/>
                  </a:lnTo>
                  <a:lnTo>
                    <a:pt x="1242" y="254"/>
                  </a:lnTo>
                  <a:lnTo>
                    <a:pt x="1335" y="228"/>
                  </a:lnTo>
                  <a:lnTo>
                    <a:pt x="1433" y="269"/>
                  </a:lnTo>
                  <a:lnTo>
                    <a:pt x="1496" y="317"/>
                  </a:lnTo>
                  <a:lnTo>
                    <a:pt x="1561" y="291"/>
                  </a:lnTo>
                  <a:lnTo>
                    <a:pt x="1632" y="336"/>
                  </a:lnTo>
                  <a:lnTo>
                    <a:pt x="1679" y="336"/>
                  </a:lnTo>
                  <a:lnTo>
                    <a:pt x="1681" y="368"/>
                  </a:lnTo>
                  <a:lnTo>
                    <a:pt x="1795" y="356"/>
                  </a:lnTo>
                  <a:lnTo>
                    <a:pt x="1823" y="433"/>
                  </a:lnTo>
                  <a:lnTo>
                    <a:pt x="1821" y="519"/>
                  </a:lnTo>
                  <a:lnTo>
                    <a:pt x="1770" y="527"/>
                  </a:lnTo>
                  <a:lnTo>
                    <a:pt x="1727" y="576"/>
                  </a:lnTo>
                  <a:lnTo>
                    <a:pt x="1620" y="584"/>
                  </a:lnTo>
                  <a:lnTo>
                    <a:pt x="1587" y="618"/>
                  </a:lnTo>
                  <a:lnTo>
                    <a:pt x="1610" y="693"/>
                  </a:lnTo>
                  <a:lnTo>
                    <a:pt x="1669" y="771"/>
                  </a:lnTo>
                  <a:lnTo>
                    <a:pt x="1721" y="815"/>
                  </a:lnTo>
                  <a:lnTo>
                    <a:pt x="1732" y="905"/>
                  </a:lnTo>
                  <a:lnTo>
                    <a:pt x="1731" y="956"/>
                  </a:lnTo>
                  <a:lnTo>
                    <a:pt x="1669" y="984"/>
                  </a:lnTo>
                  <a:lnTo>
                    <a:pt x="1616" y="913"/>
                  </a:lnTo>
                  <a:lnTo>
                    <a:pt x="1591" y="905"/>
                  </a:lnTo>
                  <a:lnTo>
                    <a:pt x="1575" y="838"/>
                  </a:lnTo>
                  <a:lnTo>
                    <a:pt x="1516" y="856"/>
                  </a:lnTo>
                  <a:lnTo>
                    <a:pt x="1463" y="818"/>
                  </a:lnTo>
                  <a:lnTo>
                    <a:pt x="1445" y="838"/>
                  </a:lnTo>
                  <a:lnTo>
                    <a:pt x="1457" y="880"/>
                  </a:lnTo>
                  <a:lnTo>
                    <a:pt x="1421" y="895"/>
                  </a:lnTo>
                  <a:lnTo>
                    <a:pt x="1362" y="909"/>
                  </a:lnTo>
                  <a:lnTo>
                    <a:pt x="1378" y="958"/>
                  </a:lnTo>
                  <a:lnTo>
                    <a:pt x="1313" y="950"/>
                  </a:lnTo>
                  <a:lnTo>
                    <a:pt x="1248" y="907"/>
                  </a:lnTo>
                  <a:lnTo>
                    <a:pt x="1197" y="944"/>
                  </a:lnTo>
                  <a:lnTo>
                    <a:pt x="1201" y="986"/>
                  </a:lnTo>
                  <a:lnTo>
                    <a:pt x="1252" y="1009"/>
                  </a:lnTo>
                  <a:lnTo>
                    <a:pt x="1280" y="1009"/>
                  </a:lnTo>
                  <a:lnTo>
                    <a:pt x="1301" y="1068"/>
                  </a:lnTo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113"/>
            <p:cNvSpPr/>
            <p:nvPr/>
          </p:nvSpPr>
          <p:spPr bwMode="gray">
            <a:xfrm>
              <a:off x="2685" y="3045"/>
              <a:ext cx="453" cy="398"/>
            </a:xfrm>
            <a:custGeom>
              <a:avLst/>
              <a:gdLst>
                <a:gd name="T0" fmla="*/ 221 w 907"/>
                <a:gd name="T1" fmla="*/ 85 h 796"/>
                <a:gd name="T2" fmla="*/ 221 w 907"/>
                <a:gd name="T3" fmla="*/ 106 h 796"/>
                <a:gd name="T4" fmla="*/ 226 w 907"/>
                <a:gd name="T5" fmla="*/ 130 h 796"/>
                <a:gd name="T6" fmla="*/ 217 w 907"/>
                <a:gd name="T7" fmla="*/ 139 h 796"/>
                <a:gd name="T8" fmla="*/ 209 w 907"/>
                <a:gd name="T9" fmla="*/ 152 h 796"/>
                <a:gd name="T10" fmla="*/ 195 w 907"/>
                <a:gd name="T11" fmla="*/ 160 h 796"/>
                <a:gd name="T12" fmla="*/ 179 w 907"/>
                <a:gd name="T13" fmla="*/ 159 h 796"/>
                <a:gd name="T14" fmla="*/ 165 w 907"/>
                <a:gd name="T15" fmla="*/ 174 h 796"/>
                <a:gd name="T16" fmla="*/ 150 w 907"/>
                <a:gd name="T17" fmla="*/ 168 h 796"/>
                <a:gd name="T18" fmla="*/ 134 w 907"/>
                <a:gd name="T19" fmla="*/ 164 h 796"/>
                <a:gd name="T20" fmla="*/ 120 w 907"/>
                <a:gd name="T21" fmla="*/ 174 h 796"/>
                <a:gd name="T22" fmla="*/ 105 w 907"/>
                <a:gd name="T23" fmla="*/ 184 h 796"/>
                <a:gd name="T24" fmla="*/ 98 w 907"/>
                <a:gd name="T25" fmla="*/ 196 h 796"/>
                <a:gd name="T26" fmla="*/ 70 w 907"/>
                <a:gd name="T27" fmla="*/ 185 h 796"/>
                <a:gd name="T28" fmla="*/ 48 w 907"/>
                <a:gd name="T29" fmla="*/ 199 h 796"/>
                <a:gd name="T30" fmla="*/ 44 w 907"/>
                <a:gd name="T31" fmla="*/ 187 h 796"/>
                <a:gd name="T32" fmla="*/ 34 w 907"/>
                <a:gd name="T33" fmla="*/ 168 h 796"/>
                <a:gd name="T34" fmla="*/ 41 w 907"/>
                <a:gd name="T35" fmla="*/ 126 h 796"/>
                <a:gd name="T36" fmla="*/ 27 w 907"/>
                <a:gd name="T37" fmla="*/ 116 h 796"/>
                <a:gd name="T38" fmla="*/ 6 w 907"/>
                <a:gd name="T39" fmla="*/ 118 h 796"/>
                <a:gd name="T40" fmla="*/ 0 w 907"/>
                <a:gd name="T41" fmla="*/ 98 h 796"/>
                <a:gd name="T42" fmla="*/ 21 w 907"/>
                <a:gd name="T43" fmla="*/ 88 h 796"/>
                <a:gd name="T44" fmla="*/ 30 w 907"/>
                <a:gd name="T45" fmla="*/ 86 h 796"/>
                <a:gd name="T46" fmla="*/ 59 w 907"/>
                <a:gd name="T47" fmla="*/ 83 h 796"/>
                <a:gd name="T48" fmla="*/ 78 w 907"/>
                <a:gd name="T49" fmla="*/ 69 h 796"/>
                <a:gd name="T50" fmla="*/ 98 w 907"/>
                <a:gd name="T51" fmla="*/ 48 h 796"/>
                <a:gd name="T52" fmla="*/ 78 w 907"/>
                <a:gd name="T53" fmla="*/ 42 h 796"/>
                <a:gd name="T54" fmla="*/ 90 w 907"/>
                <a:gd name="T55" fmla="*/ 22 h 796"/>
                <a:gd name="T56" fmla="*/ 122 w 907"/>
                <a:gd name="T57" fmla="*/ 35 h 796"/>
                <a:gd name="T58" fmla="*/ 132 w 907"/>
                <a:gd name="T59" fmla="*/ 19 h 796"/>
                <a:gd name="T60" fmla="*/ 139 w 907"/>
                <a:gd name="T61" fmla="*/ 5 h 796"/>
                <a:gd name="T62" fmla="*/ 157 w 907"/>
                <a:gd name="T63" fmla="*/ 9 h 796"/>
                <a:gd name="T64" fmla="*/ 175 w 907"/>
                <a:gd name="T65" fmla="*/ 22 h 796"/>
                <a:gd name="T66" fmla="*/ 195 w 907"/>
                <a:gd name="T67" fmla="*/ 41 h 796"/>
                <a:gd name="T68" fmla="*/ 216 w 907"/>
                <a:gd name="T69" fmla="*/ 52 h 796"/>
                <a:gd name="T70" fmla="*/ 208 w 907"/>
                <a:gd name="T71" fmla="*/ 78 h 79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907"/>
                <a:gd name="T109" fmla="*/ 0 h 796"/>
                <a:gd name="T110" fmla="*/ 907 w 907"/>
                <a:gd name="T111" fmla="*/ 796 h 79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907" h="796">
                  <a:moveTo>
                    <a:pt x="817" y="333"/>
                  </a:moveTo>
                  <a:lnTo>
                    <a:pt x="884" y="339"/>
                  </a:lnTo>
                  <a:lnTo>
                    <a:pt x="905" y="372"/>
                  </a:lnTo>
                  <a:lnTo>
                    <a:pt x="884" y="424"/>
                  </a:lnTo>
                  <a:lnTo>
                    <a:pt x="880" y="475"/>
                  </a:lnTo>
                  <a:lnTo>
                    <a:pt x="907" y="520"/>
                  </a:lnTo>
                  <a:lnTo>
                    <a:pt x="882" y="569"/>
                  </a:lnTo>
                  <a:lnTo>
                    <a:pt x="870" y="555"/>
                  </a:lnTo>
                  <a:lnTo>
                    <a:pt x="837" y="567"/>
                  </a:lnTo>
                  <a:lnTo>
                    <a:pt x="837" y="607"/>
                  </a:lnTo>
                  <a:lnTo>
                    <a:pt x="801" y="607"/>
                  </a:lnTo>
                  <a:lnTo>
                    <a:pt x="783" y="640"/>
                  </a:lnTo>
                  <a:lnTo>
                    <a:pt x="746" y="620"/>
                  </a:lnTo>
                  <a:lnTo>
                    <a:pt x="717" y="636"/>
                  </a:lnTo>
                  <a:lnTo>
                    <a:pt x="709" y="670"/>
                  </a:lnTo>
                  <a:lnTo>
                    <a:pt x="663" y="695"/>
                  </a:lnTo>
                  <a:lnTo>
                    <a:pt x="640" y="674"/>
                  </a:lnTo>
                  <a:lnTo>
                    <a:pt x="600" y="670"/>
                  </a:lnTo>
                  <a:lnTo>
                    <a:pt x="579" y="630"/>
                  </a:lnTo>
                  <a:lnTo>
                    <a:pt x="539" y="654"/>
                  </a:lnTo>
                  <a:lnTo>
                    <a:pt x="530" y="683"/>
                  </a:lnTo>
                  <a:lnTo>
                    <a:pt x="480" y="695"/>
                  </a:lnTo>
                  <a:lnTo>
                    <a:pt x="449" y="725"/>
                  </a:lnTo>
                  <a:lnTo>
                    <a:pt x="421" y="735"/>
                  </a:lnTo>
                  <a:lnTo>
                    <a:pt x="417" y="756"/>
                  </a:lnTo>
                  <a:lnTo>
                    <a:pt x="392" y="782"/>
                  </a:lnTo>
                  <a:lnTo>
                    <a:pt x="337" y="774"/>
                  </a:lnTo>
                  <a:lnTo>
                    <a:pt x="283" y="740"/>
                  </a:lnTo>
                  <a:lnTo>
                    <a:pt x="246" y="742"/>
                  </a:lnTo>
                  <a:lnTo>
                    <a:pt x="193" y="794"/>
                  </a:lnTo>
                  <a:lnTo>
                    <a:pt x="142" y="796"/>
                  </a:lnTo>
                  <a:lnTo>
                    <a:pt x="179" y="746"/>
                  </a:lnTo>
                  <a:lnTo>
                    <a:pt x="177" y="691"/>
                  </a:lnTo>
                  <a:lnTo>
                    <a:pt x="136" y="672"/>
                  </a:lnTo>
                  <a:lnTo>
                    <a:pt x="114" y="628"/>
                  </a:lnTo>
                  <a:lnTo>
                    <a:pt x="165" y="504"/>
                  </a:lnTo>
                  <a:lnTo>
                    <a:pt x="130" y="459"/>
                  </a:lnTo>
                  <a:lnTo>
                    <a:pt x="108" y="465"/>
                  </a:lnTo>
                  <a:lnTo>
                    <a:pt x="67" y="485"/>
                  </a:lnTo>
                  <a:lnTo>
                    <a:pt x="26" y="473"/>
                  </a:lnTo>
                  <a:lnTo>
                    <a:pt x="22" y="418"/>
                  </a:lnTo>
                  <a:lnTo>
                    <a:pt x="0" y="390"/>
                  </a:lnTo>
                  <a:lnTo>
                    <a:pt x="55" y="329"/>
                  </a:lnTo>
                  <a:lnTo>
                    <a:pt x="85" y="351"/>
                  </a:lnTo>
                  <a:lnTo>
                    <a:pt x="108" y="325"/>
                  </a:lnTo>
                  <a:lnTo>
                    <a:pt x="122" y="341"/>
                  </a:lnTo>
                  <a:lnTo>
                    <a:pt x="191" y="341"/>
                  </a:lnTo>
                  <a:lnTo>
                    <a:pt x="238" y="331"/>
                  </a:lnTo>
                  <a:lnTo>
                    <a:pt x="254" y="266"/>
                  </a:lnTo>
                  <a:lnTo>
                    <a:pt x="315" y="276"/>
                  </a:lnTo>
                  <a:lnTo>
                    <a:pt x="413" y="248"/>
                  </a:lnTo>
                  <a:lnTo>
                    <a:pt x="392" y="189"/>
                  </a:lnTo>
                  <a:lnTo>
                    <a:pt x="364" y="189"/>
                  </a:lnTo>
                  <a:lnTo>
                    <a:pt x="313" y="166"/>
                  </a:lnTo>
                  <a:lnTo>
                    <a:pt x="309" y="124"/>
                  </a:lnTo>
                  <a:lnTo>
                    <a:pt x="360" y="87"/>
                  </a:lnTo>
                  <a:lnTo>
                    <a:pt x="421" y="128"/>
                  </a:lnTo>
                  <a:lnTo>
                    <a:pt x="490" y="138"/>
                  </a:lnTo>
                  <a:lnTo>
                    <a:pt x="476" y="89"/>
                  </a:lnTo>
                  <a:lnTo>
                    <a:pt x="531" y="75"/>
                  </a:lnTo>
                  <a:lnTo>
                    <a:pt x="569" y="60"/>
                  </a:lnTo>
                  <a:lnTo>
                    <a:pt x="557" y="18"/>
                  </a:lnTo>
                  <a:lnTo>
                    <a:pt x="577" y="0"/>
                  </a:lnTo>
                  <a:lnTo>
                    <a:pt x="628" y="36"/>
                  </a:lnTo>
                  <a:lnTo>
                    <a:pt x="687" y="18"/>
                  </a:lnTo>
                  <a:lnTo>
                    <a:pt x="703" y="85"/>
                  </a:lnTo>
                  <a:lnTo>
                    <a:pt x="728" y="93"/>
                  </a:lnTo>
                  <a:lnTo>
                    <a:pt x="781" y="164"/>
                  </a:lnTo>
                  <a:lnTo>
                    <a:pt x="843" y="136"/>
                  </a:lnTo>
                  <a:lnTo>
                    <a:pt x="864" y="209"/>
                  </a:lnTo>
                  <a:lnTo>
                    <a:pt x="884" y="280"/>
                  </a:lnTo>
                  <a:lnTo>
                    <a:pt x="833" y="309"/>
                  </a:lnTo>
                  <a:lnTo>
                    <a:pt x="817" y="333"/>
                  </a:lnTo>
                  <a:close/>
                </a:path>
              </a:pathLst>
            </a:custGeom>
            <a:grpFill/>
            <a:ln w="0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114"/>
            <p:cNvSpPr/>
            <p:nvPr/>
          </p:nvSpPr>
          <p:spPr bwMode="gray">
            <a:xfrm>
              <a:off x="2685" y="3045"/>
              <a:ext cx="453" cy="398"/>
            </a:xfrm>
            <a:custGeom>
              <a:avLst/>
              <a:gdLst>
                <a:gd name="T0" fmla="*/ 221 w 907"/>
                <a:gd name="T1" fmla="*/ 85 h 796"/>
                <a:gd name="T2" fmla="*/ 221 w 907"/>
                <a:gd name="T3" fmla="*/ 106 h 796"/>
                <a:gd name="T4" fmla="*/ 226 w 907"/>
                <a:gd name="T5" fmla="*/ 130 h 796"/>
                <a:gd name="T6" fmla="*/ 217 w 907"/>
                <a:gd name="T7" fmla="*/ 139 h 796"/>
                <a:gd name="T8" fmla="*/ 209 w 907"/>
                <a:gd name="T9" fmla="*/ 152 h 796"/>
                <a:gd name="T10" fmla="*/ 195 w 907"/>
                <a:gd name="T11" fmla="*/ 160 h 796"/>
                <a:gd name="T12" fmla="*/ 179 w 907"/>
                <a:gd name="T13" fmla="*/ 159 h 796"/>
                <a:gd name="T14" fmla="*/ 165 w 907"/>
                <a:gd name="T15" fmla="*/ 174 h 796"/>
                <a:gd name="T16" fmla="*/ 150 w 907"/>
                <a:gd name="T17" fmla="*/ 168 h 796"/>
                <a:gd name="T18" fmla="*/ 134 w 907"/>
                <a:gd name="T19" fmla="*/ 164 h 796"/>
                <a:gd name="T20" fmla="*/ 120 w 907"/>
                <a:gd name="T21" fmla="*/ 174 h 796"/>
                <a:gd name="T22" fmla="*/ 105 w 907"/>
                <a:gd name="T23" fmla="*/ 184 h 796"/>
                <a:gd name="T24" fmla="*/ 98 w 907"/>
                <a:gd name="T25" fmla="*/ 196 h 796"/>
                <a:gd name="T26" fmla="*/ 70 w 907"/>
                <a:gd name="T27" fmla="*/ 185 h 796"/>
                <a:gd name="T28" fmla="*/ 48 w 907"/>
                <a:gd name="T29" fmla="*/ 199 h 796"/>
                <a:gd name="T30" fmla="*/ 44 w 907"/>
                <a:gd name="T31" fmla="*/ 187 h 796"/>
                <a:gd name="T32" fmla="*/ 34 w 907"/>
                <a:gd name="T33" fmla="*/ 168 h 796"/>
                <a:gd name="T34" fmla="*/ 41 w 907"/>
                <a:gd name="T35" fmla="*/ 126 h 796"/>
                <a:gd name="T36" fmla="*/ 27 w 907"/>
                <a:gd name="T37" fmla="*/ 116 h 796"/>
                <a:gd name="T38" fmla="*/ 6 w 907"/>
                <a:gd name="T39" fmla="*/ 118 h 796"/>
                <a:gd name="T40" fmla="*/ 0 w 907"/>
                <a:gd name="T41" fmla="*/ 98 h 796"/>
                <a:gd name="T42" fmla="*/ 21 w 907"/>
                <a:gd name="T43" fmla="*/ 88 h 796"/>
                <a:gd name="T44" fmla="*/ 30 w 907"/>
                <a:gd name="T45" fmla="*/ 86 h 796"/>
                <a:gd name="T46" fmla="*/ 59 w 907"/>
                <a:gd name="T47" fmla="*/ 83 h 796"/>
                <a:gd name="T48" fmla="*/ 78 w 907"/>
                <a:gd name="T49" fmla="*/ 69 h 796"/>
                <a:gd name="T50" fmla="*/ 98 w 907"/>
                <a:gd name="T51" fmla="*/ 48 h 796"/>
                <a:gd name="T52" fmla="*/ 78 w 907"/>
                <a:gd name="T53" fmla="*/ 42 h 796"/>
                <a:gd name="T54" fmla="*/ 90 w 907"/>
                <a:gd name="T55" fmla="*/ 22 h 796"/>
                <a:gd name="T56" fmla="*/ 122 w 907"/>
                <a:gd name="T57" fmla="*/ 35 h 796"/>
                <a:gd name="T58" fmla="*/ 132 w 907"/>
                <a:gd name="T59" fmla="*/ 19 h 796"/>
                <a:gd name="T60" fmla="*/ 139 w 907"/>
                <a:gd name="T61" fmla="*/ 5 h 796"/>
                <a:gd name="T62" fmla="*/ 157 w 907"/>
                <a:gd name="T63" fmla="*/ 9 h 796"/>
                <a:gd name="T64" fmla="*/ 175 w 907"/>
                <a:gd name="T65" fmla="*/ 22 h 796"/>
                <a:gd name="T66" fmla="*/ 195 w 907"/>
                <a:gd name="T67" fmla="*/ 41 h 796"/>
                <a:gd name="T68" fmla="*/ 216 w 907"/>
                <a:gd name="T69" fmla="*/ 52 h 796"/>
                <a:gd name="T70" fmla="*/ 208 w 907"/>
                <a:gd name="T71" fmla="*/ 78 h 79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907"/>
                <a:gd name="T109" fmla="*/ 0 h 796"/>
                <a:gd name="T110" fmla="*/ 907 w 907"/>
                <a:gd name="T111" fmla="*/ 796 h 79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907" h="796">
                  <a:moveTo>
                    <a:pt x="817" y="333"/>
                  </a:moveTo>
                  <a:lnTo>
                    <a:pt x="884" y="339"/>
                  </a:lnTo>
                  <a:lnTo>
                    <a:pt x="905" y="372"/>
                  </a:lnTo>
                  <a:lnTo>
                    <a:pt x="884" y="424"/>
                  </a:lnTo>
                  <a:lnTo>
                    <a:pt x="880" y="475"/>
                  </a:lnTo>
                  <a:lnTo>
                    <a:pt x="907" y="520"/>
                  </a:lnTo>
                  <a:lnTo>
                    <a:pt x="882" y="569"/>
                  </a:lnTo>
                  <a:lnTo>
                    <a:pt x="870" y="555"/>
                  </a:lnTo>
                  <a:lnTo>
                    <a:pt x="837" y="567"/>
                  </a:lnTo>
                  <a:lnTo>
                    <a:pt x="837" y="607"/>
                  </a:lnTo>
                  <a:lnTo>
                    <a:pt x="801" y="607"/>
                  </a:lnTo>
                  <a:lnTo>
                    <a:pt x="783" y="640"/>
                  </a:lnTo>
                  <a:lnTo>
                    <a:pt x="746" y="620"/>
                  </a:lnTo>
                  <a:lnTo>
                    <a:pt x="717" y="636"/>
                  </a:lnTo>
                  <a:lnTo>
                    <a:pt x="709" y="670"/>
                  </a:lnTo>
                  <a:lnTo>
                    <a:pt x="663" y="695"/>
                  </a:lnTo>
                  <a:lnTo>
                    <a:pt x="640" y="674"/>
                  </a:lnTo>
                  <a:lnTo>
                    <a:pt x="600" y="670"/>
                  </a:lnTo>
                  <a:lnTo>
                    <a:pt x="579" y="630"/>
                  </a:lnTo>
                  <a:lnTo>
                    <a:pt x="539" y="654"/>
                  </a:lnTo>
                  <a:lnTo>
                    <a:pt x="530" y="683"/>
                  </a:lnTo>
                  <a:lnTo>
                    <a:pt x="480" y="695"/>
                  </a:lnTo>
                  <a:lnTo>
                    <a:pt x="449" y="725"/>
                  </a:lnTo>
                  <a:lnTo>
                    <a:pt x="421" y="735"/>
                  </a:lnTo>
                  <a:lnTo>
                    <a:pt x="417" y="756"/>
                  </a:lnTo>
                  <a:lnTo>
                    <a:pt x="392" y="782"/>
                  </a:lnTo>
                  <a:lnTo>
                    <a:pt x="337" y="774"/>
                  </a:lnTo>
                  <a:lnTo>
                    <a:pt x="283" y="740"/>
                  </a:lnTo>
                  <a:lnTo>
                    <a:pt x="246" y="742"/>
                  </a:lnTo>
                  <a:lnTo>
                    <a:pt x="193" y="794"/>
                  </a:lnTo>
                  <a:lnTo>
                    <a:pt x="142" y="796"/>
                  </a:lnTo>
                  <a:lnTo>
                    <a:pt x="179" y="746"/>
                  </a:lnTo>
                  <a:lnTo>
                    <a:pt x="177" y="691"/>
                  </a:lnTo>
                  <a:lnTo>
                    <a:pt x="136" y="672"/>
                  </a:lnTo>
                  <a:lnTo>
                    <a:pt x="114" y="628"/>
                  </a:lnTo>
                  <a:lnTo>
                    <a:pt x="165" y="504"/>
                  </a:lnTo>
                  <a:lnTo>
                    <a:pt x="130" y="459"/>
                  </a:lnTo>
                  <a:lnTo>
                    <a:pt x="108" y="465"/>
                  </a:lnTo>
                  <a:lnTo>
                    <a:pt x="67" y="485"/>
                  </a:lnTo>
                  <a:lnTo>
                    <a:pt x="26" y="473"/>
                  </a:lnTo>
                  <a:lnTo>
                    <a:pt x="22" y="418"/>
                  </a:lnTo>
                  <a:lnTo>
                    <a:pt x="0" y="390"/>
                  </a:lnTo>
                  <a:lnTo>
                    <a:pt x="55" y="329"/>
                  </a:lnTo>
                  <a:lnTo>
                    <a:pt x="85" y="351"/>
                  </a:lnTo>
                  <a:lnTo>
                    <a:pt x="108" y="325"/>
                  </a:lnTo>
                  <a:lnTo>
                    <a:pt x="122" y="341"/>
                  </a:lnTo>
                  <a:lnTo>
                    <a:pt x="191" y="341"/>
                  </a:lnTo>
                  <a:lnTo>
                    <a:pt x="238" y="331"/>
                  </a:lnTo>
                  <a:lnTo>
                    <a:pt x="254" y="266"/>
                  </a:lnTo>
                  <a:lnTo>
                    <a:pt x="315" y="276"/>
                  </a:lnTo>
                  <a:lnTo>
                    <a:pt x="413" y="248"/>
                  </a:lnTo>
                  <a:lnTo>
                    <a:pt x="392" y="189"/>
                  </a:lnTo>
                  <a:lnTo>
                    <a:pt x="364" y="189"/>
                  </a:lnTo>
                  <a:lnTo>
                    <a:pt x="313" y="166"/>
                  </a:lnTo>
                  <a:lnTo>
                    <a:pt x="309" y="124"/>
                  </a:lnTo>
                  <a:lnTo>
                    <a:pt x="360" y="87"/>
                  </a:lnTo>
                  <a:lnTo>
                    <a:pt x="421" y="128"/>
                  </a:lnTo>
                  <a:lnTo>
                    <a:pt x="490" y="138"/>
                  </a:lnTo>
                  <a:lnTo>
                    <a:pt x="476" y="89"/>
                  </a:lnTo>
                  <a:lnTo>
                    <a:pt x="531" y="75"/>
                  </a:lnTo>
                  <a:lnTo>
                    <a:pt x="569" y="60"/>
                  </a:lnTo>
                  <a:lnTo>
                    <a:pt x="557" y="18"/>
                  </a:lnTo>
                  <a:lnTo>
                    <a:pt x="577" y="0"/>
                  </a:lnTo>
                  <a:lnTo>
                    <a:pt x="628" y="36"/>
                  </a:lnTo>
                  <a:lnTo>
                    <a:pt x="687" y="18"/>
                  </a:lnTo>
                  <a:lnTo>
                    <a:pt x="703" y="85"/>
                  </a:lnTo>
                  <a:lnTo>
                    <a:pt x="728" y="93"/>
                  </a:lnTo>
                  <a:lnTo>
                    <a:pt x="781" y="164"/>
                  </a:lnTo>
                  <a:lnTo>
                    <a:pt x="843" y="136"/>
                  </a:lnTo>
                  <a:lnTo>
                    <a:pt x="864" y="209"/>
                  </a:lnTo>
                  <a:lnTo>
                    <a:pt x="884" y="280"/>
                  </a:lnTo>
                  <a:lnTo>
                    <a:pt x="833" y="309"/>
                  </a:lnTo>
                  <a:lnTo>
                    <a:pt x="817" y="333"/>
                  </a:lnTo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115"/>
            <p:cNvSpPr/>
            <p:nvPr/>
          </p:nvSpPr>
          <p:spPr bwMode="gray">
            <a:xfrm>
              <a:off x="3094" y="2950"/>
              <a:ext cx="402" cy="458"/>
            </a:xfrm>
            <a:custGeom>
              <a:avLst/>
              <a:gdLst>
                <a:gd name="T0" fmla="*/ 186 w 805"/>
                <a:gd name="T1" fmla="*/ 44 h 917"/>
                <a:gd name="T2" fmla="*/ 191 w 805"/>
                <a:gd name="T3" fmla="*/ 62 h 917"/>
                <a:gd name="T4" fmla="*/ 185 w 805"/>
                <a:gd name="T5" fmla="*/ 74 h 917"/>
                <a:gd name="T6" fmla="*/ 176 w 805"/>
                <a:gd name="T7" fmla="*/ 80 h 917"/>
                <a:gd name="T8" fmla="*/ 171 w 805"/>
                <a:gd name="T9" fmla="*/ 98 h 917"/>
                <a:gd name="T10" fmla="*/ 184 w 805"/>
                <a:gd name="T11" fmla="*/ 111 h 917"/>
                <a:gd name="T12" fmla="*/ 186 w 805"/>
                <a:gd name="T13" fmla="*/ 132 h 917"/>
                <a:gd name="T14" fmla="*/ 196 w 805"/>
                <a:gd name="T15" fmla="*/ 139 h 917"/>
                <a:gd name="T16" fmla="*/ 201 w 805"/>
                <a:gd name="T17" fmla="*/ 156 h 917"/>
                <a:gd name="T18" fmla="*/ 194 w 805"/>
                <a:gd name="T19" fmla="*/ 172 h 917"/>
                <a:gd name="T20" fmla="*/ 195 w 805"/>
                <a:gd name="T21" fmla="*/ 186 h 917"/>
                <a:gd name="T22" fmla="*/ 181 w 805"/>
                <a:gd name="T23" fmla="*/ 194 h 917"/>
                <a:gd name="T24" fmla="*/ 168 w 805"/>
                <a:gd name="T25" fmla="*/ 186 h 917"/>
                <a:gd name="T26" fmla="*/ 143 w 805"/>
                <a:gd name="T27" fmla="*/ 204 h 917"/>
                <a:gd name="T28" fmla="*/ 129 w 805"/>
                <a:gd name="T29" fmla="*/ 206 h 917"/>
                <a:gd name="T30" fmla="*/ 129 w 805"/>
                <a:gd name="T31" fmla="*/ 220 h 917"/>
                <a:gd name="T32" fmla="*/ 123 w 805"/>
                <a:gd name="T33" fmla="*/ 223 h 917"/>
                <a:gd name="T34" fmla="*/ 114 w 805"/>
                <a:gd name="T35" fmla="*/ 223 h 917"/>
                <a:gd name="T36" fmla="*/ 104 w 805"/>
                <a:gd name="T37" fmla="*/ 229 h 917"/>
                <a:gd name="T38" fmla="*/ 104 w 805"/>
                <a:gd name="T39" fmla="*/ 218 h 917"/>
                <a:gd name="T40" fmla="*/ 100 w 805"/>
                <a:gd name="T41" fmla="*/ 212 h 917"/>
                <a:gd name="T42" fmla="*/ 83 w 805"/>
                <a:gd name="T43" fmla="*/ 212 h 917"/>
                <a:gd name="T44" fmla="*/ 96 w 805"/>
                <a:gd name="T45" fmla="*/ 196 h 917"/>
                <a:gd name="T46" fmla="*/ 97 w 805"/>
                <a:gd name="T47" fmla="*/ 181 h 917"/>
                <a:gd name="T48" fmla="*/ 90 w 805"/>
                <a:gd name="T49" fmla="*/ 176 h 917"/>
                <a:gd name="T50" fmla="*/ 90 w 805"/>
                <a:gd name="T51" fmla="*/ 161 h 917"/>
                <a:gd name="T52" fmla="*/ 82 w 805"/>
                <a:gd name="T53" fmla="*/ 159 h 917"/>
                <a:gd name="T54" fmla="*/ 74 w 805"/>
                <a:gd name="T55" fmla="*/ 163 h 917"/>
                <a:gd name="T56" fmla="*/ 64 w 805"/>
                <a:gd name="T57" fmla="*/ 160 h 917"/>
                <a:gd name="T58" fmla="*/ 53 w 805"/>
                <a:gd name="T59" fmla="*/ 175 h 917"/>
                <a:gd name="T60" fmla="*/ 47 w 805"/>
                <a:gd name="T61" fmla="*/ 168 h 917"/>
                <a:gd name="T62" fmla="*/ 40 w 805"/>
                <a:gd name="T63" fmla="*/ 166 h 917"/>
                <a:gd name="T64" fmla="*/ 37 w 805"/>
                <a:gd name="T65" fmla="*/ 178 h 917"/>
                <a:gd name="T66" fmla="*/ 22 w 805"/>
                <a:gd name="T67" fmla="*/ 177 h 917"/>
                <a:gd name="T68" fmla="*/ 15 w 805"/>
                <a:gd name="T69" fmla="*/ 166 h 917"/>
                <a:gd name="T70" fmla="*/ 16 w 805"/>
                <a:gd name="T71" fmla="*/ 153 h 917"/>
                <a:gd name="T72" fmla="*/ 21 w 805"/>
                <a:gd name="T73" fmla="*/ 140 h 917"/>
                <a:gd name="T74" fmla="*/ 16 w 805"/>
                <a:gd name="T75" fmla="*/ 132 h 917"/>
                <a:gd name="T76" fmla="*/ 0 w 805"/>
                <a:gd name="T77" fmla="*/ 130 h 917"/>
                <a:gd name="T78" fmla="*/ 3 w 805"/>
                <a:gd name="T79" fmla="*/ 124 h 917"/>
                <a:gd name="T80" fmla="*/ 15 w 805"/>
                <a:gd name="T81" fmla="*/ 117 h 917"/>
                <a:gd name="T82" fmla="*/ 6 w 805"/>
                <a:gd name="T83" fmla="*/ 81 h 917"/>
                <a:gd name="T84" fmla="*/ 6 w 805"/>
                <a:gd name="T85" fmla="*/ 68 h 917"/>
                <a:gd name="T86" fmla="*/ 3 w 805"/>
                <a:gd name="T87" fmla="*/ 46 h 917"/>
                <a:gd name="T88" fmla="*/ 10 w 805"/>
                <a:gd name="T89" fmla="*/ 30 h 917"/>
                <a:gd name="T90" fmla="*/ 25 w 805"/>
                <a:gd name="T91" fmla="*/ 17 h 917"/>
                <a:gd name="T92" fmla="*/ 49 w 805"/>
                <a:gd name="T93" fmla="*/ 21 h 917"/>
                <a:gd name="T94" fmla="*/ 53 w 805"/>
                <a:gd name="T95" fmla="*/ 14 h 917"/>
                <a:gd name="T96" fmla="*/ 45 w 805"/>
                <a:gd name="T97" fmla="*/ 4 h 917"/>
                <a:gd name="T98" fmla="*/ 63 w 805"/>
                <a:gd name="T99" fmla="*/ 0 h 917"/>
                <a:gd name="T100" fmla="*/ 85 w 805"/>
                <a:gd name="T101" fmla="*/ 6 h 917"/>
                <a:gd name="T102" fmla="*/ 102 w 805"/>
                <a:gd name="T103" fmla="*/ 7 h 917"/>
                <a:gd name="T104" fmla="*/ 117 w 805"/>
                <a:gd name="T105" fmla="*/ 17 h 917"/>
                <a:gd name="T106" fmla="*/ 132 w 805"/>
                <a:gd name="T107" fmla="*/ 8 h 917"/>
                <a:gd name="T108" fmla="*/ 140 w 805"/>
                <a:gd name="T109" fmla="*/ 10 h 917"/>
                <a:gd name="T110" fmla="*/ 141 w 805"/>
                <a:gd name="T111" fmla="*/ 18 h 917"/>
                <a:gd name="T112" fmla="*/ 159 w 805"/>
                <a:gd name="T113" fmla="*/ 6 h 917"/>
                <a:gd name="T114" fmla="*/ 167 w 805"/>
                <a:gd name="T115" fmla="*/ 14 h 917"/>
                <a:gd name="T116" fmla="*/ 166 w 805"/>
                <a:gd name="T117" fmla="*/ 28 h 917"/>
                <a:gd name="T118" fmla="*/ 178 w 805"/>
                <a:gd name="T119" fmla="*/ 31 h 917"/>
                <a:gd name="T120" fmla="*/ 186 w 805"/>
                <a:gd name="T121" fmla="*/ 44 h 91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805"/>
                <a:gd name="T184" fmla="*/ 0 h 917"/>
                <a:gd name="T185" fmla="*/ 805 w 805"/>
                <a:gd name="T186" fmla="*/ 917 h 91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805" h="917">
                  <a:moveTo>
                    <a:pt x="746" y="177"/>
                  </a:moveTo>
                  <a:lnTo>
                    <a:pt x="766" y="251"/>
                  </a:lnTo>
                  <a:lnTo>
                    <a:pt x="740" y="299"/>
                  </a:lnTo>
                  <a:lnTo>
                    <a:pt x="707" y="322"/>
                  </a:lnTo>
                  <a:lnTo>
                    <a:pt x="685" y="393"/>
                  </a:lnTo>
                  <a:lnTo>
                    <a:pt x="736" y="446"/>
                  </a:lnTo>
                  <a:lnTo>
                    <a:pt x="746" y="531"/>
                  </a:lnTo>
                  <a:lnTo>
                    <a:pt x="787" y="557"/>
                  </a:lnTo>
                  <a:lnTo>
                    <a:pt x="805" y="627"/>
                  </a:lnTo>
                  <a:lnTo>
                    <a:pt x="777" y="688"/>
                  </a:lnTo>
                  <a:lnTo>
                    <a:pt x="781" y="747"/>
                  </a:lnTo>
                  <a:lnTo>
                    <a:pt x="724" y="777"/>
                  </a:lnTo>
                  <a:lnTo>
                    <a:pt x="673" y="747"/>
                  </a:lnTo>
                  <a:lnTo>
                    <a:pt x="573" y="816"/>
                  </a:lnTo>
                  <a:lnTo>
                    <a:pt x="518" y="824"/>
                  </a:lnTo>
                  <a:lnTo>
                    <a:pt x="518" y="881"/>
                  </a:lnTo>
                  <a:lnTo>
                    <a:pt x="492" y="895"/>
                  </a:lnTo>
                  <a:lnTo>
                    <a:pt x="457" y="895"/>
                  </a:lnTo>
                  <a:lnTo>
                    <a:pt x="419" y="917"/>
                  </a:lnTo>
                  <a:lnTo>
                    <a:pt x="419" y="873"/>
                  </a:lnTo>
                  <a:lnTo>
                    <a:pt x="403" y="848"/>
                  </a:lnTo>
                  <a:lnTo>
                    <a:pt x="333" y="850"/>
                  </a:lnTo>
                  <a:lnTo>
                    <a:pt x="384" y="787"/>
                  </a:lnTo>
                  <a:lnTo>
                    <a:pt x="388" y="726"/>
                  </a:lnTo>
                  <a:lnTo>
                    <a:pt x="362" y="706"/>
                  </a:lnTo>
                  <a:lnTo>
                    <a:pt x="362" y="647"/>
                  </a:lnTo>
                  <a:lnTo>
                    <a:pt x="329" y="637"/>
                  </a:lnTo>
                  <a:lnTo>
                    <a:pt x="297" y="655"/>
                  </a:lnTo>
                  <a:lnTo>
                    <a:pt x="256" y="643"/>
                  </a:lnTo>
                  <a:lnTo>
                    <a:pt x="214" y="700"/>
                  </a:lnTo>
                  <a:lnTo>
                    <a:pt x="191" y="673"/>
                  </a:lnTo>
                  <a:lnTo>
                    <a:pt x="163" y="667"/>
                  </a:lnTo>
                  <a:lnTo>
                    <a:pt x="148" y="714"/>
                  </a:lnTo>
                  <a:lnTo>
                    <a:pt x="88" y="708"/>
                  </a:lnTo>
                  <a:lnTo>
                    <a:pt x="61" y="667"/>
                  </a:lnTo>
                  <a:lnTo>
                    <a:pt x="65" y="614"/>
                  </a:lnTo>
                  <a:lnTo>
                    <a:pt x="86" y="562"/>
                  </a:lnTo>
                  <a:lnTo>
                    <a:pt x="65" y="529"/>
                  </a:lnTo>
                  <a:lnTo>
                    <a:pt x="0" y="523"/>
                  </a:lnTo>
                  <a:lnTo>
                    <a:pt x="14" y="499"/>
                  </a:lnTo>
                  <a:lnTo>
                    <a:pt x="63" y="468"/>
                  </a:lnTo>
                  <a:lnTo>
                    <a:pt x="24" y="326"/>
                  </a:lnTo>
                  <a:lnTo>
                    <a:pt x="25" y="275"/>
                  </a:lnTo>
                  <a:lnTo>
                    <a:pt x="14" y="185"/>
                  </a:lnTo>
                  <a:lnTo>
                    <a:pt x="41" y="120"/>
                  </a:lnTo>
                  <a:lnTo>
                    <a:pt x="100" y="68"/>
                  </a:lnTo>
                  <a:lnTo>
                    <a:pt x="199" y="84"/>
                  </a:lnTo>
                  <a:lnTo>
                    <a:pt x="212" y="59"/>
                  </a:lnTo>
                  <a:lnTo>
                    <a:pt x="183" y="17"/>
                  </a:lnTo>
                  <a:lnTo>
                    <a:pt x="252" y="0"/>
                  </a:lnTo>
                  <a:lnTo>
                    <a:pt x="340" y="27"/>
                  </a:lnTo>
                  <a:lnTo>
                    <a:pt x="411" y="31"/>
                  </a:lnTo>
                  <a:lnTo>
                    <a:pt x="468" y="70"/>
                  </a:lnTo>
                  <a:lnTo>
                    <a:pt x="529" y="35"/>
                  </a:lnTo>
                  <a:lnTo>
                    <a:pt x="561" y="41"/>
                  </a:lnTo>
                  <a:lnTo>
                    <a:pt x="567" y="74"/>
                  </a:lnTo>
                  <a:lnTo>
                    <a:pt x="638" y="25"/>
                  </a:lnTo>
                  <a:lnTo>
                    <a:pt x="671" y="59"/>
                  </a:lnTo>
                  <a:lnTo>
                    <a:pt x="665" y="112"/>
                  </a:lnTo>
                  <a:lnTo>
                    <a:pt x="712" y="126"/>
                  </a:lnTo>
                  <a:lnTo>
                    <a:pt x="746" y="177"/>
                  </a:lnTo>
                  <a:close/>
                </a:path>
              </a:pathLst>
            </a:custGeom>
            <a:grpFill/>
            <a:ln w="0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116"/>
            <p:cNvSpPr/>
            <p:nvPr/>
          </p:nvSpPr>
          <p:spPr bwMode="gray">
            <a:xfrm>
              <a:off x="3094" y="2950"/>
              <a:ext cx="402" cy="458"/>
            </a:xfrm>
            <a:custGeom>
              <a:avLst/>
              <a:gdLst>
                <a:gd name="T0" fmla="*/ 186 w 805"/>
                <a:gd name="T1" fmla="*/ 44 h 917"/>
                <a:gd name="T2" fmla="*/ 191 w 805"/>
                <a:gd name="T3" fmla="*/ 62 h 917"/>
                <a:gd name="T4" fmla="*/ 185 w 805"/>
                <a:gd name="T5" fmla="*/ 74 h 917"/>
                <a:gd name="T6" fmla="*/ 176 w 805"/>
                <a:gd name="T7" fmla="*/ 80 h 917"/>
                <a:gd name="T8" fmla="*/ 171 w 805"/>
                <a:gd name="T9" fmla="*/ 98 h 917"/>
                <a:gd name="T10" fmla="*/ 184 w 805"/>
                <a:gd name="T11" fmla="*/ 111 h 917"/>
                <a:gd name="T12" fmla="*/ 186 w 805"/>
                <a:gd name="T13" fmla="*/ 132 h 917"/>
                <a:gd name="T14" fmla="*/ 196 w 805"/>
                <a:gd name="T15" fmla="*/ 139 h 917"/>
                <a:gd name="T16" fmla="*/ 201 w 805"/>
                <a:gd name="T17" fmla="*/ 156 h 917"/>
                <a:gd name="T18" fmla="*/ 194 w 805"/>
                <a:gd name="T19" fmla="*/ 172 h 917"/>
                <a:gd name="T20" fmla="*/ 195 w 805"/>
                <a:gd name="T21" fmla="*/ 186 h 917"/>
                <a:gd name="T22" fmla="*/ 181 w 805"/>
                <a:gd name="T23" fmla="*/ 194 h 917"/>
                <a:gd name="T24" fmla="*/ 168 w 805"/>
                <a:gd name="T25" fmla="*/ 186 h 917"/>
                <a:gd name="T26" fmla="*/ 143 w 805"/>
                <a:gd name="T27" fmla="*/ 204 h 917"/>
                <a:gd name="T28" fmla="*/ 129 w 805"/>
                <a:gd name="T29" fmla="*/ 206 h 917"/>
                <a:gd name="T30" fmla="*/ 129 w 805"/>
                <a:gd name="T31" fmla="*/ 220 h 917"/>
                <a:gd name="T32" fmla="*/ 123 w 805"/>
                <a:gd name="T33" fmla="*/ 223 h 917"/>
                <a:gd name="T34" fmla="*/ 114 w 805"/>
                <a:gd name="T35" fmla="*/ 223 h 917"/>
                <a:gd name="T36" fmla="*/ 104 w 805"/>
                <a:gd name="T37" fmla="*/ 229 h 917"/>
                <a:gd name="T38" fmla="*/ 104 w 805"/>
                <a:gd name="T39" fmla="*/ 218 h 917"/>
                <a:gd name="T40" fmla="*/ 100 w 805"/>
                <a:gd name="T41" fmla="*/ 212 h 917"/>
                <a:gd name="T42" fmla="*/ 83 w 805"/>
                <a:gd name="T43" fmla="*/ 212 h 917"/>
                <a:gd name="T44" fmla="*/ 96 w 805"/>
                <a:gd name="T45" fmla="*/ 196 h 917"/>
                <a:gd name="T46" fmla="*/ 97 w 805"/>
                <a:gd name="T47" fmla="*/ 181 h 917"/>
                <a:gd name="T48" fmla="*/ 90 w 805"/>
                <a:gd name="T49" fmla="*/ 176 h 917"/>
                <a:gd name="T50" fmla="*/ 90 w 805"/>
                <a:gd name="T51" fmla="*/ 161 h 917"/>
                <a:gd name="T52" fmla="*/ 82 w 805"/>
                <a:gd name="T53" fmla="*/ 159 h 917"/>
                <a:gd name="T54" fmla="*/ 74 w 805"/>
                <a:gd name="T55" fmla="*/ 163 h 917"/>
                <a:gd name="T56" fmla="*/ 64 w 805"/>
                <a:gd name="T57" fmla="*/ 160 h 917"/>
                <a:gd name="T58" fmla="*/ 53 w 805"/>
                <a:gd name="T59" fmla="*/ 175 h 917"/>
                <a:gd name="T60" fmla="*/ 47 w 805"/>
                <a:gd name="T61" fmla="*/ 168 h 917"/>
                <a:gd name="T62" fmla="*/ 40 w 805"/>
                <a:gd name="T63" fmla="*/ 166 h 917"/>
                <a:gd name="T64" fmla="*/ 37 w 805"/>
                <a:gd name="T65" fmla="*/ 178 h 917"/>
                <a:gd name="T66" fmla="*/ 22 w 805"/>
                <a:gd name="T67" fmla="*/ 177 h 917"/>
                <a:gd name="T68" fmla="*/ 15 w 805"/>
                <a:gd name="T69" fmla="*/ 166 h 917"/>
                <a:gd name="T70" fmla="*/ 16 w 805"/>
                <a:gd name="T71" fmla="*/ 153 h 917"/>
                <a:gd name="T72" fmla="*/ 21 w 805"/>
                <a:gd name="T73" fmla="*/ 140 h 917"/>
                <a:gd name="T74" fmla="*/ 16 w 805"/>
                <a:gd name="T75" fmla="*/ 132 h 917"/>
                <a:gd name="T76" fmla="*/ 0 w 805"/>
                <a:gd name="T77" fmla="*/ 130 h 917"/>
                <a:gd name="T78" fmla="*/ 3 w 805"/>
                <a:gd name="T79" fmla="*/ 124 h 917"/>
                <a:gd name="T80" fmla="*/ 15 w 805"/>
                <a:gd name="T81" fmla="*/ 117 h 917"/>
                <a:gd name="T82" fmla="*/ 6 w 805"/>
                <a:gd name="T83" fmla="*/ 81 h 917"/>
                <a:gd name="T84" fmla="*/ 6 w 805"/>
                <a:gd name="T85" fmla="*/ 68 h 917"/>
                <a:gd name="T86" fmla="*/ 3 w 805"/>
                <a:gd name="T87" fmla="*/ 46 h 917"/>
                <a:gd name="T88" fmla="*/ 10 w 805"/>
                <a:gd name="T89" fmla="*/ 30 h 917"/>
                <a:gd name="T90" fmla="*/ 25 w 805"/>
                <a:gd name="T91" fmla="*/ 17 h 917"/>
                <a:gd name="T92" fmla="*/ 49 w 805"/>
                <a:gd name="T93" fmla="*/ 21 h 917"/>
                <a:gd name="T94" fmla="*/ 53 w 805"/>
                <a:gd name="T95" fmla="*/ 14 h 917"/>
                <a:gd name="T96" fmla="*/ 45 w 805"/>
                <a:gd name="T97" fmla="*/ 4 h 917"/>
                <a:gd name="T98" fmla="*/ 63 w 805"/>
                <a:gd name="T99" fmla="*/ 0 h 917"/>
                <a:gd name="T100" fmla="*/ 85 w 805"/>
                <a:gd name="T101" fmla="*/ 6 h 917"/>
                <a:gd name="T102" fmla="*/ 102 w 805"/>
                <a:gd name="T103" fmla="*/ 7 h 917"/>
                <a:gd name="T104" fmla="*/ 117 w 805"/>
                <a:gd name="T105" fmla="*/ 17 h 917"/>
                <a:gd name="T106" fmla="*/ 132 w 805"/>
                <a:gd name="T107" fmla="*/ 8 h 917"/>
                <a:gd name="T108" fmla="*/ 140 w 805"/>
                <a:gd name="T109" fmla="*/ 10 h 917"/>
                <a:gd name="T110" fmla="*/ 141 w 805"/>
                <a:gd name="T111" fmla="*/ 18 h 917"/>
                <a:gd name="T112" fmla="*/ 159 w 805"/>
                <a:gd name="T113" fmla="*/ 6 h 917"/>
                <a:gd name="T114" fmla="*/ 167 w 805"/>
                <a:gd name="T115" fmla="*/ 14 h 917"/>
                <a:gd name="T116" fmla="*/ 166 w 805"/>
                <a:gd name="T117" fmla="*/ 28 h 917"/>
                <a:gd name="T118" fmla="*/ 178 w 805"/>
                <a:gd name="T119" fmla="*/ 31 h 917"/>
                <a:gd name="T120" fmla="*/ 186 w 805"/>
                <a:gd name="T121" fmla="*/ 44 h 91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805"/>
                <a:gd name="T184" fmla="*/ 0 h 917"/>
                <a:gd name="T185" fmla="*/ 805 w 805"/>
                <a:gd name="T186" fmla="*/ 917 h 91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805" h="917">
                  <a:moveTo>
                    <a:pt x="746" y="177"/>
                  </a:moveTo>
                  <a:lnTo>
                    <a:pt x="766" y="251"/>
                  </a:lnTo>
                  <a:lnTo>
                    <a:pt x="740" y="299"/>
                  </a:lnTo>
                  <a:lnTo>
                    <a:pt x="707" y="322"/>
                  </a:lnTo>
                  <a:lnTo>
                    <a:pt x="685" y="393"/>
                  </a:lnTo>
                  <a:lnTo>
                    <a:pt x="736" y="446"/>
                  </a:lnTo>
                  <a:lnTo>
                    <a:pt x="746" y="531"/>
                  </a:lnTo>
                  <a:lnTo>
                    <a:pt x="787" y="557"/>
                  </a:lnTo>
                  <a:lnTo>
                    <a:pt x="805" y="627"/>
                  </a:lnTo>
                  <a:lnTo>
                    <a:pt x="777" y="688"/>
                  </a:lnTo>
                  <a:lnTo>
                    <a:pt x="781" y="747"/>
                  </a:lnTo>
                  <a:lnTo>
                    <a:pt x="724" y="777"/>
                  </a:lnTo>
                  <a:lnTo>
                    <a:pt x="673" y="747"/>
                  </a:lnTo>
                  <a:lnTo>
                    <a:pt x="573" y="816"/>
                  </a:lnTo>
                  <a:lnTo>
                    <a:pt x="518" y="824"/>
                  </a:lnTo>
                  <a:lnTo>
                    <a:pt x="518" y="881"/>
                  </a:lnTo>
                  <a:lnTo>
                    <a:pt x="492" y="895"/>
                  </a:lnTo>
                  <a:lnTo>
                    <a:pt x="457" y="895"/>
                  </a:lnTo>
                  <a:lnTo>
                    <a:pt x="419" y="917"/>
                  </a:lnTo>
                  <a:lnTo>
                    <a:pt x="419" y="873"/>
                  </a:lnTo>
                  <a:lnTo>
                    <a:pt x="403" y="848"/>
                  </a:lnTo>
                  <a:lnTo>
                    <a:pt x="333" y="850"/>
                  </a:lnTo>
                  <a:lnTo>
                    <a:pt x="384" y="787"/>
                  </a:lnTo>
                  <a:lnTo>
                    <a:pt x="388" y="726"/>
                  </a:lnTo>
                  <a:lnTo>
                    <a:pt x="362" y="706"/>
                  </a:lnTo>
                  <a:lnTo>
                    <a:pt x="362" y="647"/>
                  </a:lnTo>
                  <a:lnTo>
                    <a:pt x="329" y="637"/>
                  </a:lnTo>
                  <a:lnTo>
                    <a:pt x="297" y="655"/>
                  </a:lnTo>
                  <a:lnTo>
                    <a:pt x="256" y="643"/>
                  </a:lnTo>
                  <a:lnTo>
                    <a:pt x="214" y="700"/>
                  </a:lnTo>
                  <a:lnTo>
                    <a:pt x="191" y="673"/>
                  </a:lnTo>
                  <a:lnTo>
                    <a:pt x="163" y="667"/>
                  </a:lnTo>
                  <a:lnTo>
                    <a:pt x="148" y="714"/>
                  </a:lnTo>
                  <a:lnTo>
                    <a:pt x="88" y="708"/>
                  </a:lnTo>
                  <a:lnTo>
                    <a:pt x="61" y="667"/>
                  </a:lnTo>
                  <a:lnTo>
                    <a:pt x="65" y="614"/>
                  </a:lnTo>
                  <a:lnTo>
                    <a:pt x="86" y="562"/>
                  </a:lnTo>
                  <a:lnTo>
                    <a:pt x="65" y="529"/>
                  </a:lnTo>
                  <a:lnTo>
                    <a:pt x="0" y="523"/>
                  </a:lnTo>
                  <a:lnTo>
                    <a:pt x="14" y="499"/>
                  </a:lnTo>
                  <a:lnTo>
                    <a:pt x="63" y="468"/>
                  </a:lnTo>
                  <a:lnTo>
                    <a:pt x="24" y="326"/>
                  </a:lnTo>
                  <a:lnTo>
                    <a:pt x="25" y="275"/>
                  </a:lnTo>
                  <a:lnTo>
                    <a:pt x="14" y="185"/>
                  </a:lnTo>
                  <a:lnTo>
                    <a:pt x="41" y="120"/>
                  </a:lnTo>
                  <a:lnTo>
                    <a:pt x="100" y="68"/>
                  </a:lnTo>
                  <a:lnTo>
                    <a:pt x="199" y="84"/>
                  </a:lnTo>
                  <a:lnTo>
                    <a:pt x="212" y="59"/>
                  </a:lnTo>
                  <a:lnTo>
                    <a:pt x="183" y="17"/>
                  </a:lnTo>
                  <a:lnTo>
                    <a:pt x="252" y="0"/>
                  </a:lnTo>
                  <a:lnTo>
                    <a:pt x="340" y="27"/>
                  </a:lnTo>
                  <a:lnTo>
                    <a:pt x="411" y="31"/>
                  </a:lnTo>
                  <a:lnTo>
                    <a:pt x="468" y="70"/>
                  </a:lnTo>
                  <a:lnTo>
                    <a:pt x="529" y="35"/>
                  </a:lnTo>
                  <a:lnTo>
                    <a:pt x="561" y="41"/>
                  </a:lnTo>
                  <a:lnTo>
                    <a:pt x="567" y="74"/>
                  </a:lnTo>
                  <a:lnTo>
                    <a:pt x="638" y="25"/>
                  </a:lnTo>
                  <a:lnTo>
                    <a:pt x="671" y="59"/>
                  </a:lnTo>
                  <a:lnTo>
                    <a:pt x="665" y="112"/>
                  </a:lnTo>
                  <a:lnTo>
                    <a:pt x="712" y="126"/>
                  </a:lnTo>
                  <a:lnTo>
                    <a:pt x="746" y="177"/>
                  </a:lnTo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117"/>
            <p:cNvSpPr/>
            <p:nvPr/>
          </p:nvSpPr>
          <p:spPr bwMode="gray">
            <a:xfrm>
              <a:off x="3436" y="2904"/>
              <a:ext cx="356" cy="491"/>
            </a:xfrm>
            <a:custGeom>
              <a:avLst/>
              <a:gdLst>
                <a:gd name="T0" fmla="*/ 20 w 711"/>
                <a:gd name="T1" fmla="*/ 44 h 982"/>
                <a:gd name="T2" fmla="*/ 7 w 711"/>
                <a:gd name="T3" fmla="*/ 55 h 982"/>
                <a:gd name="T4" fmla="*/ 16 w 711"/>
                <a:gd name="T5" fmla="*/ 68 h 982"/>
                <a:gd name="T6" fmla="*/ 21 w 711"/>
                <a:gd name="T7" fmla="*/ 86 h 982"/>
                <a:gd name="T8" fmla="*/ 14 w 711"/>
                <a:gd name="T9" fmla="*/ 98 h 982"/>
                <a:gd name="T10" fmla="*/ 6 w 711"/>
                <a:gd name="T11" fmla="*/ 104 h 982"/>
                <a:gd name="T12" fmla="*/ 0 w 711"/>
                <a:gd name="T13" fmla="*/ 122 h 982"/>
                <a:gd name="T14" fmla="*/ 13 w 711"/>
                <a:gd name="T15" fmla="*/ 135 h 982"/>
                <a:gd name="T16" fmla="*/ 16 w 711"/>
                <a:gd name="T17" fmla="*/ 156 h 982"/>
                <a:gd name="T18" fmla="*/ 26 w 711"/>
                <a:gd name="T19" fmla="*/ 163 h 982"/>
                <a:gd name="T20" fmla="*/ 30 w 711"/>
                <a:gd name="T21" fmla="*/ 179 h 982"/>
                <a:gd name="T22" fmla="*/ 23 w 711"/>
                <a:gd name="T23" fmla="*/ 196 h 982"/>
                <a:gd name="T24" fmla="*/ 24 w 711"/>
                <a:gd name="T25" fmla="*/ 210 h 982"/>
                <a:gd name="T26" fmla="*/ 32 w 711"/>
                <a:gd name="T27" fmla="*/ 215 h 982"/>
                <a:gd name="T28" fmla="*/ 50 w 711"/>
                <a:gd name="T29" fmla="*/ 209 h 982"/>
                <a:gd name="T30" fmla="*/ 56 w 711"/>
                <a:gd name="T31" fmla="*/ 215 h 982"/>
                <a:gd name="T32" fmla="*/ 47 w 711"/>
                <a:gd name="T33" fmla="*/ 232 h 982"/>
                <a:gd name="T34" fmla="*/ 39 w 711"/>
                <a:gd name="T35" fmla="*/ 241 h 982"/>
                <a:gd name="T36" fmla="*/ 46 w 711"/>
                <a:gd name="T37" fmla="*/ 246 h 982"/>
                <a:gd name="T38" fmla="*/ 82 w 711"/>
                <a:gd name="T39" fmla="*/ 231 h 982"/>
                <a:gd name="T40" fmla="*/ 96 w 711"/>
                <a:gd name="T41" fmla="*/ 238 h 982"/>
                <a:gd name="T42" fmla="*/ 101 w 711"/>
                <a:gd name="T43" fmla="*/ 222 h 982"/>
                <a:gd name="T44" fmla="*/ 100 w 711"/>
                <a:gd name="T45" fmla="*/ 209 h 982"/>
                <a:gd name="T46" fmla="*/ 107 w 711"/>
                <a:gd name="T47" fmla="*/ 182 h 982"/>
                <a:gd name="T48" fmla="*/ 115 w 711"/>
                <a:gd name="T49" fmla="*/ 170 h 982"/>
                <a:gd name="T50" fmla="*/ 115 w 711"/>
                <a:gd name="T51" fmla="*/ 157 h 982"/>
                <a:gd name="T52" fmla="*/ 119 w 711"/>
                <a:gd name="T53" fmla="*/ 151 h 982"/>
                <a:gd name="T54" fmla="*/ 116 w 711"/>
                <a:gd name="T55" fmla="*/ 143 h 982"/>
                <a:gd name="T56" fmla="*/ 117 w 711"/>
                <a:gd name="T57" fmla="*/ 130 h 982"/>
                <a:gd name="T58" fmla="*/ 132 w 711"/>
                <a:gd name="T59" fmla="*/ 124 h 982"/>
                <a:gd name="T60" fmla="*/ 134 w 711"/>
                <a:gd name="T61" fmla="*/ 106 h 982"/>
                <a:gd name="T62" fmla="*/ 135 w 711"/>
                <a:gd name="T63" fmla="*/ 92 h 982"/>
                <a:gd name="T64" fmla="*/ 143 w 711"/>
                <a:gd name="T65" fmla="*/ 87 h 982"/>
                <a:gd name="T66" fmla="*/ 151 w 711"/>
                <a:gd name="T67" fmla="*/ 87 h 982"/>
                <a:gd name="T68" fmla="*/ 164 w 711"/>
                <a:gd name="T69" fmla="*/ 80 h 982"/>
                <a:gd name="T70" fmla="*/ 175 w 711"/>
                <a:gd name="T71" fmla="*/ 75 h 982"/>
                <a:gd name="T72" fmla="*/ 175 w 711"/>
                <a:gd name="T73" fmla="*/ 64 h 982"/>
                <a:gd name="T74" fmla="*/ 178 w 711"/>
                <a:gd name="T75" fmla="*/ 63 h 982"/>
                <a:gd name="T76" fmla="*/ 175 w 711"/>
                <a:gd name="T77" fmla="*/ 49 h 982"/>
                <a:gd name="T78" fmla="*/ 155 w 711"/>
                <a:gd name="T79" fmla="*/ 34 h 982"/>
                <a:gd name="T80" fmla="*/ 160 w 711"/>
                <a:gd name="T81" fmla="*/ 19 h 982"/>
                <a:gd name="T82" fmla="*/ 153 w 711"/>
                <a:gd name="T83" fmla="*/ 15 h 982"/>
                <a:gd name="T84" fmla="*/ 134 w 711"/>
                <a:gd name="T85" fmla="*/ 14 h 982"/>
                <a:gd name="T86" fmla="*/ 127 w 711"/>
                <a:gd name="T87" fmla="*/ 5 h 982"/>
                <a:gd name="T88" fmla="*/ 112 w 711"/>
                <a:gd name="T89" fmla="*/ 21 h 982"/>
                <a:gd name="T90" fmla="*/ 102 w 711"/>
                <a:gd name="T91" fmla="*/ 17 h 982"/>
                <a:gd name="T92" fmla="*/ 110 w 711"/>
                <a:gd name="T93" fmla="*/ 7 h 982"/>
                <a:gd name="T94" fmla="*/ 105 w 711"/>
                <a:gd name="T95" fmla="*/ 0 h 982"/>
                <a:gd name="T96" fmla="*/ 96 w 711"/>
                <a:gd name="T97" fmla="*/ 4 h 982"/>
                <a:gd name="T98" fmla="*/ 87 w 711"/>
                <a:gd name="T99" fmla="*/ 15 h 982"/>
                <a:gd name="T100" fmla="*/ 83 w 711"/>
                <a:gd name="T101" fmla="*/ 14 h 982"/>
                <a:gd name="T102" fmla="*/ 76 w 711"/>
                <a:gd name="T103" fmla="*/ 21 h 982"/>
                <a:gd name="T104" fmla="*/ 63 w 711"/>
                <a:gd name="T105" fmla="*/ 15 h 982"/>
                <a:gd name="T106" fmla="*/ 54 w 711"/>
                <a:gd name="T107" fmla="*/ 25 h 982"/>
                <a:gd name="T108" fmla="*/ 46 w 711"/>
                <a:gd name="T109" fmla="*/ 27 h 982"/>
                <a:gd name="T110" fmla="*/ 35 w 711"/>
                <a:gd name="T111" fmla="*/ 40 h 982"/>
                <a:gd name="T112" fmla="*/ 20 w 711"/>
                <a:gd name="T113" fmla="*/ 44 h 9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711"/>
                <a:gd name="T172" fmla="*/ 0 h 982"/>
                <a:gd name="T173" fmla="*/ 711 w 711"/>
                <a:gd name="T174" fmla="*/ 982 h 9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711" h="982">
                  <a:moveTo>
                    <a:pt x="77" y="173"/>
                  </a:moveTo>
                  <a:lnTo>
                    <a:pt x="27" y="219"/>
                  </a:lnTo>
                  <a:lnTo>
                    <a:pt x="61" y="270"/>
                  </a:lnTo>
                  <a:lnTo>
                    <a:pt x="81" y="344"/>
                  </a:lnTo>
                  <a:lnTo>
                    <a:pt x="55" y="392"/>
                  </a:lnTo>
                  <a:lnTo>
                    <a:pt x="22" y="415"/>
                  </a:lnTo>
                  <a:lnTo>
                    <a:pt x="0" y="486"/>
                  </a:lnTo>
                  <a:lnTo>
                    <a:pt x="51" y="539"/>
                  </a:lnTo>
                  <a:lnTo>
                    <a:pt x="61" y="624"/>
                  </a:lnTo>
                  <a:lnTo>
                    <a:pt x="102" y="650"/>
                  </a:lnTo>
                  <a:lnTo>
                    <a:pt x="120" y="716"/>
                  </a:lnTo>
                  <a:lnTo>
                    <a:pt x="92" y="783"/>
                  </a:lnTo>
                  <a:lnTo>
                    <a:pt x="96" y="840"/>
                  </a:lnTo>
                  <a:lnTo>
                    <a:pt x="128" y="860"/>
                  </a:lnTo>
                  <a:lnTo>
                    <a:pt x="197" y="833"/>
                  </a:lnTo>
                  <a:lnTo>
                    <a:pt x="224" y="858"/>
                  </a:lnTo>
                  <a:lnTo>
                    <a:pt x="185" y="927"/>
                  </a:lnTo>
                  <a:lnTo>
                    <a:pt x="155" y="961"/>
                  </a:lnTo>
                  <a:lnTo>
                    <a:pt x="183" y="982"/>
                  </a:lnTo>
                  <a:lnTo>
                    <a:pt x="327" y="923"/>
                  </a:lnTo>
                  <a:lnTo>
                    <a:pt x="382" y="949"/>
                  </a:lnTo>
                  <a:lnTo>
                    <a:pt x="403" y="888"/>
                  </a:lnTo>
                  <a:lnTo>
                    <a:pt x="398" y="833"/>
                  </a:lnTo>
                  <a:lnTo>
                    <a:pt x="425" y="726"/>
                  </a:lnTo>
                  <a:lnTo>
                    <a:pt x="459" y="677"/>
                  </a:lnTo>
                  <a:lnTo>
                    <a:pt x="457" y="628"/>
                  </a:lnTo>
                  <a:lnTo>
                    <a:pt x="476" y="604"/>
                  </a:lnTo>
                  <a:lnTo>
                    <a:pt x="462" y="569"/>
                  </a:lnTo>
                  <a:lnTo>
                    <a:pt x="468" y="518"/>
                  </a:lnTo>
                  <a:lnTo>
                    <a:pt x="525" y="496"/>
                  </a:lnTo>
                  <a:lnTo>
                    <a:pt x="535" y="423"/>
                  </a:lnTo>
                  <a:lnTo>
                    <a:pt x="539" y="368"/>
                  </a:lnTo>
                  <a:lnTo>
                    <a:pt x="569" y="346"/>
                  </a:lnTo>
                  <a:lnTo>
                    <a:pt x="602" y="346"/>
                  </a:lnTo>
                  <a:lnTo>
                    <a:pt x="653" y="317"/>
                  </a:lnTo>
                  <a:lnTo>
                    <a:pt x="697" y="297"/>
                  </a:lnTo>
                  <a:lnTo>
                    <a:pt x="697" y="256"/>
                  </a:lnTo>
                  <a:lnTo>
                    <a:pt x="711" y="254"/>
                  </a:lnTo>
                  <a:lnTo>
                    <a:pt x="697" y="193"/>
                  </a:lnTo>
                  <a:lnTo>
                    <a:pt x="620" y="134"/>
                  </a:lnTo>
                  <a:lnTo>
                    <a:pt x="638" y="73"/>
                  </a:lnTo>
                  <a:lnTo>
                    <a:pt x="612" y="57"/>
                  </a:lnTo>
                  <a:lnTo>
                    <a:pt x="535" y="55"/>
                  </a:lnTo>
                  <a:lnTo>
                    <a:pt x="506" y="20"/>
                  </a:lnTo>
                  <a:lnTo>
                    <a:pt x="447" y="81"/>
                  </a:lnTo>
                  <a:lnTo>
                    <a:pt x="407" y="67"/>
                  </a:lnTo>
                  <a:lnTo>
                    <a:pt x="439" y="28"/>
                  </a:lnTo>
                  <a:lnTo>
                    <a:pt x="417" y="0"/>
                  </a:lnTo>
                  <a:lnTo>
                    <a:pt x="384" y="14"/>
                  </a:lnTo>
                  <a:lnTo>
                    <a:pt x="348" y="59"/>
                  </a:lnTo>
                  <a:lnTo>
                    <a:pt x="331" y="55"/>
                  </a:lnTo>
                  <a:lnTo>
                    <a:pt x="301" y="81"/>
                  </a:lnTo>
                  <a:lnTo>
                    <a:pt x="250" y="61"/>
                  </a:lnTo>
                  <a:lnTo>
                    <a:pt x="214" y="98"/>
                  </a:lnTo>
                  <a:lnTo>
                    <a:pt x="183" y="108"/>
                  </a:lnTo>
                  <a:lnTo>
                    <a:pt x="140" y="159"/>
                  </a:lnTo>
                  <a:lnTo>
                    <a:pt x="77" y="173"/>
                  </a:lnTo>
                  <a:close/>
                </a:path>
              </a:pathLst>
            </a:custGeom>
            <a:grpFill/>
            <a:ln w="0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118"/>
            <p:cNvSpPr/>
            <p:nvPr/>
          </p:nvSpPr>
          <p:spPr bwMode="gray">
            <a:xfrm>
              <a:off x="3436" y="2904"/>
              <a:ext cx="356" cy="491"/>
            </a:xfrm>
            <a:custGeom>
              <a:avLst/>
              <a:gdLst>
                <a:gd name="T0" fmla="*/ 20 w 711"/>
                <a:gd name="T1" fmla="*/ 44 h 982"/>
                <a:gd name="T2" fmla="*/ 7 w 711"/>
                <a:gd name="T3" fmla="*/ 55 h 982"/>
                <a:gd name="T4" fmla="*/ 16 w 711"/>
                <a:gd name="T5" fmla="*/ 68 h 982"/>
                <a:gd name="T6" fmla="*/ 21 w 711"/>
                <a:gd name="T7" fmla="*/ 86 h 982"/>
                <a:gd name="T8" fmla="*/ 14 w 711"/>
                <a:gd name="T9" fmla="*/ 98 h 982"/>
                <a:gd name="T10" fmla="*/ 6 w 711"/>
                <a:gd name="T11" fmla="*/ 104 h 982"/>
                <a:gd name="T12" fmla="*/ 0 w 711"/>
                <a:gd name="T13" fmla="*/ 122 h 982"/>
                <a:gd name="T14" fmla="*/ 13 w 711"/>
                <a:gd name="T15" fmla="*/ 135 h 982"/>
                <a:gd name="T16" fmla="*/ 16 w 711"/>
                <a:gd name="T17" fmla="*/ 156 h 982"/>
                <a:gd name="T18" fmla="*/ 26 w 711"/>
                <a:gd name="T19" fmla="*/ 163 h 982"/>
                <a:gd name="T20" fmla="*/ 30 w 711"/>
                <a:gd name="T21" fmla="*/ 179 h 982"/>
                <a:gd name="T22" fmla="*/ 23 w 711"/>
                <a:gd name="T23" fmla="*/ 196 h 982"/>
                <a:gd name="T24" fmla="*/ 24 w 711"/>
                <a:gd name="T25" fmla="*/ 210 h 982"/>
                <a:gd name="T26" fmla="*/ 32 w 711"/>
                <a:gd name="T27" fmla="*/ 215 h 982"/>
                <a:gd name="T28" fmla="*/ 50 w 711"/>
                <a:gd name="T29" fmla="*/ 209 h 982"/>
                <a:gd name="T30" fmla="*/ 56 w 711"/>
                <a:gd name="T31" fmla="*/ 215 h 982"/>
                <a:gd name="T32" fmla="*/ 47 w 711"/>
                <a:gd name="T33" fmla="*/ 232 h 982"/>
                <a:gd name="T34" fmla="*/ 39 w 711"/>
                <a:gd name="T35" fmla="*/ 241 h 982"/>
                <a:gd name="T36" fmla="*/ 46 w 711"/>
                <a:gd name="T37" fmla="*/ 246 h 982"/>
                <a:gd name="T38" fmla="*/ 82 w 711"/>
                <a:gd name="T39" fmla="*/ 231 h 982"/>
                <a:gd name="T40" fmla="*/ 96 w 711"/>
                <a:gd name="T41" fmla="*/ 238 h 982"/>
                <a:gd name="T42" fmla="*/ 101 w 711"/>
                <a:gd name="T43" fmla="*/ 222 h 982"/>
                <a:gd name="T44" fmla="*/ 100 w 711"/>
                <a:gd name="T45" fmla="*/ 209 h 982"/>
                <a:gd name="T46" fmla="*/ 107 w 711"/>
                <a:gd name="T47" fmla="*/ 182 h 982"/>
                <a:gd name="T48" fmla="*/ 115 w 711"/>
                <a:gd name="T49" fmla="*/ 170 h 982"/>
                <a:gd name="T50" fmla="*/ 115 w 711"/>
                <a:gd name="T51" fmla="*/ 157 h 982"/>
                <a:gd name="T52" fmla="*/ 119 w 711"/>
                <a:gd name="T53" fmla="*/ 151 h 982"/>
                <a:gd name="T54" fmla="*/ 116 w 711"/>
                <a:gd name="T55" fmla="*/ 143 h 982"/>
                <a:gd name="T56" fmla="*/ 117 w 711"/>
                <a:gd name="T57" fmla="*/ 130 h 982"/>
                <a:gd name="T58" fmla="*/ 132 w 711"/>
                <a:gd name="T59" fmla="*/ 124 h 982"/>
                <a:gd name="T60" fmla="*/ 134 w 711"/>
                <a:gd name="T61" fmla="*/ 106 h 982"/>
                <a:gd name="T62" fmla="*/ 135 w 711"/>
                <a:gd name="T63" fmla="*/ 92 h 982"/>
                <a:gd name="T64" fmla="*/ 143 w 711"/>
                <a:gd name="T65" fmla="*/ 87 h 982"/>
                <a:gd name="T66" fmla="*/ 151 w 711"/>
                <a:gd name="T67" fmla="*/ 87 h 982"/>
                <a:gd name="T68" fmla="*/ 164 w 711"/>
                <a:gd name="T69" fmla="*/ 80 h 982"/>
                <a:gd name="T70" fmla="*/ 175 w 711"/>
                <a:gd name="T71" fmla="*/ 75 h 982"/>
                <a:gd name="T72" fmla="*/ 175 w 711"/>
                <a:gd name="T73" fmla="*/ 64 h 982"/>
                <a:gd name="T74" fmla="*/ 178 w 711"/>
                <a:gd name="T75" fmla="*/ 63 h 982"/>
                <a:gd name="T76" fmla="*/ 175 w 711"/>
                <a:gd name="T77" fmla="*/ 49 h 982"/>
                <a:gd name="T78" fmla="*/ 155 w 711"/>
                <a:gd name="T79" fmla="*/ 34 h 982"/>
                <a:gd name="T80" fmla="*/ 160 w 711"/>
                <a:gd name="T81" fmla="*/ 19 h 982"/>
                <a:gd name="T82" fmla="*/ 153 w 711"/>
                <a:gd name="T83" fmla="*/ 15 h 982"/>
                <a:gd name="T84" fmla="*/ 134 w 711"/>
                <a:gd name="T85" fmla="*/ 14 h 982"/>
                <a:gd name="T86" fmla="*/ 127 w 711"/>
                <a:gd name="T87" fmla="*/ 5 h 982"/>
                <a:gd name="T88" fmla="*/ 112 w 711"/>
                <a:gd name="T89" fmla="*/ 21 h 982"/>
                <a:gd name="T90" fmla="*/ 102 w 711"/>
                <a:gd name="T91" fmla="*/ 17 h 982"/>
                <a:gd name="T92" fmla="*/ 110 w 711"/>
                <a:gd name="T93" fmla="*/ 7 h 982"/>
                <a:gd name="T94" fmla="*/ 105 w 711"/>
                <a:gd name="T95" fmla="*/ 0 h 982"/>
                <a:gd name="T96" fmla="*/ 96 w 711"/>
                <a:gd name="T97" fmla="*/ 4 h 982"/>
                <a:gd name="T98" fmla="*/ 87 w 711"/>
                <a:gd name="T99" fmla="*/ 15 h 982"/>
                <a:gd name="T100" fmla="*/ 83 w 711"/>
                <a:gd name="T101" fmla="*/ 14 h 982"/>
                <a:gd name="T102" fmla="*/ 76 w 711"/>
                <a:gd name="T103" fmla="*/ 21 h 982"/>
                <a:gd name="T104" fmla="*/ 63 w 711"/>
                <a:gd name="T105" fmla="*/ 15 h 982"/>
                <a:gd name="T106" fmla="*/ 54 w 711"/>
                <a:gd name="T107" fmla="*/ 25 h 982"/>
                <a:gd name="T108" fmla="*/ 46 w 711"/>
                <a:gd name="T109" fmla="*/ 27 h 982"/>
                <a:gd name="T110" fmla="*/ 35 w 711"/>
                <a:gd name="T111" fmla="*/ 40 h 982"/>
                <a:gd name="T112" fmla="*/ 20 w 711"/>
                <a:gd name="T113" fmla="*/ 44 h 9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711"/>
                <a:gd name="T172" fmla="*/ 0 h 982"/>
                <a:gd name="T173" fmla="*/ 711 w 711"/>
                <a:gd name="T174" fmla="*/ 982 h 9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711" h="982">
                  <a:moveTo>
                    <a:pt x="77" y="173"/>
                  </a:moveTo>
                  <a:lnTo>
                    <a:pt x="27" y="219"/>
                  </a:lnTo>
                  <a:lnTo>
                    <a:pt x="61" y="270"/>
                  </a:lnTo>
                  <a:lnTo>
                    <a:pt x="81" y="344"/>
                  </a:lnTo>
                  <a:lnTo>
                    <a:pt x="55" y="392"/>
                  </a:lnTo>
                  <a:lnTo>
                    <a:pt x="22" y="415"/>
                  </a:lnTo>
                  <a:lnTo>
                    <a:pt x="0" y="486"/>
                  </a:lnTo>
                  <a:lnTo>
                    <a:pt x="51" y="539"/>
                  </a:lnTo>
                  <a:lnTo>
                    <a:pt x="61" y="624"/>
                  </a:lnTo>
                  <a:lnTo>
                    <a:pt x="102" y="650"/>
                  </a:lnTo>
                  <a:lnTo>
                    <a:pt x="120" y="716"/>
                  </a:lnTo>
                  <a:lnTo>
                    <a:pt x="92" y="783"/>
                  </a:lnTo>
                  <a:lnTo>
                    <a:pt x="96" y="840"/>
                  </a:lnTo>
                  <a:lnTo>
                    <a:pt x="128" y="860"/>
                  </a:lnTo>
                  <a:lnTo>
                    <a:pt x="197" y="833"/>
                  </a:lnTo>
                  <a:lnTo>
                    <a:pt x="224" y="858"/>
                  </a:lnTo>
                  <a:lnTo>
                    <a:pt x="185" y="927"/>
                  </a:lnTo>
                  <a:lnTo>
                    <a:pt x="155" y="961"/>
                  </a:lnTo>
                  <a:lnTo>
                    <a:pt x="183" y="982"/>
                  </a:lnTo>
                  <a:lnTo>
                    <a:pt x="327" y="923"/>
                  </a:lnTo>
                  <a:lnTo>
                    <a:pt x="382" y="949"/>
                  </a:lnTo>
                  <a:lnTo>
                    <a:pt x="403" y="888"/>
                  </a:lnTo>
                  <a:lnTo>
                    <a:pt x="398" y="833"/>
                  </a:lnTo>
                  <a:lnTo>
                    <a:pt x="425" y="726"/>
                  </a:lnTo>
                  <a:lnTo>
                    <a:pt x="459" y="677"/>
                  </a:lnTo>
                  <a:lnTo>
                    <a:pt x="457" y="628"/>
                  </a:lnTo>
                  <a:lnTo>
                    <a:pt x="476" y="604"/>
                  </a:lnTo>
                  <a:lnTo>
                    <a:pt x="462" y="569"/>
                  </a:lnTo>
                  <a:lnTo>
                    <a:pt x="468" y="518"/>
                  </a:lnTo>
                  <a:lnTo>
                    <a:pt x="525" y="496"/>
                  </a:lnTo>
                  <a:lnTo>
                    <a:pt x="535" y="423"/>
                  </a:lnTo>
                  <a:lnTo>
                    <a:pt x="539" y="368"/>
                  </a:lnTo>
                  <a:lnTo>
                    <a:pt x="569" y="346"/>
                  </a:lnTo>
                  <a:lnTo>
                    <a:pt x="602" y="346"/>
                  </a:lnTo>
                  <a:lnTo>
                    <a:pt x="653" y="317"/>
                  </a:lnTo>
                  <a:lnTo>
                    <a:pt x="697" y="297"/>
                  </a:lnTo>
                  <a:lnTo>
                    <a:pt x="697" y="256"/>
                  </a:lnTo>
                  <a:lnTo>
                    <a:pt x="711" y="254"/>
                  </a:lnTo>
                  <a:lnTo>
                    <a:pt x="697" y="193"/>
                  </a:lnTo>
                  <a:lnTo>
                    <a:pt x="620" y="134"/>
                  </a:lnTo>
                  <a:lnTo>
                    <a:pt x="638" y="73"/>
                  </a:lnTo>
                  <a:lnTo>
                    <a:pt x="612" y="57"/>
                  </a:lnTo>
                  <a:lnTo>
                    <a:pt x="535" y="55"/>
                  </a:lnTo>
                  <a:lnTo>
                    <a:pt x="506" y="20"/>
                  </a:lnTo>
                  <a:lnTo>
                    <a:pt x="447" y="81"/>
                  </a:lnTo>
                  <a:lnTo>
                    <a:pt x="407" y="67"/>
                  </a:lnTo>
                  <a:lnTo>
                    <a:pt x="439" y="28"/>
                  </a:lnTo>
                  <a:lnTo>
                    <a:pt x="417" y="0"/>
                  </a:lnTo>
                  <a:lnTo>
                    <a:pt x="384" y="14"/>
                  </a:lnTo>
                  <a:lnTo>
                    <a:pt x="348" y="59"/>
                  </a:lnTo>
                  <a:lnTo>
                    <a:pt x="331" y="55"/>
                  </a:lnTo>
                  <a:lnTo>
                    <a:pt x="301" y="81"/>
                  </a:lnTo>
                  <a:lnTo>
                    <a:pt x="250" y="61"/>
                  </a:lnTo>
                  <a:lnTo>
                    <a:pt x="214" y="98"/>
                  </a:lnTo>
                  <a:lnTo>
                    <a:pt x="183" y="108"/>
                  </a:lnTo>
                  <a:lnTo>
                    <a:pt x="140" y="159"/>
                  </a:lnTo>
                  <a:lnTo>
                    <a:pt x="77" y="173"/>
                  </a:lnTo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119"/>
            <p:cNvSpPr/>
            <p:nvPr/>
          </p:nvSpPr>
          <p:spPr bwMode="gray">
            <a:xfrm>
              <a:off x="3477" y="2497"/>
              <a:ext cx="361" cy="447"/>
            </a:xfrm>
            <a:custGeom>
              <a:avLst/>
              <a:gdLst>
                <a:gd name="T0" fmla="*/ 19 w 722"/>
                <a:gd name="T1" fmla="*/ 148 h 894"/>
                <a:gd name="T2" fmla="*/ 23 w 722"/>
                <a:gd name="T3" fmla="*/ 155 h 894"/>
                <a:gd name="T4" fmla="*/ 34 w 722"/>
                <a:gd name="T5" fmla="*/ 163 h 894"/>
                <a:gd name="T6" fmla="*/ 42 w 722"/>
                <a:gd name="T7" fmla="*/ 163 h 894"/>
                <a:gd name="T8" fmla="*/ 50 w 722"/>
                <a:gd name="T9" fmla="*/ 168 h 894"/>
                <a:gd name="T10" fmla="*/ 50 w 722"/>
                <a:gd name="T11" fmla="*/ 192 h 894"/>
                <a:gd name="T12" fmla="*/ 58 w 722"/>
                <a:gd name="T13" fmla="*/ 202 h 894"/>
                <a:gd name="T14" fmla="*/ 62 w 722"/>
                <a:gd name="T15" fmla="*/ 217 h 894"/>
                <a:gd name="T16" fmla="*/ 67 w 722"/>
                <a:gd name="T17" fmla="*/ 218 h 894"/>
                <a:gd name="T18" fmla="*/ 76 w 722"/>
                <a:gd name="T19" fmla="*/ 207 h 894"/>
                <a:gd name="T20" fmla="*/ 85 w 722"/>
                <a:gd name="T21" fmla="*/ 204 h 894"/>
                <a:gd name="T22" fmla="*/ 90 w 722"/>
                <a:gd name="T23" fmla="*/ 211 h 894"/>
                <a:gd name="T24" fmla="*/ 82 w 722"/>
                <a:gd name="T25" fmla="*/ 220 h 894"/>
                <a:gd name="T26" fmla="*/ 91 w 722"/>
                <a:gd name="T27" fmla="*/ 224 h 894"/>
                <a:gd name="T28" fmla="*/ 106 w 722"/>
                <a:gd name="T29" fmla="*/ 209 h 894"/>
                <a:gd name="T30" fmla="*/ 113 w 722"/>
                <a:gd name="T31" fmla="*/ 217 h 894"/>
                <a:gd name="T32" fmla="*/ 133 w 722"/>
                <a:gd name="T33" fmla="*/ 218 h 894"/>
                <a:gd name="T34" fmla="*/ 140 w 722"/>
                <a:gd name="T35" fmla="*/ 222 h 894"/>
                <a:gd name="T36" fmla="*/ 154 w 722"/>
                <a:gd name="T37" fmla="*/ 207 h 894"/>
                <a:gd name="T38" fmla="*/ 162 w 722"/>
                <a:gd name="T39" fmla="*/ 188 h 894"/>
                <a:gd name="T40" fmla="*/ 169 w 722"/>
                <a:gd name="T41" fmla="*/ 178 h 894"/>
                <a:gd name="T42" fmla="*/ 176 w 722"/>
                <a:gd name="T43" fmla="*/ 175 h 894"/>
                <a:gd name="T44" fmla="*/ 171 w 722"/>
                <a:gd name="T45" fmla="*/ 164 h 894"/>
                <a:gd name="T46" fmla="*/ 181 w 722"/>
                <a:gd name="T47" fmla="*/ 151 h 894"/>
                <a:gd name="T48" fmla="*/ 180 w 722"/>
                <a:gd name="T49" fmla="*/ 141 h 894"/>
                <a:gd name="T50" fmla="*/ 173 w 722"/>
                <a:gd name="T51" fmla="*/ 142 h 894"/>
                <a:gd name="T52" fmla="*/ 162 w 722"/>
                <a:gd name="T53" fmla="*/ 138 h 894"/>
                <a:gd name="T54" fmla="*/ 150 w 722"/>
                <a:gd name="T55" fmla="*/ 142 h 894"/>
                <a:gd name="T56" fmla="*/ 147 w 722"/>
                <a:gd name="T57" fmla="*/ 127 h 894"/>
                <a:gd name="T58" fmla="*/ 134 w 722"/>
                <a:gd name="T59" fmla="*/ 120 h 894"/>
                <a:gd name="T60" fmla="*/ 131 w 722"/>
                <a:gd name="T61" fmla="*/ 108 h 894"/>
                <a:gd name="T62" fmla="*/ 138 w 722"/>
                <a:gd name="T63" fmla="*/ 97 h 894"/>
                <a:gd name="T64" fmla="*/ 124 w 722"/>
                <a:gd name="T65" fmla="*/ 83 h 894"/>
                <a:gd name="T66" fmla="*/ 108 w 722"/>
                <a:gd name="T67" fmla="*/ 63 h 894"/>
                <a:gd name="T68" fmla="*/ 109 w 722"/>
                <a:gd name="T69" fmla="*/ 47 h 894"/>
                <a:gd name="T70" fmla="*/ 101 w 722"/>
                <a:gd name="T71" fmla="*/ 42 h 894"/>
                <a:gd name="T72" fmla="*/ 93 w 722"/>
                <a:gd name="T73" fmla="*/ 44 h 894"/>
                <a:gd name="T74" fmla="*/ 90 w 722"/>
                <a:gd name="T75" fmla="*/ 35 h 894"/>
                <a:gd name="T76" fmla="*/ 73 w 722"/>
                <a:gd name="T77" fmla="*/ 34 h 894"/>
                <a:gd name="T78" fmla="*/ 77 w 722"/>
                <a:gd name="T79" fmla="*/ 12 h 894"/>
                <a:gd name="T80" fmla="*/ 69 w 722"/>
                <a:gd name="T81" fmla="*/ 15 h 894"/>
                <a:gd name="T82" fmla="*/ 53 w 722"/>
                <a:gd name="T83" fmla="*/ 0 h 894"/>
                <a:gd name="T84" fmla="*/ 45 w 722"/>
                <a:gd name="T85" fmla="*/ 4 h 894"/>
                <a:gd name="T86" fmla="*/ 40 w 722"/>
                <a:gd name="T87" fmla="*/ 16 h 894"/>
                <a:gd name="T88" fmla="*/ 35 w 722"/>
                <a:gd name="T89" fmla="*/ 17 h 894"/>
                <a:gd name="T90" fmla="*/ 38 w 722"/>
                <a:gd name="T91" fmla="*/ 26 h 894"/>
                <a:gd name="T92" fmla="*/ 51 w 722"/>
                <a:gd name="T93" fmla="*/ 30 h 894"/>
                <a:gd name="T94" fmla="*/ 55 w 722"/>
                <a:gd name="T95" fmla="*/ 46 h 894"/>
                <a:gd name="T96" fmla="*/ 42 w 722"/>
                <a:gd name="T97" fmla="*/ 54 h 894"/>
                <a:gd name="T98" fmla="*/ 28 w 722"/>
                <a:gd name="T99" fmla="*/ 42 h 894"/>
                <a:gd name="T100" fmla="*/ 17 w 722"/>
                <a:gd name="T101" fmla="*/ 49 h 894"/>
                <a:gd name="T102" fmla="*/ 22 w 722"/>
                <a:gd name="T103" fmla="*/ 62 h 894"/>
                <a:gd name="T104" fmla="*/ 12 w 722"/>
                <a:gd name="T105" fmla="*/ 71 h 894"/>
                <a:gd name="T106" fmla="*/ 13 w 722"/>
                <a:gd name="T107" fmla="*/ 84 h 894"/>
                <a:gd name="T108" fmla="*/ 0 w 722"/>
                <a:gd name="T109" fmla="*/ 88 h 894"/>
                <a:gd name="T110" fmla="*/ 11 w 722"/>
                <a:gd name="T111" fmla="*/ 96 h 894"/>
                <a:gd name="T112" fmla="*/ 24 w 722"/>
                <a:gd name="T113" fmla="*/ 112 h 894"/>
                <a:gd name="T114" fmla="*/ 40 w 722"/>
                <a:gd name="T115" fmla="*/ 103 h 894"/>
                <a:gd name="T116" fmla="*/ 44 w 722"/>
                <a:gd name="T117" fmla="*/ 118 h 894"/>
                <a:gd name="T118" fmla="*/ 43 w 722"/>
                <a:gd name="T119" fmla="*/ 134 h 894"/>
                <a:gd name="T120" fmla="*/ 24 w 722"/>
                <a:gd name="T121" fmla="*/ 144 h 894"/>
                <a:gd name="T122" fmla="*/ 19 w 722"/>
                <a:gd name="T123" fmla="*/ 148 h 89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722"/>
                <a:gd name="T187" fmla="*/ 0 h 894"/>
                <a:gd name="T188" fmla="*/ 722 w 722"/>
                <a:gd name="T189" fmla="*/ 894 h 89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722" h="894">
                  <a:moveTo>
                    <a:pt x="74" y="591"/>
                  </a:moveTo>
                  <a:lnTo>
                    <a:pt x="94" y="620"/>
                  </a:lnTo>
                  <a:lnTo>
                    <a:pt x="133" y="652"/>
                  </a:lnTo>
                  <a:lnTo>
                    <a:pt x="165" y="650"/>
                  </a:lnTo>
                  <a:lnTo>
                    <a:pt x="202" y="669"/>
                  </a:lnTo>
                  <a:lnTo>
                    <a:pt x="202" y="766"/>
                  </a:lnTo>
                  <a:lnTo>
                    <a:pt x="234" y="807"/>
                  </a:lnTo>
                  <a:lnTo>
                    <a:pt x="250" y="868"/>
                  </a:lnTo>
                  <a:lnTo>
                    <a:pt x="267" y="872"/>
                  </a:lnTo>
                  <a:lnTo>
                    <a:pt x="303" y="827"/>
                  </a:lnTo>
                  <a:lnTo>
                    <a:pt x="338" y="815"/>
                  </a:lnTo>
                  <a:lnTo>
                    <a:pt x="358" y="841"/>
                  </a:lnTo>
                  <a:lnTo>
                    <a:pt x="326" y="878"/>
                  </a:lnTo>
                  <a:lnTo>
                    <a:pt x="366" y="894"/>
                  </a:lnTo>
                  <a:lnTo>
                    <a:pt x="425" y="833"/>
                  </a:lnTo>
                  <a:lnTo>
                    <a:pt x="454" y="868"/>
                  </a:lnTo>
                  <a:lnTo>
                    <a:pt x="531" y="870"/>
                  </a:lnTo>
                  <a:lnTo>
                    <a:pt x="557" y="886"/>
                  </a:lnTo>
                  <a:lnTo>
                    <a:pt x="616" y="825"/>
                  </a:lnTo>
                  <a:lnTo>
                    <a:pt x="645" y="752"/>
                  </a:lnTo>
                  <a:lnTo>
                    <a:pt x="673" y="709"/>
                  </a:lnTo>
                  <a:lnTo>
                    <a:pt x="704" y="697"/>
                  </a:lnTo>
                  <a:lnTo>
                    <a:pt x="683" y="654"/>
                  </a:lnTo>
                  <a:lnTo>
                    <a:pt x="722" y="604"/>
                  </a:lnTo>
                  <a:lnTo>
                    <a:pt x="720" y="563"/>
                  </a:lnTo>
                  <a:lnTo>
                    <a:pt x="689" y="567"/>
                  </a:lnTo>
                  <a:lnTo>
                    <a:pt x="647" y="551"/>
                  </a:lnTo>
                  <a:lnTo>
                    <a:pt x="598" y="567"/>
                  </a:lnTo>
                  <a:lnTo>
                    <a:pt x="588" y="508"/>
                  </a:lnTo>
                  <a:lnTo>
                    <a:pt x="533" y="482"/>
                  </a:lnTo>
                  <a:lnTo>
                    <a:pt x="521" y="429"/>
                  </a:lnTo>
                  <a:lnTo>
                    <a:pt x="549" y="386"/>
                  </a:lnTo>
                  <a:lnTo>
                    <a:pt x="496" y="331"/>
                  </a:lnTo>
                  <a:lnTo>
                    <a:pt x="431" y="252"/>
                  </a:lnTo>
                  <a:lnTo>
                    <a:pt x="435" y="185"/>
                  </a:lnTo>
                  <a:lnTo>
                    <a:pt x="403" y="166"/>
                  </a:lnTo>
                  <a:lnTo>
                    <a:pt x="374" y="173"/>
                  </a:lnTo>
                  <a:lnTo>
                    <a:pt x="358" y="138"/>
                  </a:lnTo>
                  <a:lnTo>
                    <a:pt x="291" y="136"/>
                  </a:lnTo>
                  <a:lnTo>
                    <a:pt x="305" y="47"/>
                  </a:lnTo>
                  <a:lnTo>
                    <a:pt x="273" y="61"/>
                  </a:lnTo>
                  <a:lnTo>
                    <a:pt x="214" y="0"/>
                  </a:lnTo>
                  <a:lnTo>
                    <a:pt x="177" y="16"/>
                  </a:lnTo>
                  <a:lnTo>
                    <a:pt x="157" y="63"/>
                  </a:lnTo>
                  <a:lnTo>
                    <a:pt x="137" y="67"/>
                  </a:lnTo>
                  <a:lnTo>
                    <a:pt x="149" y="101"/>
                  </a:lnTo>
                  <a:lnTo>
                    <a:pt x="204" y="122"/>
                  </a:lnTo>
                  <a:lnTo>
                    <a:pt x="222" y="183"/>
                  </a:lnTo>
                  <a:lnTo>
                    <a:pt x="167" y="215"/>
                  </a:lnTo>
                  <a:lnTo>
                    <a:pt x="114" y="166"/>
                  </a:lnTo>
                  <a:lnTo>
                    <a:pt x="67" y="195"/>
                  </a:lnTo>
                  <a:lnTo>
                    <a:pt x="86" y="250"/>
                  </a:lnTo>
                  <a:lnTo>
                    <a:pt x="49" y="282"/>
                  </a:lnTo>
                  <a:lnTo>
                    <a:pt x="53" y="335"/>
                  </a:lnTo>
                  <a:lnTo>
                    <a:pt x="0" y="349"/>
                  </a:lnTo>
                  <a:lnTo>
                    <a:pt x="43" y="384"/>
                  </a:lnTo>
                  <a:lnTo>
                    <a:pt x="98" y="447"/>
                  </a:lnTo>
                  <a:lnTo>
                    <a:pt x="157" y="410"/>
                  </a:lnTo>
                  <a:lnTo>
                    <a:pt x="175" y="473"/>
                  </a:lnTo>
                  <a:lnTo>
                    <a:pt x="171" y="536"/>
                  </a:lnTo>
                  <a:lnTo>
                    <a:pt x="96" y="575"/>
                  </a:lnTo>
                  <a:lnTo>
                    <a:pt x="74" y="591"/>
                  </a:lnTo>
                  <a:close/>
                </a:path>
              </a:pathLst>
            </a:custGeom>
            <a:grpFill/>
            <a:ln w="0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120"/>
            <p:cNvSpPr/>
            <p:nvPr/>
          </p:nvSpPr>
          <p:spPr bwMode="gray">
            <a:xfrm>
              <a:off x="3477" y="2497"/>
              <a:ext cx="361" cy="447"/>
            </a:xfrm>
            <a:custGeom>
              <a:avLst/>
              <a:gdLst>
                <a:gd name="T0" fmla="*/ 19 w 722"/>
                <a:gd name="T1" fmla="*/ 148 h 894"/>
                <a:gd name="T2" fmla="*/ 23 w 722"/>
                <a:gd name="T3" fmla="*/ 155 h 894"/>
                <a:gd name="T4" fmla="*/ 34 w 722"/>
                <a:gd name="T5" fmla="*/ 163 h 894"/>
                <a:gd name="T6" fmla="*/ 42 w 722"/>
                <a:gd name="T7" fmla="*/ 163 h 894"/>
                <a:gd name="T8" fmla="*/ 50 w 722"/>
                <a:gd name="T9" fmla="*/ 168 h 894"/>
                <a:gd name="T10" fmla="*/ 50 w 722"/>
                <a:gd name="T11" fmla="*/ 192 h 894"/>
                <a:gd name="T12" fmla="*/ 58 w 722"/>
                <a:gd name="T13" fmla="*/ 202 h 894"/>
                <a:gd name="T14" fmla="*/ 62 w 722"/>
                <a:gd name="T15" fmla="*/ 217 h 894"/>
                <a:gd name="T16" fmla="*/ 67 w 722"/>
                <a:gd name="T17" fmla="*/ 218 h 894"/>
                <a:gd name="T18" fmla="*/ 76 w 722"/>
                <a:gd name="T19" fmla="*/ 207 h 894"/>
                <a:gd name="T20" fmla="*/ 85 w 722"/>
                <a:gd name="T21" fmla="*/ 204 h 894"/>
                <a:gd name="T22" fmla="*/ 90 w 722"/>
                <a:gd name="T23" fmla="*/ 211 h 894"/>
                <a:gd name="T24" fmla="*/ 82 w 722"/>
                <a:gd name="T25" fmla="*/ 220 h 894"/>
                <a:gd name="T26" fmla="*/ 91 w 722"/>
                <a:gd name="T27" fmla="*/ 224 h 894"/>
                <a:gd name="T28" fmla="*/ 106 w 722"/>
                <a:gd name="T29" fmla="*/ 209 h 894"/>
                <a:gd name="T30" fmla="*/ 113 w 722"/>
                <a:gd name="T31" fmla="*/ 217 h 894"/>
                <a:gd name="T32" fmla="*/ 133 w 722"/>
                <a:gd name="T33" fmla="*/ 218 h 894"/>
                <a:gd name="T34" fmla="*/ 140 w 722"/>
                <a:gd name="T35" fmla="*/ 222 h 894"/>
                <a:gd name="T36" fmla="*/ 154 w 722"/>
                <a:gd name="T37" fmla="*/ 207 h 894"/>
                <a:gd name="T38" fmla="*/ 162 w 722"/>
                <a:gd name="T39" fmla="*/ 188 h 894"/>
                <a:gd name="T40" fmla="*/ 169 w 722"/>
                <a:gd name="T41" fmla="*/ 178 h 894"/>
                <a:gd name="T42" fmla="*/ 176 w 722"/>
                <a:gd name="T43" fmla="*/ 175 h 894"/>
                <a:gd name="T44" fmla="*/ 171 w 722"/>
                <a:gd name="T45" fmla="*/ 164 h 894"/>
                <a:gd name="T46" fmla="*/ 181 w 722"/>
                <a:gd name="T47" fmla="*/ 151 h 894"/>
                <a:gd name="T48" fmla="*/ 180 w 722"/>
                <a:gd name="T49" fmla="*/ 141 h 894"/>
                <a:gd name="T50" fmla="*/ 173 w 722"/>
                <a:gd name="T51" fmla="*/ 142 h 894"/>
                <a:gd name="T52" fmla="*/ 162 w 722"/>
                <a:gd name="T53" fmla="*/ 138 h 894"/>
                <a:gd name="T54" fmla="*/ 150 w 722"/>
                <a:gd name="T55" fmla="*/ 142 h 894"/>
                <a:gd name="T56" fmla="*/ 147 w 722"/>
                <a:gd name="T57" fmla="*/ 127 h 894"/>
                <a:gd name="T58" fmla="*/ 134 w 722"/>
                <a:gd name="T59" fmla="*/ 120 h 894"/>
                <a:gd name="T60" fmla="*/ 131 w 722"/>
                <a:gd name="T61" fmla="*/ 108 h 894"/>
                <a:gd name="T62" fmla="*/ 138 w 722"/>
                <a:gd name="T63" fmla="*/ 97 h 894"/>
                <a:gd name="T64" fmla="*/ 124 w 722"/>
                <a:gd name="T65" fmla="*/ 83 h 894"/>
                <a:gd name="T66" fmla="*/ 108 w 722"/>
                <a:gd name="T67" fmla="*/ 63 h 894"/>
                <a:gd name="T68" fmla="*/ 109 w 722"/>
                <a:gd name="T69" fmla="*/ 47 h 894"/>
                <a:gd name="T70" fmla="*/ 101 w 722"/>
                <a:gd name="T71" fmla="*/ 42 h 894"/>
                <a:gd name="T72" fmla="*/ 93 w 722"/>
                <a:gd name="T73" fmla="*/ 44 h 894"/>
                <a:gd name="T74" fmla="*/ 90 w 722"/>
                <a:gd name="T75" fmla="*/ 35 h 894"/>
                <a:gd name="T76" fmla="*/ 73 w 722"/>
                <a:gd name="T77" fmla="*/ 34 h 894"/>
                <a:gd name="T78" fmla="*/ 77 w 722"/>
                <a:gd name="T79" fmla="*/ 12 h 894"/>
                <a:gd name="T80" fmla="*/ 69 w 722"/>
                <a:gd name="T81" fmla="*/ 15 h 894"/>
                <a:gd name="T82" fmla="*/ 53 w 722"/>
                <a:gd name="T83" fmla="*/ 0 h 894"/>
                <a:gd name="T84" fmla="*/ 45 w 722"/>
                <a:gd name="T85" fmla="*/ 4 h 894"/>
                <a:gd name="T86" fmla="*/ 40 w 722"/>
                <a:gd name="T87" fmla="*/ 16 h 894"/>
                <a:gd name="T88" fmla="*/ 35 w 722"/>
                <a:gd name="T89" fmla="*/ 17 h 894"/>
                <a:gd name="T90" fmla="*/ 38 w 722"/>
                <a:gd name="T91" fmla="*/ 26 h 894"/>
                <a:gd name="T92" fmla="*/ 51 w 722"/>
                <a:gd name="T93" fmla="*/ 30 h 894"/>
                <a:gd name="T94" fmla="*/ 55 w 722"/>
                <a:gd name="T95" fmla="*/ 46 h 894"/>
                <a:gd name="T96" fmla="*/ 42 w 722"/>
                <a:gd name="T97" fmla="*/ 54 h 894"/>
                <a:gd name="T98" fmla="*/ 28 w 722"/>
                <a:gd name="T99" fmla="*/ 42 h 894"/>
                <a:gd name="T100" fmla="*/ 17 w 722"/>
                <a:gd name="T101" fmla="*/ 49 h 894"/>
                <a:gd name="T102" fmla="*/ 22 w 722"/>
                <a:gd name="T103" fmla="*/ 62 h 894"/>
                <a:gd name="T104" fmla="*/ 12 w 722"/>
                <a:gd name="T105" fmla="*/ 71 h 894"/>
                <a:gd name="T106" fmla="*/ 13 w 722"/>
                <a:gd name="T107" fmla="*/ 84 h 894"/>
                <a:gd name="T108" fmla="*/ 0 w 722"/>
                <a:gd name="T109" fmla="*/ 88 h 894"/>
                <a:gd name="T110" fmla="*/ 11 w 722"/>
                <a:gd name="T111" fmla="*/ 96 h 894"/>
                <a:gd name="T112" fmla="*/ 24 w 722"/>
                <a:gd name="T113" fmla="*/ 112 h 894"/>
                <a:gd name="T114" fmla="*/ 40 w 722"/>
                <a:gd name="T115" fmla="*/ 103 h 894"/>
                <a:gd name="T116" fmla="*/ 44 w 722"/>
                <a:gd name="T117" fmla="*/ 118 h 894"/>
                <a:gd name="T118" fmla="*/ 43 w 722"/>
                <a:gd name="T119" fmla="*/ 134 h 894"/>
                <a:gd name="T120" fmla="*/ 24 w 722"/>
                <a:gd name="T121" fmla="*/ 144 h 894"/>
                <a:gd name="T122" fmla="*/ 19 w 722"/>
                <a:gd name="T123" fmla="*/ 148 h 89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722"/>
                <a:gd name="T187" fmla="*/ 0 h 894"/>
                <a:gd name="T188" fmla="*/ 722 w 722"/>
                <a:gd name="T189" fmla="*/ 894 h 89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722" h="894">
                  <a:moveTo>
                    <a:pt x="74" y="591"/>
                  </a:moveTo>
                  <a:lnTo>
                    <a:pt x="94" y="620"/>
                  </a:lnTo>
                  <a:lnTo>
                    <a:pt x="133" y="652"/>
                  </a:lnTo>
                  <a:lnTo>
                    <a:pt x="165" y="650"/>
                  </a:lnTo>
                  <a:lnTo>
                    <a:pt x="202" y="669"/>
                  </a:lnTo>
                  <a:lnTo>
                    <a:pt x="202" y="766"/>
                  </a:lnTo>
                  <a:lnTo>
                    <a:pt x="234" y="807"/>
                  </a:lnTo>
                  <a:lnTo>
                    <a:pt x="250" y="868"/>
                  </a:lnTo>
                  <a:lnTo>
                    <a:pt x="267" y="872"/>
                  </a:lnTo>
                  <a:lnTo>
                    <a:pt x="303" y="827"/>
                  </a:lnTo>
                  <a:lnTo>
                    <a:pt x="338" y="815"/>
                  </a:lnTo>
                  <a:lnTo>
                    <a:pt x="358" y="841"/>
                  </a:lnTo>
                  <a:lnTo>
                    <a:pt x="326" y="878"/>
                  </a:lnTo>
                  <a:lnTo>
                    <a:pt x="366" y="894"/>
                  </a:lnTo>
                  <a:lnTo>
                    <a:pt x="425" y="833"/>
                  </a:lnTo>
                  <a:lnTo>
                    <a:pt x="454" y="868"/>
                  </a:lnTo>
                  <a:lnTo>
                    <a:pt x="531" y="870"/>
                  </a:lnTo>
                  <a:lnTo>
                    <a:pt x="557" y="886"/>
                  </a:lnTo>
                  <a:lnTo>
                    <a:pt x="616" y="825"/>
                  </a:lnTo>
                  <a:lnTo>
                    <a:pt x="645" y="752"/>
                  </a:lnTo>
                  <a:lnTo>
                    <a:pt x="673" y="709"/>
                  </a:lnTo>
                  <a:lnTo>
                    <a:pt x="704" y="697"/>
                  </a:lnTo>
                  <a:lnTo>
                    <a:pt x="683" y="654"/>
                  </a:lnTo>
                  <a:lnTo>
                    <a:pt x="722" y="604"/>
                  </a:lnTo>
                  <a:lnTo>
                    <a:pt x="720" y="563"/>
                  </a:lnTo>
                  <a:lnTo>
                    <a:pt x="689" y="567"/>
                  </a:lnTo>
                  <a:lnTo>
                    <a:pt x="647" y="551"/>
                  </a:lnTo>
                  <a:lnTo>
                    <a:pt x="598" y="567"/>
                  </a:lnTo>
                  <a:lnTo>
                    <a:pt x="588" y="508"/>
                  </a:lnTo>
                  <a:lnTo>
                    <a:pt x="533" y="482"/>
                  </a:lnTo>
                  <a:lnTo>
                    <a:pt x="521" y="429"/>
                  </a:lnTo>
                  <a:lnTo>
                    <a:pt x="549" y="386"/>
                  </a:lnTo>
                  <a:lnTo>
                    <a:pt x="496" y="331"/>
                  </a:lnTo>
                  <a:lnTo>
                    <a:pt x="431" y="252"/>
                  </a:lnTo>
                  <a:lnTo>
                    <a:pt x="435" y="185"/>
                  </a:lnTo>
                  <a:lnTo>
                    <a:pt x="403" y="166"/>
                  </a:lnTo>
                  <a:lnTo>
                    <a:pt x="374" y="173"/>
                  </a:lnTo>
                  <a:lnTo>
                    <a:pt x="358" y="138"/>
                  </a:lnTo>
                  <a:lnTo>
                    <a:pt x="291" y="136"/>
                  </a:lnTo>
                  <a:lnTo>
                    <a:pt x="305" y="47"/>
                  </a:lnTo>
                  <a:lnTo>
                    <a:pt x="273" y="61"/>
                  </a:lnTo>
                  <a:lnTo>
                    <a:pt x="214" y="0"/>
                  </a:lnTo>
                  <a:lnTo>
                    <a:pt x="177" y="16"/>
                  </a:lnTo>
                  <a:lnTo>
                    <a:pt x="157" y="63"/>
                  </a:lnTo>
                  <a:lnTo>
                    <a:pt x="137" y="67"/>
                  </a:lnTo>
                  <a:lnTo>
                    <a:pt x="149" y="101"/>
                  </a:lnTo>
                  <a:lnTo>
                    <a:pt x="204" y="122"/>
                  </a:lnTo>
                  <a:lnTo>
                    <a:pt x="222" y="183"/>
                  </a:lnTo>
                  <a:lnTo>
                    <a:pt x="167" y="215"/>
                  </a:lnTo>
                  <a:lnTo>
                    <a:pt x="114" y="166"/>
                  </a:lnTo>
                  <a:lnTo>
                    <a:pt x="67" y="195"/>
                  </a:lnTo>
                  <a:lnTo>
                    <a:pt x="86" y="250"/>
                  </a:lnTo>
                  <a:lnTo>
                    <a:pt x="49" y="282"/>
                  </a:lnTo>
                  <a:lnTo>
                    <a:pt x="53" y="335"/>
                  </a:lnTo>
                  <a:lnTo>
                    <a:pt x="0" y="349"/>
                  </a:lnTo>
                  <a:lnTo>
                    <a:pt x="43" y="384"/>
                  </a:lnTo>
                  <a:lnTo>
                    <a:pt x="98" y="447"/>
                  </a:lnTo>
                  <a:lnTo>
                    <a:pt x="157" y="410"/>
                  </a:lnTo>
                  <a:lnTo>
                    <a:pt x="175" y="473"/>
                  </a:lnTo>
                  <a:lnTo>
                    <a:pt x="171" y="536"/>
                  </a:lnTo>
                  <a:lnTo>
                    <a:pt x="96" y="575"/>
                  </a:lnTo>
                  <a:lnTo>
                    <a:pt x="74" y="591"/>
                  </a:lnTo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121"/>
            <p:cNvSpPr/>
            <p:nvPr/>
          </p:nvSpPr>
          <p:spPr bwMode="gray">
            <a:xfrm>
              <a:off x="3034" y="2686"/>
              <a:ext cx="568" cy="356"/>
            </a:xfrm>
            <a:custGeom>
              <a:avLst/>
              <a:gdLst>
                <a:gd name="T0" fmla="*/ 40 w 1136"/>
                <a:gd name="T1" fmla="*/ 51 h 713"/>
                <a:gd name="T2" fmla="*/ 52 w 1136"/>
                <a:gd name="T3" fmla="*/ 64 h 713"/>
                <a:gd name="T4" fmla="*/ 58 w 1136"/>
                <a:gd name="T5" fmla="*/ 104 h 713"/>
                <a:gd name="T6" fmla="*/ 35 w 1136"/>
                <a:gd name="T7" fmla="*/ 118 h 713"/>
                <a:gd name="T8" fmla="*/ 0 w 1136"/>
                <a:gd name="T9" fmla="*/ 129 h 713"/>
                <a:gd name="T10" fmla="*/ 20 w 1136"/>
                <a:gd name="T11" fmla="*/ 167 h 713"/>
                <a:gd name="T12" fmla="*/ 40 w 1136"/>
                <a:gd name="T13" fmla="*/ 162 h 713"/>
                <a:gd name="T14" fmla="*/ 80 w 1136"/>
                <a:gd name="T15" fmla="*/ 153 h 713"/>
                <a:gd name="T16" fmla="*/ 76 w 1136"/>
                <a:gd name="T17" fmla="*/ 136 h 713"/>
                <a:gd name="T18" fmla="*/ 115 w 1136"/>
                <a:gd name="T19" fmla="*/ 138 h 713"/>
                <a:gd name="T20" fmla="*/ 147 w 1136"/>
                <a:gd name="T21" fmla="*/ 149 h 713"/>
                <a:gd name="T22" fmla="*/ 170 w 1136"/>
                <a:gd name="T23" fmla="*/ 142 h 713"/>
                <a:gd name="T24" fmla="*/ 189 w 1136"/>
                <a:gd name="T25" fmla="*/ 138 h 713"/>
                <a:gd name="T26" fmla="*/ 196 w 1136"/>
                <a:gd name="T27" fmla="*/ 160 h 713"/>
                <a:gd name="T28" fmla="*/ 221 w 1136"/>
                <a:gd name="T29" fmla="*/ 152 h 713"/>
                <a:gd name="T30" fmla="*/ 247 w 1136"/>
                <a:gd name="T31" fmla="*/ 135 h 713"/>
                <a:gd name="T32" fmla="*/ 264 w 1136"/>
                <a:gd name="T33" fmla="*/ 124 h 713"/>
                <a:gd name="T34" fmla="*/ 284 w 1136"/>
                <a:gd name="T35" fmla="*/ 122 h 713"/>
                <a:gd name="T36" fmla="*/ 272 w 1136"/>
                <a:gd name="T37" fmla="*/ 97 h 713"/>
                <a:gd name="T38" fmla="*/ 263 w 1136"/>
                <a:gd name="T39" fmla="*/ 68 h 713"/>
                <a:gd name="T40" fmla="*/ 245 w 1136"/>
                <a:gd name="T41" fmla="*/ 60 h 713"/>
                <a:gd name="T42" fmla="*/ 225 w 1136"/>
                <a:gd name="T43" fmla="*/ 59 h 713"/>
                <a:gd name="T44" fmla="*/ 196 w 1136"/>
                <a:gd name="T45" fmla="*/ 50 h 713"/>
                <a:gd name="T46" fmla="*/ 186 w 1136"/>
                <a:gd name="T47" fmla="*/ 24 h 713"/>
                <a:gd name="T48" fmla="*/ 157 w 1136"/>
                <a:gd name="T49" fmla="*/ 26 h 713"/>
                <a:gd name="T50" fmla="*/ 107 w 1136"/>
                <a:gd name="T51" fmla="*/ 21 h 713"/>
                <a:gd name="T52" fmla="*/ 71 w 1136"/>
                <a:gd name="T53" fmla="*/ 6 h 713"/>
                <a:gd name="T54" fmla="*/ 50 w 1136"/>
                <a:gd name="T55" fmla="*/ 4 h 713"/>
                <a:gd name="T56" fmla="*/ 43 w 1136"/>
                <a:gd name="T57" fmla="*/ 2 h 713"/>
                <a:gd name="T58" fmla="*/ 35 w 1136"/>
                <a:gd name="T59" fmla="*/ 1 h 713"/>
                <a:gd name="T60" fmla="*/ 34 w 1136"/>
                <a:gd name="T61" fmla="*/ 2 h 713"/>
                <a:gd name="T62" fmla="*/ 31 w 1136"/>
                <a:gd name="T63" fmla="*/ 7 h 713"/>
                <a:gd name="T64" fmla="*/ 29 w 1136"/>
                <a:gd name="T65" fmla="*/ 9 h 713"/>
                <a:gd name="T66" fmla="*/ 54 w 1136"/>
                <a:gd name="T67" fmla="*/ 24 h 713"/>
                <a:gd name="T68" fmla="*/ 33 w 1136"/>
                <a:gd name="T69" fmla="*/ 42 h 71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136"/>
                <a:gd name="T106" fmla="*/ 0 h 713"/>
                <a:gd name="T107" fmla="*/ 1136 w 1136"/>
                <a:gd name="T108" fmla="*/ 713 h 71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136" h="713">
                  <a:moveTo>
                    <a:pt x="130" y="169"/>
                  </a:moveTo>
                  <a:lnTo>
                    <a:pt x="159" y="205"/>
                  </a:lnTo>
                  <a:lnTo>
                    <a:pt x="157" y="258"/>
                  </a:lnTo>
                  <a:lnTo>
                    <a:pt x="208" y="256"/>
                  </a:lnTo>
                  <a:lnTo>
                    <a:pt x="236" y="331"/>
                  </a:lnTo>
                  <a:lnTo>
                    <a:pt x="234" y="417"/>
                  </a:lnTo>
                  <a:lnTo>
                    <a:pt x="183" y="425"/>
                  </a:lnTo>
                  <a:lnTo>
                    <a:pt x="140" y="474"/>
                  </a:lnTo>
                  <a:lnTo>
                    <a:pt x="33" y="482"/>
                  </a:lnTo>
                  <a:lnTo>
                    <a:pt x="0" y="516"/>
                  </a:lnTo>
                  <a:lnTo>
                    <a:pt x="23" y="591"/>
                  </a:lnTo>
                  <a:lnTo>
                    <a:pt x="82" y="671"/>
                  </a:lnTo>
                  <a:lnTo>
                    <a:pt x="134" y="713"/>
                  </a:lnTo>
                  <a:lnTo>
                    <a:pt x="161" y="648"/>
                  </a:lnTo>
                  <a:lnTo>
                    <a:pt x="220" y="596"/>
                  </a:lnTo>
                  <a:lnTo>
                    <a:pt x="319" y="612"/>
                  </a:lnTo>
                  <a:lnTo>
                    <a:pt x="332" y="585"/>
                  </a:lnTo>
                  <a:lnTo>
                    <a:pt x="303" y="545"/>
                  </a:lnTo>
                  <a:lnTo>
                    <a:pt x="372" y="528"/>
                  </a:lnTo>
                  <a:lnTo>
                    <a:pt x="460" y="555"/>
                  </a:lnTo>
                  <a:lnTo>
                    <a:pt x="531" y="559"/>
                  </a:lnTo>
                  <a:lnTo>
                    <a:pt x="588" y="598"/>
                  </a:lnTo>
                  <a:lnTo>
                    <a:pt x="649" y="563"/>
                  </a:lnTo>
                  <a:lnTo>
                    <a:pt x="681" y="569"/>
                  </a:lnTo>
                  <a:lnTo>
                    <a:pt x="687" y="600"/>
                  </a:lnTo>
                  <a:lnTo>
                    <a:pt x="758" y="553"/>
                  </a:lnTo>
                  <a:lnTo>
                    <a:pt x="791" y="587"/>
                  </a:lnTo>
                  <a:lnTo>
                    <a:pt x="785" y="640"/>
                  </a:lnTo>
                  <a:lnTo>
                    <a:pt x="832" y="654"/>
                  </a:lnTo>
                  <a:lnTo>
                    <a:pt x="884" y="608"/>
                  </a:lnTo>
                  <a:lnTo>
                    <a:pt x="947" y="594"/>
                  </a:lnTo>
                  <a:lnTo>
                    <a:pt x="988" y="543"/>
                  </a:lnTo>
                  <a:lnTo>
                    <a:pt x="1019" y="533"/>
                  </a:lnTo>
                  <a:lnTo>
                    <a:pt x="1055" y="496"/>
                  </a:lnTo>
                  <a:lnTo>
                    <a:pt x="1108" y="516"/>
                  </a:lnTo>
                  <a:lnTo>
                    <a:pt x="1136" y="490"/>
                  </a:lnTo>
                  <a:lnTo>
                    <a:pt x="1122" y="431"/>
                  </a:lnTo>
                  <a:lnTo>
                    <a:pt x="1088" y="388"/>
                  </a:lnTo>
                  <a:lnTo>
                    <a:pt x="1088" y="291"/>
                  </a:lnTo>
                  <a:lnTo>
                    <a:pt x="1051" y="272"/>
                  </a:lnTo>
                  <a:lnTo>
                    <a:pt x="1019" y="274"/>
                  </a:lnTo>
                  <a:lnTo>
                    <a:pt x="980" y="242"/>
                  </a:lnTo>
                  <a:lnTo>
                    <a:pt x="960" y="213"/>
                  </a:lnTo>
                  <a:lnTo>
                    <a:pt x="901" y="236"/>
                  </a:lnTo>
                  <a:lnTo>
                    <a:pt x="836" y="187"/>
                  </a:lnTo>
                  <a:lnTo>
                    <a:pt x="783" y="203"/>
                  </a:lnTo>
                  <a:lnTo>
                    <a:pt x="748" y="160"/>
                  </a:lnTo>
                  <a:lnTo>
                    <a:pt x="744" y="98"/>
                  </a:lnTo>
                  <a:lnTo>
                    <a:pt x="677" y="126"/>
                  </a:lnTo>
                  <a:lnTo>
                    <a:pt x="628" y="106"/>
                  </a:lnTo>
                  <a:lnTo>
                    <a:pt x="514" y="124"/>
                  </a:lnTo>
                  <a:lnTo>
                    <a:pt x="427" y="87"/>
                  </a:lnTo>
                  <a:lnTo>
                    <a:pt x="329" y="0"/>
                  </a:lnTo>
                  <a:lnTo>
                    <a:pt x="283" y="24"/>
                  </a:lnTo>
                  <a:lnTo>
                    <a:pt x="205" y="18"/>
                  </a:lnTo>
                  <a:lnTo>
                    <a:pt x="201" y="16"/>
                  </a:lnTo>
                  <a:lnTo>
                    <a:pt x="187" y="14"/>
                  </a:lnTo>
                  <a:lnTo>
                    <a:pt x="171" y="10"/>
                  </a:lnTo>
                  <a:lnTo>
                    <a:pt x="153" y="6"/>
                  </a:lnTo>
                  <a:lnTo>
                    <a:pt x="140" y="4"/>
                  </a:lnTo>
                  <a:lnTo>
                    <a:pt x="136" y="4"/>
                  </a:lnTo>
                  <a:lnTo>
                    <a:pt x="134" y="8"/>
                  </a:lnTo>
                  <a:lnTo>
                    <a:pt x="130" y="18"/>
                  </a:lnTo>
                  <a:lnTo>
                    <a:pt x="124" y="28"/>
                  </a:lnTo>
                  <a:lnTo>
                    <a:pt x="120" y="36"/>
                  </a:lnTo>
                  <a:lnTo>
                    <a:pt x="118" y="39"/>
                  </a:lnTo>
                  <a:lnTo>
                    <a:pt x="181" y="79"/>
                  </a:lnTo>
                  <a:lnTo>
                    <a:pt x="216" y="98"/>
                  </a:lnTo>
                  <a:lnTo>
                    <a:pt x="151" y="140"/>
                  </a:lnTo>
                  <a:lnTo>
                    <a:pt x="130" y="169"/>
                  </a:lnTo>
                  <a:close/>
                </a:path>
              </a:pathLst>
            </a:custGeom>
            <a:grpFill/>
            <a:ln w="0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122"/>
            <p:cNvSpPr/>
            <p:nvPr/>
          </p:nvSpPr>
          <p:spPr bwMode="gray">
            <a:xfrm>
              <a:off x="3034" y="2686"/>
              <a:ext cx="568" cy="356"/>
            </a:xfrm>
            <a:custGeom>
              <a:avLst/>
              <a:gdLst>
                <a:gd name="T0" fmla="*/ 40 w 1136"/>
                <a:gd name="T1" fmla="*/ 51 h 713"/>
                <a:gd name="T2" fmla="*/ 52 w 1136"/>
                <a:gd name="T3" fmla="*/ 64 h 713"/>
                <a:gd name="T4" fmla="*/ 58 w 1136"/>
                <a:gd name="T5" fmla="*/ 104 h 713"/>
                <a:gd name="T6" fmla="*/ 35 w 1136"/>
                <a:gd name="T7" fmla="*/ 118 h 713"/>
                <a:gd name="T8" fmla="*/ 0 w 1136"/>
                <a:gd name="T9" fmla="*/ 129 h 713"/>
                <a:gd name="T10" fmla="*/ 20 w 1136"/>
                <a:gd name="T11" fmla="*/ 167 h 713"/>
                <a:gd name="T12" fmla="*/ 40 w 1136"/>
                <a:gd name="T13" fmla="*/ 162 h 713"/>
                <a:gd name="T14" fmla="*/ 80 w 1136"/>
                <a:gd name="T15" fmla="*/ 153 h 713"/>
                <a:gd name="T16" fmla="*/ 76 w 1136"/>
                <a:gd name="T17" fmla="*/ 136 h 713"/>
                <a:gd name="T18" fmla="*/ 115 w 1136"/>
                <a:gd name="T19" fmla="*/ 138 h 713"/>
                <a:gd name="T20" fmla="*/ 147 w 1136"/>
                <a:gd name="T21" fmla="*/ 149 h 713"/>
                <a:gd name="T22" fmla="*/ 170 w 1136"/>
                <a:gd name="T23" fmla="*/ 142 h 713"/>
                <a:gd name="T24" fmla="*/ 189 w 1136"/>
                <a:gd name="T25" fmla="*/ 138 h 713"/>
                <a:gd name="T26" fmla="*/ 196 w 1136"/>
                <a:gd name="T27" fmla="*/ 160 h 713"/>
                <a:gd name="T28" fmla="*/ 221 w 1136"/>
                <a:gd name="T29" fmla="*/ 152 h 713"/>
                <a:gd name="T30" fmla="*/ 247 w 1136"/>
                <a:gd name="T31" fmla="*/ 135 h 713"/>
                <a:gd name="T32" fmla="*/ 264 w 1136"/>
                <a:gd name="T33" fmla="*/ 124 h 713"/>
                <a:gd name="T34" fmla="*/ 284 w 1136"/>
                <a:gd name="T35" fmla="*/ 122 h 713"/>
                <a:gd name="T36" fmla="*/ 272 w 1136"/>
                <a:gd name="T37" fmla="*/ 97 h 713"/>
                <a:gd name="T38" fmla="*/ 263 w 1136"/>
                <a:gd name="T39" fmla="*/ 68 h 713"/>
                <a:gd name="T40" fmla="*/ 245 w 1136"/>
                <a:gd name="T41" fmla="*/ 60 h 713"/>
                <a:gd name="T42" fmla="*/ 225 w 1136"/>
                <a:gd name="T43" fmla="*/ 59 h 713"/>
                <a:gd name="T44" fmla="*/ 196 w 1136"/>
                <a:gd name="T45" fmla="*/ 50 h 713"/>
                <a:gd name="T46" fmla="*/ 186 w 1136"/>
                <a:gd name="T47" fmla="*/ 24 h 713"/>
                <a:gd name="T48" fmla="*/ 157 w 1136"/>
                <a:gd name="T49" fmla="*/ 26 h 713"/>
                <a:gd name="T50" fmla="*/ 107 w 1136"/>
                <a:gd name="T51" fmla="*/ 21 h 713"/>
                <a:gd name="T52" fmla="*/ 71 w 1136"/>
                <a:gd name="T53" fmla="*/ 6 h 713"/>
                <a:gd name="T54" fmla="*/ 50 w 1136"/>
                <a:gd name="T55" fmla="*/ 4 h 713"/>
                <a:gd name="T56" fmla="*/ 43 w 1136"/>
                <a:gd name="T57" fmla="*/ 2 h 713"/>
                <a:gd name="T58" fmla="*/ 35 w 1136"/>
                <a:gd name="T59" fmla="*/ 1 h 713"/>
                <a:gd name="T60" fmla="*/ 34 w 1136"/>
                <a:gd name="T61" fmla="*/ 2 h 713"/>
                <a:gd name="T62" fmla="*/ 31 w 1136"/>
                <a:gd name="T63" fmla="*/ 7 h 713"/>
                <a:gd name="T64" fmla="*/ 29 w 1136"/>
                <a:gd name="T65" fmla="*/ 9 h 713"/>
                <a:gd name="T66" fmla="*/ 54 w 1136"/>
                <a:gd name="T67" fmla="*/ 24 h 713"/>
                <a:gd name="T68" fmla="*/ 33 w 1136"/>
                <a:gd name="T69" fmla="*/ 42 h 71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136"/>
                <a:gd name="T106" fmla="*/ 0 h 713"/>
                <a:gd name="T107" fmla="*/ 1136 w 1136"/>
                <a:gd name="T108" fmla="*/ 713 h 71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136" h="713">
                  <a:moveTo>
                    <a:pt x="130" y="169"/>
                  </a:moveTo>
                  <a:lnTo>
                    <a:pt x="159" y="205"/>
                  </a:lnTo>
                  <a:lnTo>
                    <a:pt x="157" y="258"/>
                  </a:lnTo>
                  <a:lnTo>
                    <a:pt x="208" y="256"/>
                  </a:lnTo>
                  <a:lnTo>
                    <a:pt x="236" y="331"/>
                  </a:lnTo>
                  <a:lnTo>
                    <a:pt x="234" y="417"/>
                  </a:lnTo>
                  <a:lnTo>
                    <a:pt x="183" y="425"/>
                  </a:lnTo>
                  <a:lnTo>
                    <a:pt x="140" y="474"/>
                  </a:lnTo>
                  <a:lnTo>
                    <a:pt x="33" y="482"/>
                  </a:lnTo>
                  <a:lnTo>
                    <a:pt x="0" y="516"/>
                  </a:lnTo>
                  <a:lnTo>
                    <a:pt x="23" y="591"/>
                  </a:lnTo>
                  <a:lnTo>
                    <a:pt x="82" y="671"/>
                  </a:lnTo>
                  <a:lnTo>
                    <a:pt x="134" y="713"/>
                  </a:lnTo>
                  <a:lnTo>
                    <a:pt x="161" y="648"/>
                  </a:lnTo>
                  <a:lnTo>
                    <a:pt x="220" y="596"/>
                  </a:lnTo>
                  <a:lnTo>
                    <a:pt x="319" y="612"/>
                  </a:lnTo>
                  <a:lnTo>
                    <a:pt x="332" y="585"/>
                  </a:lnTo>
                  <a:lnTo>
                    <a:pt x="303" y="545"/>
                  </a:lnTo>
                  <a:lnTo>
                    <a:pt x="372" y="528"/>
                  </a:lnTo>
                  <a:lnTo>
                    <a:pt x="460" y="555"/>
                  </a:lnTo>
                  <a:lnTo>
                    <a:pt x="531" y="559"/>
                  </a:lnTo>
                  <a:lnTo>
                    <a:pt x="588" y="598"/>
                  </a:lnTo>
                  <a:lnTo>
                    <a:pt x="649" y="563"/>
                  </a:lnTo>
                  <a:lnTo>
                    <a:pt x="681" y="569"/>
                  </a:lnTo>
                  <a:lnTo>
                    <a:pt x="687" y="600"/>
                  </a:lnTo>
                  <a:lnTo>
                    <a:pt x="758" y="553"/>
                  </a:lnTo>
                  <a:lnTo>
                    <a:pt x="791" y="587"/>
                  </a:lnTo>
                  <a:lnTo>
                    <a:pt x="785" y="640"/>
                  </a:lnTo>
                  <a:lnTo>
                    <a:pt x="832" y="654"/>
                  </a:lnTo>
                  <a:lnTo>
                    <a:pt x="884" y="608"/>
                  </a:lnTo>
                  <a:lnTo>
                    <a:pt x="947" y="594"/>
                  </a:lnTo>
                  <a:lnTo>
                    <a:pt x="988" y="543"/>
                  </a:lnTo>
                  <a:lnTo>
                    <a:pt x="1019" y="533"/>
                  </a:lnTo>
                  <a:lnTo>
                    <a:pt x="1055" y="496"/>
                  </a:lnTo>
                  <a:lnTo>
                    <a:pt x="1108" y="516"/>
                  </a:lnTo>
                  <a:lnTo>
                    <a:pt x="1136" y="490"/>
                  </a:lnTo>
                  <a:lnTo>
                    <a:pt x="1122" y="431"/>
                  </a:lnTo>
                  <a:lnTo>
                    <a:pt x="1088" y="388"/>
                  </a:lnTo>
                  <a:lnTo>
                    <a:pt x="1088" y="291"/>
                  </a:lnTo>
                  <a:lnTo>
                    <a:pt x="1051" y="272"/>
                  </a:lnTo>
                  <a:lnTo>
                    <a:pt x="1019" y="274"/>
                  </a:lnTo>
                  <a:lnTo>
                    <a:pt x="980" y="242"/>
                  </a:lnTo>
                  <a:lnTo>
                    <a:pt x="960" y="213"/>
                  </a:lnTo>
                  <a:lnTo>
                    <a:pt x="901" y="236"/>
                  </a:lnTo>
                  <a:lnTo>
                    <a:pt x="836" y="187"/>
                  </a:lnTo>
                  <a:lnTo>
                    <a:pt x="783" y="203"/>
                  </a:lnTo>
                  <a:lnTo>
                    <a:pt x="748" y="160"/>
                  </a:lnTo>
                  <a:lnTo>
                    <a:pt x="744" y="98"/>
                  </a:lnTo>
                  <a:lnTo>
                    <a:pt x="677" y="126"/>
                  </a:lnTo>
                  <a:lnTo>
                    <a:pt x="628" y="106"/>
                  </a:lnTo>
                  <a:lnTo>
                    <a:pt x="514" y="124"/>
                  </a:lnTo>
                  <a:lnTo>
                    <a:pt x="427" y="87"/>
                  </a:lnTo>
                  <a:lnTo>
                    <a:pt x="329" y="0"/>
                  </a:lnTo>
                  <a:lnTo>
                    <a:pt x="283" y="24"/>
                  </a:lnTo>
                  <a:lnTo>
                    <a:pt x="205" y="18"/>
                  </a:lnTo>
                  <a:lnTo>
                    <a:pt x="201" y="16"/>
                  </a:lnTo>
                  <a:lnTo>
                    <a:pt x="187" y="14"/>
                  </a:lnTo>
                  <a:lnTo>
                    <a:pt x="171" y="10"/>
                  </a:lnTo>
                  <a:lnTo>
                    <a:pt x="153" y="6"/>
                  </a:lnTo>
                  <a:lnTo>
                    <a:pt x="140" y="4"/>
                  </a:lnTo>
                  <a:lnTo>
                    <a:pt x="136" y="4"/>
                  </a:lnTo>
                  <a:lnTo>
                    <a:pt x="134" y="8"/>
                  </a:lnTo>
                  <a:lnTo>
                    <a:pt x="130" y="18"/>
                  </a:lnTo>
                  <a:lnTo>
                    <a:pt x="124" y="28"/>
                  </a:lnTo>
                  <a:lnTo>
                    <a:pt x="120" y="36"/>
                  </a:lnTo>
                  <a:lnTo>
                    <a:pt x="118" y="39"/>
                  </a:lnTo>
                  <a:lnTo>
                    <a:pt x="181" y="79"/>
                  </a:lnTo>
                  <a:lnTo>
                    <a:pt x="216" y="98"/>
                  </a:lnTo>
                  <a:lnTo>
                    <a:pt x="151" y="140"/>
                  </a:lnTo>
                  <a:lnTo>
                    <a:pt x="130" y="169"/>
                  </a:lnTo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123"/>
            <p:cNvSpPr/>
            <p:nvPr/>
          </p:nvSpPr>
          <p:spPr bwMode="gray">
            <a:xfrm>
              <a:off x="3140" y="2406"/>
              <a:ext cx="448" cy="398"/>
            </a:xfrm>
            <a:custGeom>
              <a:avLst/>
              <a:gdLst>
                <a:gd name="T0" fmla="*/ 0 w 896"/>
                <a:gd name="T1" fmla="*/ 84 h 797"/>
                <a:gd name="T2" fmla="*/ 7 w 896"/>
                <a:gd name="T3" fmla="*/ 100 h 797"/>
                <a:gd name="T4" fmla="*/ 17 w 896"/>
                <a:gd name="T5" fmla="*/ 115 h 797"/>
                <a:gd name="T6" fmla="*/ 30 w 896"/>
                <a:gd name="T7" fmla="*/ 127 h 797"/>
                <a:gd name="T8" fmla="*/ 29 w 896"/>
                <a:gd name="T9" fmla="*/ 140 h 797"/>
                <a:gd name="T10" fmla="*/ 53 w 896"/>
                <a:gd name="T11" fmla="*/ 162 h 797"/>
                <a:gd name="T12" fmla="*/ 76 w 896"/>
                <a:gd name="T13" fmla="*/ 171 h 797"/>
                <a:gd name="T14" fmla="*/ 104 w 896"/>
                <a:gd name="T15" fmla="*/ 166 h 797"/>
                <a:gd name="T16" fmla="*/ 116 w 896"/>
                <a:gd name="T17" fmla="*/ 171 h 797"/>
                <a:gd name="T18" fmla="*/ 133 w 896"/>
                <a:gd name="T19" fmla="*/ 164 h 797"/>
                <a:gd name="T20" fmla="*/ 134 w 896"/>
                <a:gd name="T21" fmla="*/ 180 h 797"/>
                <a:gd name="T22" fmla="*/ 143 w 896"/>
                <a:gd name="T23" fmla="*/ 191 h 797"/>
                <a:gd name="T24" fmla="*/ 156 w 896"/>
                <a:gd name="T25" fmla="*/ 187 h 797"/>
                <a:gd name="T26" fmla="*/ 173 w 896"/>
                <a:gd name="T27" fmla="*/ 199 h 797"/>
                <a:gd name="T28" fmla="*/ 188 w 896"/>
                <a:gd name="T29" fmla="*/ 194 h 797"/>
                <a:gd name="T30" fmla="*/ 193 w 896"/>
                <a:gd name="T31" fmla="*/ 189 h 797"/>
                <a:gd name="T32" fmla="*/ 212 w 896"/>
                <a:gd name="T33" fmla="*/ 179 h 797"/>
                <a:gd name="T34" fmla="*/ 213 w 896"/>
                <a:gd name="T35" fmla="*/ 163 h 797"/>
                <a:gd name="T36" fmla="*/ 208 w 896"/>
                <a:gd name="T37" fmla="*/ 148 h 797"/>
                <a:gd name="T38" fmla="*/ 194 w 896"/>
                <a:gd name="T39" fmla="*/ 157 h 797"/>
                <a:gd name="T40" fmla="*/ 180 w 896"/>
                <a:gd name="T41" fmla="*/ 141 h 797"/>
                <a:gd name="T42" fmla="*/ 170 w 896"/>
                <a:gd name="T43" fmla="*/ 133 h 797"/>
                <a:gd name="T44" fmla="*/ 182 w 896"/>
                <a:gd name="T45" fmla="*/ 129 h 797"/>
                <a:gd name="T46" fmla="*/ 181 w 896"/>
                <a:gd name="T47" fmla="*/ 116 h 797"/>
                <a:gd name="T48" fmla="*/ 190 w 896"/>
                <a:gd name="T49" fmla="*/ 108 h 797"/>
                <a:gd name="T50" fmla="*/ 186 w 896"/>
                <a:gd name="T51" fmla="*/ 94 h 797"/>
                <a:gd name="T52" fmla="*/ 197 w 896"/>
                <a:gd name="T53" fmla="*/ 87 h 797"/>
                <a:gd name="T54" fmla="*/ 211 w 896"/>
                <a:gd name="T55" fmla="*/ 99 h 797"/>
                <a:gd name="T56" fmla="*/ 224 w 896"/>
                <a:gd name="T57" fmla="*/ 91 h 797"/>
                <a:gd name="T58" fmla="*/ 219 w 896"/>
                <a:gd name="T59" fmla="*/ 75 h 797"/>
                <a:gd name="T60" fmla="*/ 206 w 896"/>
                <a:gd name="T61" fmla="*/ 71 h 797"/>
                <a:gd name="T62" fmla="*/ 203 w 896"/>
                <a:gd name="T63" fmla="*/ 62 h 797"/>
                <a:gd name="T64" fmla="*/ 182 w 896"/>
                <a:gd name="T65" fmla="*/ 66 h 797"/>
                <a:gd name="T66" fmla="*/ 169 w 896"/>
                <a:gd name="T67" fmla="*/ 53 h 797"/>
                <a:gd name="T68" fmla="*/ 157 w 896"/>
                <a:gd name="T69" fmla="*/ 53 h 797"/>
                <a:gd name="T70" fmla="*/ 156 w 896"/>
                <a:gd name="T71" fmla="*/ 41 h 797"/>
                <a:gd name="T72" fmla="*/ 173 w 896"/>
                <a:gd name="T73" fmla="*/ 20 h 797"/>
                <a:gd name="T74" fmla="*/ 171 w 896"/>
                <a:gd name="T75" fmla="*/ 3 h 797"/>
                <a:gd name="T76" fmla="*/ 153 w 896"/>
                <a:gd name="T77" fmla="*/ 6 h 797"/>
                <a:gd name="T78" fmla="*/ 112 w 896"/>
                <a:gd name="T79" fmla="*/ 0 h 797"/>
                <a:gd name="T80" fmla="*/ 110 w 896"/>
                <a:gd name="T81" fmla="*/ 32 h 797"/>
                <a:gd name="T82" fmla="*/ 89 w 896"/>
                <a:gd name="T83" fmla="*/ 49 h 797"/>
                <a:gd name="T84" fmla="*/ 72 w 896"/>
                <a:gd name="T85" fmla="*/ 52 h 797"/>
                <a:gd name="T86" fmla="*/ 42 w 896"/>
                <a:gd name="T87" fmla="*/ 71 h 797"/>
                <a:gd name="T88" fmla="*/ 25 w 896"/>
                <a:gd name="T89" fmla="*/ 79 h 797"/>
                <a:gd name="T90" fmla="*/ 0 w 896"/>
                <a:gd name="T91" fmla="*/ 84 h 79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896"/>
                <a:gd name="T139" fmla="*/ 0 h 797"/>
                <a:gd name="T140" fmla="*/ 896 w 896"/>
                <a:gd name="T141" fmla="*/ 797 h 79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896" h="797">
                  <a:moveTo>
                    <a:pt x="0" y="339"/>
                  </a:moveTo>
                  <a:lnTo>
                    <a:pt x="28" y="402"/>
                  </a:lnTo>
                  <a:lnTo>
                    <a:pt x="65" y="463"/>
                  </a:lnTo>
                  <a:lnTo>
                    <a:pt x="120" y="510"/>
                  </a:lnTo>
                  <a:lnTo>
                    <a:pt x="117" y="561"/>
                  </a:lnTo>
                  <a:lnTo>
                    <a:pt x="211" y="648"/>
                  </a:lnTo>
                  <a:lnTo>
                    <a:pt x="302" y="685"/>
                  </a:lnTo>
                  <a:lnTo>
                    <a:pt x="416" y="667"/>
                  </a:lnTo>
                  <a:lnTo>
                    <a:pt x="465" y="687"/>
                  </a:lnTo>
                  <a:lnTo>
                    <a:pt x="532" y="659"/>
                  </a:lnTo>
                  <a:lnTo>
                    <a:pt x="536" y="721"/>
                  </a:lnTo>
                  <a:lnTo>
                    <a:pt x="571" y="764"/>
                  </a:lnTo>
                  <a:lnTo>
                    <a:pt x="624" y="748"/>
                  </a:lnTo>
                  <a:lnTo>
                    <a:pt x="689" y="797"/>
                  </a:lnTo>
                  <a:lnTo>
                    <a:pt x="750" y="776"/>
                  </a:lnTo>
                  <a:lnTo>
                    <a:pt x="772" y="756"/>
                  </a:lnTo>
                  <a:lnTo>
                    <a:pt x="845" y="719"/>
                  </a:lnTo>
                  <a:lnTo>
                    <a:pt x="851" y="654"/>
                  </a:lnTo>
                  <a:lnTo>
                    <a:pt x="831" y="595"/>
                  </a:lnTo>
                  <a:lnTo>
                    <a:pt x="774" y="630"/>
                  </a:lnTo>
                  <a:lnTo>
                    <a:pt x="717" y="567"/>
                  </a:lnTo>
                  <a:lnTo>
                    <a:pt x="678" y="534"/>
                  </a:lnTo>
                  <a:lnTo>
                    <a:pt x="727" y="518"/>
                  </a:lnTo>
                  <a:lnTo>
                    <a:pt x="723" y="465"/>
                  </a:lnTo>
                  <a:lnTo>
                    <a:pt x="760" y="433"/>
                  </a:lnTo>
                  <a:lnTo>
                    <a:pt x="743" y="378"/>
                  </a:lnTo>
                  <a:lnTo>
                    <a:pt x="788" y="349"/>
                  </a:lnTo>
                  <a:lnTo>
                    <a:pt x="841" y="398"/>
                  </a:lnTo>
                  <a:lnTo>
                    <a:pt x="896" y="366"/>
                  </a:lnTo>
                  <a:lnTo>
                    <a:pt x="876" y="303"/>
                  </a:lnTo>
                  <a:lnTo>
                    <a:pt x="823" y="284"/>
                  </a:lnTo>
                  <a:lnTo>
                    <a:pt x="811" y="250"/>
                  </a:lnTo>
                  <a:lnTo>
                    <a:pt x="727" y="266"/>
                  </a:lnTo>
                  <a:lnTo>
                    <a:pt x="676" y="213"/>
                  </a:lnTo>
                  <a:lnTo>
                    <a:pt x="626" y="215"/>
                  </a:lnTo>
                  <a:lnTo>
                    <a:pt x="622" y="165"/>
                  </a:lnTo>
                  <a:lnTo>
                    <a:pt x="691" y="83"/>
                  </a:lnTo>
                  <a:lnTo>
                    <a:pt x="683" y="12"/>
                  </a:lnTo>
                  <a:lnTo>
                    <a:pt x="609" y="26"/>
                  </a:lnTo>
                  <a:lnTo>
                    <a:pt x="445" y="0"/>
                  </a:lnTo>
                  <a:lnTo>
                    <a:pt x="437" y="130"/>
                  </a:lnTo>
                  <a:lnTo>
                    <a:pt x="353" y="197"/>
                  </a:lnTo>
                  <a:lnTo>
                    <a:pt x="288" y="209"/>
                  </a:lnTo>
                  <a:lnTo>
                    <a:pt x="168" y="286"/>
                  </a:lnTo>
                  <a:lnTo>
                    <a:pt x="97" y="317"/>
                  </a:lnTo>
                  <a:lnTo>
                    <a:pt x="0" y="339"/>
                  </a:lnTo>
                  <a:close/>
                </a:path>
              </a:pathLst>
            </a:custGeom>
            <a:grpFill/>
            <a:ln w="0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124"/>
            <p:cNvSpPr/>
            <p:nvPr/>
          </p:nvSpPr>
          <p:spPr bwMode="gray">
            <a:xfrm>
              <a:off x="3140" y="2406"/>
              <a:ext cx="448" cy="398"/>
            </a:xfrm>
            <a:custGeom>
              <a:avLst/>
              <a:gdLst>
                <a:gd name="T0" fmla="*/ 0 w 896"/>
                <a:gd name="T1" fmla="*/ 84 h 797"/>
                <a:gd name="T2" fmla="*/ 7 w 896"/>
                <a:gd name="T3" fmla="*/ 100 h 797"/>
                <a:gd name="T4" fmla="*/ 17 w 896"/>
                <a:gd name="T5" fmla="*/ 115 h 797"/>
                <a:gd name="T6" fmla="*/ 30 w 896"/>
                <a:gd name="T7" fmla="*/ 127 h 797"/>
                <a:gd name="T8" fmla="*/ 29 w 896"/>
                <a:gd name="T9" fmla="*/ 140 h 797"/>
                <a:gd name="T10" fmla="*/ 53 w 896"/>
                <a:gd name="T11" fmla="*/ 162 h 797"/>
                <a:gd name="T12" fmla="*/ 76 w 896"/>
                <a:gd name="T13" fmla="*/ 171 h 797"/>
                <a:gd name="T14" fmla="*/ 104 w 896"/>
                <a:gd name="T15" fmla="*/ 166 h 797"/>
                <a:gd name="T16" fmla="*/ 116 w 896"/>
                <a:gd name="T17" fmla="*/ 171 h 797"/>
                <a:gd name="T18" fmla="*/ 133 w 896"/>
                <a:gd name="T19" fmla="*/ 164 h 797"/>
                <a:gd name="T20" fmla="*/ 134 w 896"/>
                <a:gd name="T21" fmla="*/ 180 h 797"/>
                <a:gd name="T22" fmla="*/ 143 w 896"/>
                <a:gd name="T23" fmla="*/ 191 h 797"/>
                <a:gd name="T24" fmla="*/ 156 w 896"/>
                <a:gd name="T25" fmla="*/ 187 h 797"/>
                <a:gd name="T26" fmla="*/ 173 w 896"/>
                <a:gd name="T27" fmla="*/ 199 h 797"/>
                <a:gd name="T28" fmla="*/ 188 w 896"/>
                <a:gd name="T29" fmla="*/ 194 h 797"/>
                <a:gd name="T30" fmla="*/ 193 w 896"/>
                <a:gd name="T31" fmla="*/ 189 h 797"/>
                <a:gd name="T32" fmla="*/ 212 w 896"/>
                <a:gd name="T33" fmla="*/ 179 h 797"/>
                <a:gd name="T34" fmla="*/ 213 w 896"/>
                <a:gd name="T35" fmla="*/ 163 h 797"/>
                <a:gd name="T36" fmla="*/ 208 w 896"/>
                <a:gd name="T37" fmla="*/ 148 h 797"/>
                <a:gd name="T38" fmla="*/ 194 w 896"/>
                <a:gd name="T39" fmla="*/ 157 h 797"/>
                <a:gd name="T40" fmla="*/ 180 w 896"/>
                <a:gd name="T41" fmla="*/ 141 h 797"/>
                <a:gd name="T42" fmla="*/ 170 w 896"/>
                <a:gd name="T43" fmla="*/ 133 h 797"/>
                <a:gd name="T44" fmla="*/ 182 w 896"/>
                <a:gd name="T45" fmla="*/ 129 h 797"/>
                <a:gd name="T46" fmla="*/ 181 w 896"/>
                <a:gd name="T47" fmla="*/ 116 h 797"/>
                <a:gd name="T48" fmla="*/ 190 w 896"/>
                <a:gd name="T49" fmla="*/ 108 h 797"/>
                <a:gd name="T50" fmla="*/ 186 w 896"/>
                <a:gd name="T51" fmla="*/ 94 h 797"/>
                <a:gd name="T52" fmla="*/ 197 w 896"/>
                <a:gd name="T53" fmla="*/ 87 h 797"/>
                <a:gd name="T54" fmla="*/ 211 w 896"/>
                <a:gd name="T55" fmla="*/ 99 h 797"/>
                <a:gd name="T56" fmla="*/ 224 w 896"/>
                <a:gd name="T57" fmla="*/ 91 h 797"/>
                <a:gd name="T58" fmla="*/ 219 w 896"/>
                <a:gd name="T59" fmla="*/ 75 h 797"/>
                <a:gd name="T60" fmla="*/ 206 w 896"/>
                <a:gd name="T61" fmla="*/ 71 h 797"/>
                <a:gd name="T62" fmla="*/ 203 w 896"/>
                <a:gd name="T63" fmla="*/ 62 h 797"/>
                <a:gd name="T64" fmla="*/ 182 w 896"/>
                <a:gd name="T65" fmla="*/ 66 h 797"/>
                <a:gd name="T66" fmla="*/ 169 w 896"/>
                <a:gd name="T67" fmla="*/ 53 h 797"/>
                <a:gd name="T68" fmla="*/ 157 w 896"/>
                <a:gd name="T69" fmla="*/ 53 h 797"/>
                <a:gd name="T70" fmla="*/ 156 w 896"/>
                <a:gd name="T71" fmla="*/ 41 h 797"/>
                <a:gd name="T72" fmla="*/ 173 w 896"/>
                <a:gd name="T73" fmla="*/ 20 h 797"/>
                <a:gd name="T74" fmla="*/ 171 w 896"/>
                <a:gd name="T75" fmla="*/ 3 h 797"/>
                <a:gd name="T76" fmla="*/ 153 w 896"/>
                <a:gd name="T77" fmla="*/ 6 h 797"/>
                <a:gd name="T78" fmla="*/ 112 w 896"/>
                <a:gd name="T79" fmla="*/ 0 h 797"/>
                <a:gd name="T80" fmla="*/ 110 w 896"/>
                <a:gd name="T81" fmla="*/ 32 h 797"/>
                <a:gd name="T82" fmla="*/ 89 w 896"/>
                <a:gd name="T83" fmla="*/ 49 h 797"/>
                <a:gd name="T84" fmla="*/ 72 w 896"/>
                <a:gd name="T85" fmla="*/ 52 h 797"/>
                <a:gd name="T86" fmla="*/ 42 w 896"/>
                <a:gd name="T87" fmla="*/ 71 h 797"/>
                <a:gd name="T88" fmla="*/ 25 w 896"/>
                <a:gd name="T89" fmla="*/ 79 h 797"/>
                <a:gd name="T90" fmla="*/ 0 w 896"/>
                <a:gd name="T91" fmla="*/ 84 h 79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896"/>
                <a:gd name="T139" fmla="*/ 0 h 797"/>
                <a:gd name="T140" fmla="*/ 896 w 896"/>
                <a:gd name="T141" fmla="*/ 797 h 79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896" h="797">
                  <a:moveTo>
                    <a:pt x="0" y="339"/>
                  </a:moveTo>
                  <a:lnTo>
                    <a:pt x="28" y="402"/>
                  </a:lnTo>
                  <a:lnTo>
                    <a:pt x="65" y="463"/>
                  </a:lnTo>
                  <a:lnTo>
                    <a:pt x="120" y="510"/>
                  </a:lnTo>
                  <a:lnTo>
                    <a:pt x="117" y="561"/>
                  </a:lnTo>
                  <a:lnTo>
                    <a:pt x="211" y="648"/>
                  </a:lnTo>
                  <a:lnTo>
                    <a:pt x="302" y="685"/>
                  </a:lnTo>
                  <a:lnTo>
                    <a:pt x="416" y="667"/>
                  </a:lnTo>
                  <a:lnTo>
                    <a:pt x="465" y="687"/>
                  </a:lnTo>
                  <a:lnTo>
                    <a:pt x="532" y="659"/>
                  </a:lnTo>
                  <a:lnTo>
                    <a:pt x="536" y="721"/>
                  </a:lnTo>
                  <a:lnTo>
                    <a:pt x="571" y="764"/>
                  </a:lnTo>
                  <a:lnTo>
                    <a:pt x="624" y="748"/>
                  </a:lnTo>
                  <a:lnTo>
                    <a:pt x="689" y="797"/>
                  </a:lnTo>
                  <a:lnTo>
                    <a:pt x="750" y="776"/>
                  </a:lnTo>
                  <a:lnTo>
                    <a:pt x="772" y="756"/>
                  </a:lnTo>
                  <a:lnTo>
                    <a:pt x="845" y="719"/>
                  </a:lnTo>
                  <a:lnTo>
                    <a:pt x="851" y="654"/>
                  </a:lnTo>
                  <a:lnTo>
                    <a:pt x="831" y="595"/>
                  </a:lnTo>
                  <a:lnTo>
                    <a:pt x="774" y="630"/>
                  </a:lnTo>
                  <a:lnTo>
                    <a:pt x="717" y="567"/>
                  </a:lnTo>
                  <a:lnTo>
                    <a:pt x="678" y="534"/>
                  </a:lnTo>
                  <a:lnTo>
                    <a:pt x="727" y="518"/>
                  </a:lnTo>
                  <a:lnTo>
                    <a:pt x="723" y="465"/>
                  </a:lnTo>
                  <a:lnTo>
                    <a:pt x="760" y="433"/>
                  </a:lnTo>
                  <a:lnTo>
                    <a:pt x="743" y="378"/>
                  </a:lnTo>
                  <a:lnTo>
                    <a:pt x="788" y="349"/>
                  </a:lnTo>
                  <a:lnTo>
                    <a:pt x="841" y="398"/>
                  </a:lnTo>
                  <a:lnTo>
                    <a:pt x="896" y="366"/>
                  </a:lnTo>
                  <a:lnTo>
                    <a:pt x="876" y="303"/>
                  </a:lnTo>
                  <a:lnTo>
                    <a:pt x="823" y="284"/>
                  </a:lnTo>
                  <a:lnTo>
                    <a:pt x="811" y="250"/>
                  </a:lnTo>
                  <a:lnTo>
                    <a:pt x="727" y="266"/>
                  </a:lnTo>
                  <a:lnTo>
                    <a:pt x="676" y="213"/>
                  </a:lnTo>
                  <a:lnTo>
                    <a:pt x="626" y="215"/>
                  </a:lnTo>
                  <a:lnTo>
                    <a:pt x="622" y="165"/>
                  </a:lnTo>
                  <a:lnTo>
                    <a:pt x="691" y="83"/>
                  </a:lnTo>
                  <a:lnTo>
                    <a:pt x="683" y="12"/>
                  </a:lnTo>
                  <a:lnTo>
                    <a:pt x="609" y="26"/>
                  </a:lnTo>
                  <a:lnTo>
                    <a:pt x="445" y="0"/>
                  </a:lnTo>
                  <a:lnTo>
                    <a:pt x="437" y="130"/>
                  </a:lnTo>
                  <a:lnTo>
                    <a:pt x="353" y="197"/>
                  </a:lnTo>
                  <a:lnTo>
                    <a:pt x="288" y="209"/>
                  </a:lnTo>
                  <a:lnTo>
                    <a:pt x="168" y="286"/>
                  </a:lnTo>
                  <a:lnTo>
                    <a:pt x="97" y="317"/>
                  </a:lnTo>
                  <a:lnTo>
                    <a:pt x="0" y="339"/>
                  </a:lnTo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125"/>
            <p:cNvSpPr/>
            <p:nvPr/>
          </p:nvSpPr>
          <p:spPr bwMode="gray">
            <a:xfrm>
              <a:off x="3128" y="2050"/>
              <a:ext cx="251" cy="526"/>
            </a:xfrm>
            <a:custGeom>
              <a:avLst/>
              <a:gdLst>
                <a:gd name="T0" fmla="*/ 7 w 502"/>
                <a:gd name="T1" fmla="*/ 236 h 1051"/>
                <a:gd name="T2" fmla="*/ 6 w 502"/>
                <a:gd name="T3" fmla="*/ 263 h 1051"/>
                <a:gd name="T4" fmla="*/ 30 w 502"/>
                <a:gd name="T5" fmla="*/ 257 h 1051"/>
                <a:gd name="T6" fmla="*/ 48 w 502"/>
                <a:gd name="T7" fmla="*/ 250 h 1051"/>
                <a:gd name="T8" fmla="*/ 78 w 502"/>
                <a:gd name="T9" fmla="*/ 230 h 1051"/>
                <a:gd name="T10" fmla="*/ 94 w 502"/>
                <a:gd name="T11" fmla="*/ 228 h 1051"/>
                <a:gd name="T12" fmla="*/ 115 w 502"/>
                <a:gd name="T13" fmla="*/ 210 h 1051"/>
                <a:gd name="T14" fmla="*/ 117 w 502"/>
                <a:gd name="T15" fmla="*/ 178 h 1051"/>
                <a:gd name="T16" fmla="*/ 108 w 502"/>
                <a:gd name="T17" fmla="*/ 169 h 1051"/>
                <a:gd name="T18" fmla="*/ 109 w 502"/>
                <a:gd name="T19" fmla="*/ 159 h 1051"/>
                <a:gd name="T20" fmla="*/ 115 w 502"/>
                <a:gd name="T21" fmla="*/ 150 h 1051"/>
                <a:gd name="T22" fmla="*/ 114 w 502"/>
                <a:gd name="T23" fmla="*/ 142 h 1051"/>
                <a:gd name="T24" fmla="*/ 121 w 502"/>
                <a:gd name="T25" fmla="*/ 126 h 1051"/>
                <a:gd name="T26" fmla="*/ 118 w 502"/>
                <a:gd name="T27" fmla="*/ 109 h 1051"/>
                <a:gd name="T28" fmla="*/ 99 w 502"/>
                <a:gd name="T29" fmla="*/ 99 h 1051"/>
                <a:gd name="T30" fmla="*/ 100 w 502"/>
                <a:gd name="T31" fmla="*/ 81 h 1051"/>
                <a:gd name="T32" fmla="*/ 108 w 502"/>
                <a:gd name="T33" fmla="*/ 74 h 1051"/>
                <a:gd name="T34" fmla="*/ 109 w 502"/>
                <a:gd name="T35" fmla="*/ 64 h 1051"/>
                <a:gd name="T36" fmla="*/ 119 w 502"/>
                <a:gd name="T37" fmla="*/ 60 h 1051"/>
                <a:gd name="T38" fmla="*/ 126 w 502"/>
                <a:gd name="T39" fmla="*/ 43 h 1051"/>
                <a:gd name="T40" fmla="*/ 119 w 502"/>
                <a:gd name="T41" fmla="*/ 31 h 1051"/>
                <a:gd name="T42" fmla="*/ 110 w 502"/>
                <a:gd name="T43" fmla="*/ 26 h 1051"/>
                <a:gd name="T44" fmla="*/ 111 w 502"/>
                <a:gd name="T45" fmla="*/ 16 h 1051"/>
                <a:gd name="T46" fmla="*/ 121 w 502"/>
                <a:gd name="T47" fmla="*/ 11 h 1051"/>
                <a:gd name="T48" fmla="*/ 114 w 502"/>
                <a:gd name="T49" fmla="*/ 0 h 1051"/>
                <a:gd name="T50" fmla="*/ 87 w 502"/>
                <a:gd name="T51" fmla="*/ 11 h 1051"/>
                <a:gd name="T52" fmla="*/ 72 w 502"/>
                <a:gd name="T53" fmla="*/ 11 h 1051"/>
                <a:gd name="T54" fmla="*/ 50 w 502"/>
                <a:gd name="T55" fmla="*/ 19 h 1051"/>
                <a:gd name="T56" fmla="*/ 38 w 502"/>
                <a:gd name="T57" fmla="*/ 49 h 1051"/>
                <a:gd name="T58" fmla="*/ 19 w 502"/>
                <a:gd name="T59" fmla="*/ 56 h 1051"/>
                <a:gd name="T60" fmla="*/ 19 w 502"/>
                <a:gd name="T61" fmla="*/ 73 h 1051"/>
                <a:gd name="T62" fmla="*/ 12 w 502"/>
                <a:gd name="T63" fmla="*/ 104 h 1051"/>
                <a:gd name="T64" fmla="*/ 0 w 502"/>
                <a:gd name="T65" fmla="*/ 117 h 1051"/>
                <a:gd name="T66" fmla="*/ 13 w 502"/>
                <a:gd name="T67" fmla="*/ 139 h 1051"/>
                <a:gd name="T68" fmla="*/ 4 w 502"/>
                <a:gd name="T69" fmla="*/ 164 h 1051"/>
                <a:gd name="T70" fmla="*/ 9 w 502"/>
                <a:gd name="T71" fmla="*/ 198 h 1051"/>
                <a:gd name="T72" fmla="*/ 15 w 502"/>
                <a:gd name="T73" fmla="*/ 220 h 1051"/>
                <a:gd name="T74" fmla="*/ 7 w 502"/>
                <a:gd name="T75" fmla="*/ 236 h 105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502"/>
                <a:gd name="T115" fmla="*/ 0 h 1051"/>
                <a:gd name="T116" fmla="*/ 502 w 502"/>
                <a:gd name="T117" fmla="*/ 1051 h 1051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502" h="1051">
                  <a:moveTo>
                    <a:pt x="25" y="942"/>
                  </a:moveTo>
                  <a:lnTo>
                    <a:pt x="23" y="1051"/>
                  </a:lnTo>
                  <a:lnTo>
                    <a:pt x="120" y="1027"/>
                  </a:lnTo>
                  <a:lnTo>
                    <a:pt x="191" y="998"/>
                  </a:lnTo>
                  <a:lnTo>
                    <a:pt x="311" y="919"/>
                  </a:lnTo>
                  <a:lnTo>
                    <a:pt x="376" y="909"/>
                  </a:lnTo>
                  <a:lnTo>
                    <a:pt x="460" y="840"/>
                  </a:lnTo>
                  <a:lnTo>
                    <a:pt x="468" y="712"/>
                  </a:lnTo>
                  <a:lnTo>
                    <a:pt x="429" y="675"/>
                  </a:lnTo>
                  <a:lnTo>
                    <a:pt x="433" y="635"/>
                  </a:lnTo>
                  <a:lnTo>
                    <a:pt x="460" y="600"/>
                  </a:lnTo>
                  <a:lnTo>
                    <a:pt x="454" y="565"/>
                  </a:lnTo>
                  <a:lnTo>
                    <a:pt x="484" y="504"/>
                  </a:lnTo>
                  <a:lnTo>
                    <a:pt x="470" y="433"/>
                  </a:lnTo>
                  <a:lnTo>
                    <a:pt x="395" y="395"/>
                  </a:lnTo>
                  <a:lnTo>
                    <a:pt x="397" y="324"/>
                  </a:lnTo>
                  <a:lnTo>
                    <a:pt x="429" y="293"/>
                  </a:lnTo>
                  <a:lnTo>
                    <a:pt x="435" y="254"/>
                  </a:lnTo>
                  <a:lnTo>
                    <a:pt x="476" y="240"/>
                  </a:lnTo>
                  <a:lnTo>
                    <a:pt x="502" y="169"/>
                  </a:lnTo>
                  <a:lnTo>
                    <a:pt x="476" y="122"/>
                  </a:lnTo>
                  <a:lnTo>
                    <a:pt x="437" y="104"/>
                  </a:lnTo>
                  <a:lnTo>
                    <a:pt x="441" y="61"/>
                  </a:lnTo>
                  <a:lnTo>
                    <a:pt x="484" y="41"/>
                  </a:lnTo>
                  <a:lnTo>
                    <a:pt x="454" y="0"/>
                  </a:lnTo>
                  <a:lnTo>
                    <a:pt x="348" y="43"/>
                  </a:lnTo>
                  <a:lnTo>
                    <a:pt x="285" y="43"/>
                  </a:lnTo>
                  <a:lnTo>
                    <a:pt x="199" y="74"/>
                  </a:lnTo>
                  <a:lnTo>
                    <a:pt x="151" y="193"/>
                  </a:lnTo>
                  <a:lnTo>
                    <a:pt x="73" y="222"/>
                  </a:lnTo>
                  <a:lnTo>
                    <a:pt x="73" y="291"/>
                  </a:lnTo>
                  <a:lnTo>
                    <a:pt x="45" y="415"/>
                  </a:lnTo>
                  <a:lnTo>
                    <a:pt x="0" y="468"/>
                  </a:lnTo>
                  <a:lnTo>
                    <a:pt x="51" y="555"/>
                  </a:lnTo>
                  <a:lnTo>
                    <a:pt x="14" y="655"/>
                  </a:lnTo>
                  <a:lnTo>
                    <a:pt x="33" y="789"/>
                  </a:lnTo>
                  <a:lnTo>
                    <a:pt x="57" y="877"/>
                  </a:lnTo>
                  <a:lnTo>
                    <a:pt x="25" y="942"/>
                  </a:lnTo>
                  <a:close/>
                </a:path>
              </a:pathLst>
            </a:custGeom>
            <a:grpFill/>
            <a:ln w="0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126"/>
            <p:cNvSpPr/>
            <p:nvPr/>
          </p:nvSpPr>
          <p:spPr bwMode="gray">
            <a:xfrm>
              <a:off x="3128" y="2050"/>
              <a:ext cx="251" cy="526"/>
            </a:xfrm>
            <a:custGeom>
              <a:avLst/>
              <a:gdLst>
                <a:gd name="T0" fmla="*/ 7 w 502"/>
                <a:gd name="T1" fmla="*/ 236 h 1051"/>
                <a:gd name="T2" fmla="*/ 6 w 502"/>
                <a:gd name="T3" fmla="*/ 263 h 1051"/>
                <a:gd name="T4" fmla="*/ 30 w 502"/>
                <a:gd name="T5" fmla="*/ 257 h 1051"/>
                <a:gd name="T6" fmla="*/ 48 w 502"/>
                <a:gd name="T7" fmla="*/ 250 h 1051"/>
                <a:gd name="T8" fmla="*/ 78 w 502"/>
                <a:gd name="T9" fmla="*/ 230 h 1051"/>
                <a:gd name="T10" fmla="*/ 94 w 502"/>
                <a:gd name="T11" fmla="*/ 228 h 1051"/>
                <a:gd name="T12" fmla="*/ 115 w 502"/>
                <a:gd name="T13" fmla="*/ 210 h 1051"/>
                <a:gd name="T14" fmla="*/ 117 w 502"/>
                <a:gd name="T15" fmla="*/ 178 h 1051"/>
                <a:gd name="T16" fmla="*/ 108 w 502"/>
                <a:gd name="T17" fmla="*/ 169 h 1051"/>
                <a:gd name="T18" fmla="*/ 109 w 502"/>
                <a:gd name="T19" fmla="*/ 159 h 1051"/>
                <a:gd name="T20" fmla="*/ 115 w 502"/>
                <a:gd name="T21" fmla="*/ 150 h 1051"/>
                <a:gd name="T22" fmla="*/ 114 w 502"/>
                <a:gd name="T23" fmla="*/ 142 h 1051"/>
                <a:gd name="T24" fmla="*/ 121 w 502"/>
                <a:gd name="T25" fmla="*/ 126 h 1051"/>
                <a:gd name="T26" fmla="*/ 118 w 502"/>
                <a:gd name="T27" fmla="*/ 109 h 1051"/>
                <a:gd name="T28" fmla="*/ 99 w 502"/>
                <a:gd name="T29" fmla="*/ 99 h 1051"/>
                <a:gd name="T30" fmla="*/ 100 w 502"/>
                <a:gd name="T31" fmla="*/ 81 h 1051"/>
                <a:gd name="T32" fmla="*/ 108 w 502"/>
                <a:gd name="T33" fmla="*/ 74 h 1051"/>
                <a:gd name="T34" fmla="*/ 109 w 502"/>
                <a:gd name="T35" fmla="*/ 64 h 1051"/>
                <a:gd name="T36" fmla="*/ 119 w 502"/>
                <a:gd name="T37" fmla="*/ 60 h 1051"/>
                <a:gd name="T38" fmla="*/ 126 w 502"/>
                <a:gd name="T39" fmla="*/ 43 h 1051"/>
                <a:gd name="T40" fmla="*/ 119 w 502"/>
                <a:gd name="T41" fmla="*/ 31 h 1051"/>
                <a:gd name="T42" fmla="*/ 110 w 502"/>
                <a:gd name="T43" fmla="*/ 26 h 1051"/>
                <a:gd name="T44" fmla="*/ 111 w 502"/>
                <a:gd name="T45" fmla="*/ 16 h 1051"/>
                <a:gd name="T46" fmla="*/ 121 w 502"/>
                <a:gd name="T47" fmla="*/ 11 h 1051"/>
                <a:gd name="T48" fmla="*/ 114 w 502"/>
                <a:gd name="T49" fmla="*/ 0 h 1051"/>
                <a:gd name="T50" fmla="*/ 87 w 502"/>
                <a:gd name="T51" fmla="*/ 11 h 1051"/>
                <a:gd name="T52" fmla="*/ 72 w 502"/>
                <a:gd name="T53" fmla="*/ 11 h 1051"/>
                <a:gd name="T54" fmla="*/ 50 w 502"/>
                <a:gd name="T55" fmla="*/ 19 h 1051"/>
                <a:gd name="T56" fmla="*/ 38 w 502"/>
                <a:gd name="T57" fmla="*/ 49 h 1051"/>
                <a:gd name="T58" fmla="*/ 19 w 502"/>
                <a:gd name="T59" fmla="*/ 56 h 1051"/>
                <a:gd name="T60" fmla="*/ 19 w 502"/>
                <a:gd name="T61" fmla="*/ 73 h 1051"/>
                <a:gd name="T62" fmla="*/ 12 w 502"/>
                <a:gd name="T63" fmla="*/ 104 h 1051"/>
                <a:gd name="T64" fmla="*/ 0 w 502"/>
                <a:gd name="T65" fmla="*/ 117 h 1051"/>
                <a:gd name="T66" fmla="*/ 13 w 502"/>
                <a:gd name="T67" fmla="*/ 139 h 1051"/>
                <a:gd name="T68" fmla="*/ 4 w 502"/>
                <a:gd name="T69" fmla="*/ 164 h 1051"/>
                <a:gd name="T70" fmla="*/ 9 w 502"/>
                <a:gd name="T71" fmla="*/ 198 h 1051"/>
                <a:gd name="T72" fmla="*/ 15 w 502"/>
                <a:gd name="T73" fmla="*/ 220 h 1051"/>
                <a:gd name="T74" fmla="*/ 7 w 502"/>
                <a:gd name="T75" fmla="*/ 236 h 105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502"/>
                <a:gd name="T115" fmla="*/ 0 h 1051"/>
                <a:gd name="T116" fmla="*/ 502 w 502"/>
                <a:gd name="T117" fmla="*/ 1051 h 1051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502" h="1051">
                  <a:moveTo>
                    <a:pt x="25" y="942"/>
                  </a:moveTo>
                  <a:lnTo>
                    <a:pt x="23" y="1051"/>
                  </a:lnTo>
                  <a:lnTo>
                    <a:pt x="120" y="1027"/>
                  </a:lnTo>
                  <a:lnTo>
                    <a:pt x="191" y="998"/>
                  </a:lnTo>
                  <a:lnTo>
                    <a:pt x="311" y="919"/>
                  </a:lnTo>
                  <a:lnTo>
                    <a:pt x="376" y="909"/>
                  </a:lnTo>
                  <a:lnTo>
                    <a:pt x="460" y="840"/>
                  </a:lnTo>
                  <a:lnTo>
                    <a:pt x="468" y="712"/>
                  </a:lnTo>
                  <a:lnTo>
                    <a:pt x="429" y="675"/>
                  </a:lnTo>
                  <a:lnTo>
                    <a:pt x="433" y="635"/>
                  </a:lnTo>
                  <a:lnTo>
                    <a:pt x="460" y="600"/>
                  </a:lnTo>
                  <a:lnTo>
                    <a:pt x="454" y="565"/>
                  </a:lnTo>
                  <a:lnTo>
                    <a:pt x="484" y="504"/>
                  </a:lnTo>
                  <a:lnTo>
                    <a:pt x="470" y="433"/>
                  </a:lnTo>
                  <a:lnTo>
                    <a:pt x="395" y="395"/>
                  </a:lnTo>
                  <a:lnTo>
                    <a:pt x="397" y="324"/>
                  </a:lnTo>
                  <a:lnTo>
                    <a:pt x="429" y="293"/>
                  </a:lnTo>
                  <a:lnTo>
                    <a:pt x="435" y="254"/>
                  </a:lnTo>
                  <a:lnTo>
                    <a:pt x="476" y="240"/>
                  </a:lnTo>
                  <a:lnTo>
                    <a:pt x="502" y="169"/>
                  </a:lnTo>
                  <a:lnTo>
                    <a:pt x="476" y="122"/>
                  </a:lnTo>
                  <a:lnTo>
                    <a:pt x="437" y="104"/>
                  </a:lnTo>
                  <a:lnTo>
                    <a:pt x="441" y="61"/>
                  </a:lnTo>
                  <a:lnTo>
                    <a:pt x="484" y="41"/>
                  </a:lnTo>
                  <a:lnTo>
                    <a:pt x="454" y="0"/>
                  </a:lnTo>
                  <a:lnTo>
                    <a:pt x="348" y="43"/>
                  </a:lnTo>
                  <a:lnTo>
                    <a:pt x="285" y="43"/>
                  </a:lnTo>
                  <a:lnTo>
                    <a:pt x="199" y="74"/>
                  </a:lnTo>
                  <a:lnTo>
                    <a:pt x="151" y="193"/>
                  </a:lnTo>
                  <a:lnTo>
                    <a:pt x="73" y="222"/>
                  </a:lnTo>
                  <a:lnTo>
                    <a:pt x="73" y="291"/>
                  </a:lnTo>
                  <a:lnTo>
                    <a:pt x="45" y="415"/>
                  </a:lnTo>
                  <a:lnTo>
                    <a:pt x="0" y="468"/>
                  </a:lnTo>
                  <a:lnTo>
                    <a:pt x="51" y="555"/>
                  </a:lnTo>
                  <a:lnTo>
                    <a:pt x="14" y="655"/>
                  </a:lnTo>
                  <a:lnTo>
                    <a:pt x="33" y="789"/>
                  </a:lnTo>
                  <a:lnTo>
                    <a:pt x="57" y="877"/>
                  </a:lnTo>
                  <a:lnTo>
                    <a:pt x="25" y="942"/>
                  </a:lnTo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127"/>
            <p:cNvSpPr/>
            <p:nvPr/>
          </p:nvSpPr>
          <p:spPr bwMode="gray">
            <a:xfrm>
              <a:off x="2736" y="2154"/>
              <a:ext cx="464" cy="664"/>
            </a:xfrm>
            <a:custGeom>
              <a:avLst/>
              <a:gdLst>
                <a:gd name="T0" fmla="*/ 2 w 929"/>
                <a:gd name="T1" fmla="*/ 106 h 1329"/>
                <a:gd name="T2" fmla="*/ 21 w 929"/>
                <a:gd name="T3" fmla="*/ 126 h 1329"/>
                <a:gd name="T4" fmla="*/ 31 w 929"/>
                <a:gd name="T5" fmla="*/ 148 h 1329"/>
                <a:gd name="T6" fmla="*/ 26 w 929"/>
                <a:gd name="T7" fmla="*/ 170 h 1329"/>
                <a:gd name="T8" fmla="*/ 43 w 929"/>
                <a:gd name="T9" fmla="*/ 183 h 1329"/>
                <a:gd name="T10" fmla="*/ 68 w 929"/>
                <a:gd name="T11" fmla="*/ 187 h 1329"/>
                <a:gd name="T12" fmla="*/ 79 w 929"/>
                <a:gd name="T13" fmla="*/ 172 h 1329"/>
                <a:gd name="T14" fmla="*/ 78 w 929"/>
                <a:gd name="T15" fmla="*/ 153 h 1329"/>
                <a:gd name="T16" fmla="*/ 72 w 929"/>
                <a:gd name="T17" fmla="*/ 108 h 1329"/>
                <a:gd name="T18" fmla="*/ 92 w 929"/>
                <a:gd name="T19" fmla="*/ 113 h 1329"/>
                <a:gd name="T20" fmla="*/ 109 w 929"/>
                <a:gd name="T21" fmla="*/ 126 h 1329"/>
                <a:gd name="T22" fmla="*/ 143 w 929"/>
                <a:gd name="T23" fmla="*/ 150 h 1329"/>
                <a:gd name="T24" fmla="*/ 140 w 929"/>
                <a:gd name="T25" fmla="*/ 174 h 1329"/>
                <a:gd name="T26" fmla="*/ 112 w 929"/>
                <a:gd name="T27" fmla="*/ 189 h 1329"/>
                <a:gd name="T28" fmla="*/ 99 w 929"/>
                <a:gd name="T29" fmla="*/ 204 h 1329"/>
                <a:gd name="T30" fmla="*/ 71 w 929"/>
                <a:gd name="T31" fmla="*/ 199 h 1329"/>
                <a:gd name="T32" fmla="*/ 65 w 929"/>
                <a:gd name="T33" fmla="*/ 222 h 1329"/>
                <a:gd name="T34" fmla="*/ 70 w 929"/>
                <a:gd name="T35" fmla="*/ 249 h 1329"/>
                <a:gd name="T36" fmla="*/ 48 w 929"/>
                <a:gd name="T37" fmla="*/ 267 h 1329"/>
                <a:gd name="T38" fmla="*/ 53 w 929"/>
                <a:gd name="T39" fmla="*/ 285 h 1329"/>
                <a:gd name="T40" fmla="*/ 63 w 929"/>
                <a:gd name="T41" fmla="*/ 304 h 1329"/>
                <a:gd name="T42" fmla="*/ 110 w 929"/>
                <a:gd name="T43" fmla="*/ 308 h 1329"/>
                <a:gd name="T44" fmla="*/ 142 w 929"/>
                <a:gd name="T45" fmla="*/ 313 h 1329"/>
                <a:gd name="T46" fmla="*/ 172 w 929"/>
                <a:gd name="T47" fmla="*/ 324 h 1329"/>
                <a:gd name="T48" fmla="*/ 188 w 929"/>
                <a:gd name="T49" fmla="*/ 330 h 1329"/>
                <a:gd name="T50" fmla="*/ 181 w 929"/>
                <a:gd name="T51" fmla="*/ 308 h 1329"/>
                <a:gd name="T52" fmla="*/ 202 w 929"/>
                <a:gd name="T53" fmla="*/ 290 h 1329"/>
                <a:gd name="T54" fmla="*/ 178 w 929"/>
                <a:gd name="T55" fmla="*/ 276 h 1329"/>
                <a:gd name="T56" fmla="*/ 200 w 929"/>
                <a:gd name="T57" fmla="*/ 270 h 1329"/>
                <a:gd name="T58" fmla="*/ 231 w 929"/>
                <a:gd name="T59" fmla="*/ 266 h 1329"/>
                <a:gd name="T60" fmla="*/ 218 w 929"/>
                <a:gd name="T61" fmla="*/ 241 h 1329"/>
                <a:gd name="T62" fmla="*/ 202 w 929"/>
                <a:gd name="T63" fmla="*/ 211 h 1329"/>
                <a:gd name="T64" fmla="*/ 210 w 929"/>
                <a:gd name="T65" fmla="*/ 167 h 1329"/>
                <a:gd name="T66" fmla="*/ 200 w 929"/>
                <a:gd name="T67" fmla="*/ 112 h 1329"/>
                <a:gd name="T68" fmla="*/ 196 w 929"/>
                <a:gd name="T69" fmla="*/ 65 h 1329"/>
                <a:gd name="T70" fmla="*/ 214 w 929"/>
                <a:gd name="T71" fmla="*/ 21 h 1329"/>
                <a:gd name="T72" fmla="*/ 206 w 929"/>
                <a:gd name="T73" fmla="*/ 0 h 1329"/>
                <a:gd name="T74" fmla="*/ 182 w 929"/>
                <a:gd name="T75" fmla="*/ 10 h 1329"/>
                <a:gd name="T76" fmla="*/ 164 w 929"/>
                <a:gd name="T77" fmla="*/ 44 h 1329"/>
                <a:gd name="T78" fmla="*/ 129 w 929"/>
                <a:gd name="T79" fmla="*/ 87 h 1329"/>
                <a:gd name="T80" fmla="*/ 99 w 929"/>
                <a:gd name="T81" fmla="*/ 84 h 1329"/>
                <a:gd name="T82" fmla="*/ 74 w 929"/>
                <a:gd name="T83" fmla="*/ 70 h 1329"/>
                <a:gd name="T84" fmla="*/ 72 w 929"/>
                <a:gd name="T85" fmla="*/ 42 h 1329"/>
                <a:gd name="T86" fmla="*/ 68 w 929"/>
                <a:gd name="T87" fmla="*/ 18 h 1329"/>
                <a:gd name="T88" fmla="*/ 43 w 929"/>
                <a:gd name="T89" fmla="*/ 42 h 1329"/>
                <a:gd name="T90" fmla="*/ 26 w 929"/>
                <a:gd name="T91" fmla="*/ 90 h 132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929"/>
                <a:gd name="T139" fmla="*/ 0 h 1329"/>
                <a:gd name="T140" fmla="*/ 929 w 929"/>
                <a:gd name="T141" fmla="*/ 1329 h 132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929" h="1329">
                  <a:moveTo>
                    <a:pt x="0" y="406"/>
                  </a:moveTo>
                  <a:lnTo>
                    <a:pt x="8" y="425"/>
                  </a:lnTo>
                  <a:lnTo>
                    <a:pt x="36" y="461"/>
                  </a:lnTo>
                  <a:lnTo>
                    <a:pt x="87" y="504"/>
                  </a:lnTo>
                  <a:lnTo>
                    <a:pt x="85" y="538"/>
                  </a:lnTo>
                  <a:lnTo>
                    <a:pt x="124" y="595"/>
                  </a:lnTo>
                  <a:lnTo>
                    <a:pt x="107" y="636"/>
                  </a:lnTo>
                  <a:lnTo>
                    <a:pt x="107" y="681"/>
                  </a:lnTo>
                  <a:lnTo>
                    <a:pt x="150" y="697"/>
                  </a:lnTo>
                  <a:lnTo>
                    <a:pt x="174" y="732"/>
                  </a:lnTo>
                  <a:lnTo>
                    <a:pt x="239" y="762"/>
                  </a:lnTo>
                  <a:lnTo>
                    <a:pt x="272" y="748"/>
                  </a:lnTo>
                  <a:lnTo>
                    <a:pt x="278" y="705"/>
                  </a:lnTo>
                  <a:lnTo>
                    <a:pt x="317" y="689"/>
                  </a:lnTo>
                  <a:lnTo>
                    <a:pt x="335" y="648"/>
                  </a:lnTo>
                  <a:lnTo>
                    <a:pt x="315" y="612"/>
                  </a:lnTo>
                  <a:lnTo>
                    <a:pt x="264" y="593"/>
                  </a:lnTo>
                  <a:lnTo>
                    <a:pt x="288" y="435"/>
                  </a:lnTo>
                  <a:lnTo>
                    <a:pt x="319" y="451"/>
                  </a:lnTo>
                  <a:lnTo>
                    <a:pt x="370" y="453"/>
                  </a:lnTo>
                  <a:lnTo>
                    <a:pt x="372" y="484"/>
                  </a:lnTo>
                  <a:lnTo>
                    <a:pt x="439" y="504"/>
                  </a:lnTo>
                  <a:lnTo>
                    <a:pt x="563" y="559"/>
                  </a:lnTo>
                  <a:lnTo>
                    <a:pt x="575" y="603"/>
                  </a:lnTo>
                  <a:lnTo>
                    <a:pt x="550" y="646"/>
                  </a:lnTo>
                  <a:lnTo>
                    <a:pt x="561" y="697"/>
                  </a:lnTo>
                  <a:lnTo>
                    <a:pt x="557" y="750"/>
                  </a:lnTo>
                  <a:lnTo>
                    <a:pt x="449" y="758"/>
                  </a:lnTo>
                  <a:lnTo>
                    <a:pt x="449" y="807"/>
                  </a:lnTo>
                  <a:lnTo>
                    <a:pt x="396" y="819"/>
                  </a:lnTo>
                  <a:lnTo>
                    <a:pt x="349" y="793"/>
                  </a:lnTo>
                  <a:lnTo>
                    <a:pt x="286" y="797"/>
                  </a:lnTo>
                  <a:lnTo>
                    <a:pt x="288" y="851"/>
                  </a:lnTo>
                  <a:lnTo>
                    <a:pt x="260" y="890"/>
                  </a:lnTo>
                  <a:lnTo>
                    <a:pt x="305" y="921"/>
                  </a:lnTo>
                  <a:lnTo>
                    <a:pt x="282" y="998"/>
                  </a:lnTo>
                  <a:lnTo>
                    <a:pt x="292" y="1057"/>
                  </a:lnTo>
                  <a:lnTo>
                    <a:pt x="195" y="1071"/>
                  </a:lnTo>
                  <a:lnTo>
                    <a:pt x="211" y="1093"/>
                  </a:lnTo>
                  <a:lnTo>
                    <a:pt x="215" y="1142"/>
                  </a:lnTo>
                  <a:lnTo>
                    <a:pt x="191" y="1156"/>
                  </a:lnTo>
                  <a:lnTo>
                    <a:pt x="252" y="1217"/>
                  </a:lnTo>
                  <a:lnTo>
                    <a:pt x="345" y="1191"/>
                  </a:lnTo>
                  <a:lnTo>
                    <a:pt x="443" y="1232"/>
                  </a:lnTo>
                  <a:lnTo>
                    <a:pt x="506" y="1280"/>
                  </a:lnTo>
                  <a:lnTo>
                    <a:pt x="571" y="1254"/>
                  </a:lnTo>
                  <a:lnTo>
                    <a:pt x="642" y="1299"/>
                  </a:lnTo>
                  <a:lnTo>
                    <a:pt x="689" y="1299"/>
                  </a:lnTo>
                  <a:lnTo>
                    <a:pt x="691" y="1329"/>
                  </a:lnTo>
                  <a:lnTo>
                    <a:pt x="754" y="1323"/>
                  </a:lnTo>
                  <a:lnTo>
                    <a:pt x="756" y="1270"/>
                  </a:lnTo>
                  <a:lnTo>
                    <a:pt x="727" y="1234"/>
                  </a:lnTo>
                  <a:lnTo>
                    <a:pt x="748" y="1205"/>
                  </a:lnTo>
                  <a:lnTo>
                    <a:pt x="811" y="1163"/>
                  </a:lnTo>
                  <a:lnTo>
                    <a:pt x="776" y="1142"/>
                  </a:lnTo>
                  <a:lnTo>
                    <a:pt x="715" y="1104"/>
                  </a:lnTo>
                  <a:lnTo>
                    <a:pt x="733" y="1069"/>
                  </a:lnTo>
                  <a:lnTo>
                    <a:pt x="802" y="1083"/>
                  </a:lnTo>
                  <a:lnTo>
                    <a:pt x="880" y="1089"/>
                  </a:lnTo>
                  <a:lnTo>
                    <a:pt x="926" y="1065"/>
                  </a:lnTo>
                  <a:lnTo>
                    <a:pt x="929" y="1014"/>
                  </a:lnTo>
                  <a:lnTo>
                    <a:pt x="874" y="967"/>
                  </a:lnTo>
                  <a:lnTo>
                    <a:pt x="837" y="906"/>
                  </a:lnTo>
                  <a:lnTo>
                    <a:pt x="809" y="845"/>
                  </a:lnTo>
                  <a:lnTo>
                    <a:pt x="811" y="736"/>
                  </a:lnTo>
                  <a:lnTo>
                    <a:pt x="843" y="671"/>
                  </a:lnTo>
                  <a:lnTo>
                    <a:pt x="819" y="583"/>
                  </a:lnTo>
                  <a:lnTo>
                    <a:pt x="800" y="449"/>
                  </a:lnTo>
                  <a:lnTo>
                    <a:pt x="837" y="351"/>
                  </a:lnTo>
                  <a:lnTo>
                    <a:pt x="786" y="262"/>
                  </a:lnTo>
                  <a:lnTo>
                    <a:pt x="829" y="209"/>
                  </a:lnTo>
                  <a:lnTo>
                    <a:pt x="859" y="85"/>
                  </a:lnTo>
                  <a:lnTo>
                    <a:pt x="859" y="18"/>
                  </a:lnTo>
                  <a:lnTo>
                    <a:pt x="825" y="0"/>
                  </a:lnTo>
                  <a:lnTo>
                    <a:pt x="788" y="59"/>
                  </a:lnTo>
                  <a:lnTo>
                    <a:pt x="731" y="40"/>
                  </a:lnTo>
                  <a:lnTo>
                    <a:pt x="678" y="99"/>
                  </a:lnTo>
                  <a:lnTo>
                    <a:pt x="658" y="179"/>
                  </a:lnTo>
                  <a:lnTo>
                    <a:pt x="561" y="309"/>
                  </a:lnTo>
                  <a:lnTo>
                    <a:pt x="516" y="349"/>
                  </a:lnTo>
                  <a:lnTo>
                    <a:pt x="487" y="321"/>
                  </a:lnTo>
                  <a:lnTo>
                    <a:pt x="396" y="337"/>
                  </a:lnTo>
                  <a:lnTo>
                    <a:pt x="355" y="284"/>
                  </a:lnTo>
                  <a:lnTo>
                    <a:pt x="296" y="282"/>
                  </a:lnTo>
                  <a:lnTo>
                    <a:pt x="254" y="242"/>
                  </a:lnTo>
                  <a:lnTo>
                    <a:pt x="290" y="168"/>
                  </a:lnTo>
                  <a:lnTo>
                    <a:pt x="305" y="122"/>
                  </a:lnTo>
                  <a:lnTo>
                    <a:pt x="272" y="73"/>
                  </a:lnTo>
                  <a:lnTo>
                    <a:pt x="207" y="91"/>
                  </a:lnTo>
                  <a:lnTo>
                    <a:pt x="172" y="170"/>
                  </a:lnTo>
                  <a:lnTo>
                    <a:pt x="158" y="307"/>
                  </a:lnTo>
                  <a:lnTo>
                    <a:pt x="107" y="362"/>
                  </a:lnTo>
                  <a:lnTo>
                    <a:pt x="0" y="406"/>
                  </a:lnTo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128"/>
            <p:cNvSpPr/>
            <p:nvPr/>
          </p:nvSpPr>
          <p:spPr bwMode="gray">
            <a:xfrm>
              <a:off x="3987" y="3238"/>
              <a:ext cx="121" cy="305"/>
            </a:xfrm>
            <a:custGeom>
              <a:avLst/>
              <a:gdLst>
                <a:gd name="T0" fmla="*/ 43 w 242"/>
                <a:gd name="T1" fmla="*/ 1 h 610"/>
                <a:gd name="T2" fmla="*/ 39 w 242"/>
                <a:gd name="T3" fmla="*/ 6 h 610"/>
                <a:gd name="T4" fmla="*/ 33 w 242"/>
                <a:gd name="T5" fmla="*/ 11 h 610"/>
                <a:gd name="T6" fmla="*/ 28 w 242"/>
                <a:gd name="T7" fmla="*/ 16 h 610"/>
                <a:gd name="T8" fmla="*/ 22 w 242"/>
                <a:gd name="T9" fmla="*/ 24 h 610"/>
                <a:gd name="T10" fmla="*/ 19 w 242"/>
                <a:gd name="T11" fmla="*/ 30 h 610"/>
                <a:gd name="T12" fmla="*/ 16 w 242"/>
                <a:gd name="T13" fmla="*/ 37 h 610"/>
                <a:gd name="T14" fmla="*/ 11 w 242"/>
                <a:gd name="T15" fmla="*/ 47 h 610"/>
                <a:gd name="T16" fmla="*/ 5 w 242"/>
                <a:gd name="T17" fmla="*/ 58 h 610"/>
                <a:gd name="T18" fmla="*/ 1 w 242"/>
                <a:gd name="T19" fmla="*/ 67 h 610"/>
                <a:gd name="T20" fmla="*/ 1 w 242"/>
                <a:gd name="T21" fmla="*/ 77 h 610"/>
                <a:gd name="T22" fmla="*/ 4 w 242"/>
                <a:gd name="T23" fmla="*/ 88 h 610"/>
                <a:gd name="T24" fmla="*/ 5 w 242"/>
                <a:gd name="T25" fmla="*/ 99 h 610"/>
                <a:gd name="T26" fmla="*/ 3 w 242"/>
                <a:gd name="T27" fmla="*/ 108 h 610"/>
                <a:gd name="T28" fmla="*/ 6 w 242"/>
                <a:gd name="T29" fmla="*/ 114 h 610"/>
                <a:gd name="T30" fmla="*/ 15 w 242"/>
                <a:gd name="T31" fmla="*/ 119 h 610"/>
                <a:gd name="T32" fmla="*/ 22 w 242"/>
                <a:gd name="T33" fmla="*/ 129 h 610"/>
                <a:gd name="T34" fmla="*/ 28 w 242"/>
                <a:gd name="T35" fmla="*/ 135 h 610"/>
                <a:gd name="T36" fmla="*/ 33 w 242"/>
                <a:gd name="T37" fmla="*/ 139 h 610"/>
                <a:gd name="T38" fmla="*/ 35 w 242"/>
                <a:gd name="T39" fmla="*/ 146 h 610"/>
                <a:gd name="T40" fmla="*/ 37 w 242"/>
                <a:gd name="T41" fmla="*/ 152 h 610"/>
                <a:gd name="T42" fmla="*/ 41 w 242"/>
                <a:gd name="T43" fmla="*/ 152 h 610"/>
                <a:gd name="T44" fmla="*/ 42 w 242"/>
                <a:gd name="T45" fmla="*/ 146 h 610"/>
                <a:gd name="T46" fmla="*/ 42 w 242"/>
                <a:gd name="T47" fmla="*/ 135 h 610"/>
                <a:gd name="T48" fmla="*/ 45 w 242"/>
                <a:gd name="T49" fmla="*/ 123 h 610"/>
                <a:gd name="T50" fmla="*/ 51 w 242"/>
                <a:gd name="T51" fmla="*/ 114 h 610"/>
                <a:gd name="T52" fmla="*/ 55 w 242"/>
                <a:gd name="T53" fmla="*/ 103 h 610"/>
                <a:gd name="T54" fmla="*/ 57 w 242"/>
                <a:gd name="T55" fmla="*/ 86 h 610"/>
                <a:gd name="T56" fmla="*/ 58 w 242"/>
                <a:gd name="T57" fmla="*/ 66 h 610"/>
                <a:gd name="T58" fmla="*/ 58 w 242"/>
                <a:gd name="T59" fmla="*/ 51 h 610"/>
                <a:gd name="T60" fmla="*/ 60 w 242"/>
                <a:gd name="T61" fmla="*/ 39 h 610"/>
                <a:gd name="T62" fmla="*/ 60 w 242"/>
                <a:gd name="T63" fmla="*/ 28 h 610"/>
                <a:gd name="T64" fmla="*/ 56 w 242"/>
                <a:gd name="T65" fmla="*/ 19 h 610"/>
                <a:gd name="T66" fmla="*/ 52 w 242"/>
                <a:gd name="T67" fmla="*/ 10 h 610"/>
                <a:gd name="T68" fmla="*/ 47 w 242"/>
                <a:gd name="T69" fmla="*/ 2 h 610"/>
                <a:gd name="T70" fmla="*/ 44 w 242"/>
                <a:gd name="T71" fmla="*/ 0 h 61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42"/>
                <a:gd name="T109" fmla="*/ 0 h 610"/>
                <a:gd name="T110" fmla="*/ 242 w 242"/>
                <a:gd name="T111" fmla="*/ 610 h 61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42" h="610">
                  <a:moveTo>
                    <a:pt x="173" y="0"/>
                  </a:moveTo>
                  <a:lnTo>
                    <a:pt x="172" y="4"/>
                  </a:lnTo>
                  <a:lnTo>
                    <a:pt x="164" y="12"/>
                  </a:lnTo>
                  <a:lnTo>
                    <a:pt x="154" y="24"/>
                  </a:lnTo>
                  <a:lnTo>
                    <a:pt x="144" y="36"/>
                  </a:lnTo>
                  <a:lnTo>
                    <a:pt x="132" y="44"/>
                  </a:lnTo>
                  <a:lnTo>
                    <a:pt x="122" y="49"/>
                  </a:lnTo>
                  <a:lnTo>
                    <a:pt x="111" y="63"/>
                  </a:lnTo>
                  <a:lnTo>
                    <a:pt x="97" y="79"/>
                  </a:lnTo>
                  <a:lnTo>
                    <a:pt x="87" y="97"/>
                  </a:lnTo>
                  <a:lnTo>
                    <a:pt x="77" y="112"/>
                  </a:lnTo>
                  <a:lnTo>
                    <a:pt x="73" y="122"/>
                  </a:lnTo>
                  <a:lnTo>
                    <a:pt x="71" y="132"/>
                  </a:lnTo>
                  <a:lnTo>
                    <a:pt x="63" y="148"/>
                  </a:lnTo>
                  <a:lnTo>
                    <a:pt x="53" y="168"/>
                  </a:lnTo>
                  <a:lnTo>
                    <a:pt x="44" y="189"/>
                  </a:lnTo>
                  <a:lnTo>
                    <a:pt x="32" y="213"/>
                  </a:lnTo>
                  <a:lnTo>
                    <a:pt x="20" y="234"/>
                  </a:lnTo>
                  <a:lnTo>
                    <a:pt x="10" y="254"/>
                  </a:lnTo>
                  <a:lnTo>
                    <a:pt x="4" y="268"/>
                  </a:lnTo>
                  <a:lnTo>
                    <a:pt x="0" y="288"/>
                  </a:lnTo>
                  <a:lnTo>
                    <a:pt x="2" y="309"/>
                  </a:lnTo>
                  <a:lnTo>
                    <a:pt x="8" y="331"/>
                  </a:lnTo>
                  <a:lnTo>
                    <a:pt x="14" y="354"/>
                  </a:lnTo>
                  <a:lnTo>
                    <a:pt x="18" y="376"/>
                  </a:lnTo>
                  <a:lnTo>
                    <a:pt x="18" y="396"/>
                  </a:lnTo>
                  <a:lnTo>
                    <a:pt x="14" y="414"/>
                  </a:lnTo>
                  <a:lnTo>
                    <a:pt x="12" y="431"/>
                  </a:lnTo>
                  <a:lnTo>
                    <a:pt x="14" y="445"/>
                  </a:lnTo>
                  <a:lnTo>
                    <a:pt x="24" y="455"/>
                  </a:lnTo>
                  <a:lnTo>
                    <a:pt x="42" y="467"/>
                  </a:lnTo>
                  <a:lnTo>
                    <a:pt x="57" y="477"/>
                  </a:lnTo>
                  <a:lnTo>
                    <a:pt x="71" y="492"/>
                  </a:lnTo>
                  <a:lnTo>
                    <a:pt x="85" y="514"/>
                  </a:lnTo>
                  <a:lnTo>
                    <a:pt x="99" y="530"/>
                  </a:lnTo>
                  <a:lnTo>
                    <a:pt x="111" y="540"/>
                  </a:lnTo>
                  <a:lnTo>
                    <a:pt x="122" y="547"/>
                  </a:lnTo>
                  <a:lnTo>
                    <a:pt x="130" y="555"/>
                  </a:lnTo>
                  <a:lnTo>
                    <a:pt x="136" y="569"/>
                  </a:lnTo>
                  <a:lnTo>
                    <a:pt x="140" y="583"/>
                  </a:lnTo>
                  <a:lnTo>
                    <a:pt x="144" y="597"/>
                  </a:lnTo>
                  <a:lnTo>
                    <a:pt x="148" y="606"/>
                  </a:lnTo>
                  <a:lnTo>
                    <a:pt x="154" y="610"/>
                  </a:lnTo>
                  <a:lnTo>
                    <a:pt x="162" y="606"/>
                  </a:lnTo>
                  <a:lnTo>
                    <a:pt x="168" y="597"/>
                  </a:lnTo>
                  <a:lnTo>
                    <a:pt x="168" y="581"/>
                  </a:lnTo>
                  <a:lnTo>
                    <a:pt x="168" y="559"/>
                  </a:lnTo>
                  <a:lnTo>
                    <a:pt x="168" y="538"/>
                  </a:lnTo>
                  <a:lnTo>
                    <a:pt x="172" y="516"/>
                  </a:lnTo>
                  <a:lnTo>
                    <a:pt x="179" y="494"/>
                  </a:lnTo>
                  <a:lnTo>
                    <a:pt x="189" y="475"/>
                  </a:lnTo>
                  <a:lnTo>
                    <a:pt x="201" y="457"/>
                  </a:lnTo>
                  <a:lnTo>
                    <a:pt x="211" y="435"/>
                  </a:lnTo>
                  <a:lnTo>
                    <a:pt x="217" y="412"/>
                  </a:lnTo>
                  <a:lnTo>
                    <a:pt x="221" y="380"/>
                  </a:lnTo>
                  <a:lnTo>
                    <a:pt x="225" y="343"/>
                  </a:lnTo>
                  <a:lnTo>
                    <a:pt x="227" y="303"/>
                  </a:lnTo>
                  <a:lnTo>
                    <a:pt x="229" y="264"/>
                  </a:lnTo>
                  <a:lnTo>
                    <a:pt x="227" y="231"/>
                  </a:lnTo>
                  <a:lnTo>
                    <a:pt x="229" y="203"/>
                  </a:lnTo>
                  <a:lnTo>
                    <a:pt x="233" y="179"/>
                  </a:lnTo>
                  <a:lnTo>
                    <a:pt x="240" y="156"/>
                  </a:lnTo>
                  <a:lnTo>
                    <a:pt x="242" y="134"/>
                  </a:lnTo>
                  <a:lnTo>
                    <a:pt x="238" y="112"/>
                  </a:lnTo>
                  <a:lnTo>
                    <a:pt x="229" y="89"/>
                  </a:lnTo>
                  <a:lnTo>
                    <a:pt x="223" y="73"/>
                  </a:lnTo>
                  <a:lnTo>
                    <a:pt x="215" y="59"/>
                  </a:lnTo>
                  <a:lnTo>
                    <a:pt x="207" y="42"/>
                  </a:lnTo>
                  <a:lnTo>
                    <a:pt x="195" y="22"/>
                  </a:lnTo>
                  <a:lnTo>
                    <a:pt x="185" y="10"/>
                  </a:lnTo>
                  <a:lnTo>
                    <a:pt x="177" y="2"/>
                  </a:lnTo>
                  <a:lnTo>
                    <a:pt x="173" y="0"/>
                  </a:lnTo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0" name="Freeform 78"/>
          <p:cNvSpPr/>
          <p:nvPr/>
        </p:nvSpPr>
        <p:spPr bwMode="gray">
          <a:xfrm>
            <a:off x="3334486" y="3939033"/>
            <a:ext cx="671600" cy="571500"/>
          </a:xfrm>
          <a:custGeom>
            <a:avLst/>
            <a:gdLst>
              <a:gd name="T0" fmla="*/ 279 w 1128"/>
              <a:gd name="T1" fmla="*/ 62 h 960"/>
              <a:gd name="T2" fmla="*/ 272 w 1128"/>
              <a:gd name="T3" fmla="*/ 67 h 960"/>
              <a:gd name="T4" fmla="*/ 266 w 1128"/>
              <a:gd name="T5" fmla="*/ 77 h 960"/>
              <a:gd name="T6" fmla="*/ 261 w 1128"/>
              <a:gd name="T7" fmla="*/ 87 h 960"/>
              <a:gd name="T8" fmla="*/ 254 w 1128"/>
              <a:gd name="T9" fmla="*/ 97 h 960"/>
              <a:gd name="T10" fmla="*/ 241 w 1128"/>
              <a:gd name="T11" fmla="*/ 103 h 960"/>
              <a:gd name="T12" fmla="*/ 230 w 1128"/>
              <a:gd name="T13" fmla="*/ 104 h 960"/>
              <a:gd name="T14" fmla="*/ 216 w 1128"/>
              <a:gd name="T15" fmla="*/ 103 h 960"/>
              <a:gd name="T16" fmla="*/ 203 w 1128"/>
              <a:gd name="T17" fmla="*/ 110 h 960"/>
              <a:gd name="T18" fmla="*/ 199 w 1128"/>
              <a:gd name="T19" fmla="*/ 115 h 960"/>
              <a:gd name="T20" fmla="*/ 198 w 1128"/>
              <a:gd name="T21" fmla="*/ 118 h 960"/>
              <a:gd name="T22" fmla="*/ 196 w 1128"/>
              <a:gd name="T23" fmla="*/ 119 h 960"/>
              <a:gd name="T24" fmla="*/ 190 w 1128"/>
              <a:gd name="T25" fmla="*/ 114 h 960"/>
              <a:gd name="T26" fmla="*/ 183 w 1128"/>
              <a:gd name="T27" fmla="*/ 118 h 960"/>
              <a:gd name="T28" fmla="*/ 177 w 1128"/>
              <a:gd name="T29" fmla="*/ 127 h 960"/>
              <a:gd name="T30" fmla="*/ 164 w 1128"/>
              <a:gd name="T31" fmla="*/ 127 h 960"/>
              <a:gd name="T32" fmla="*/ 155 w 1128"/>
              <a:gd name="T33" fmla="*/ 120 h 960"/>
              <a:gd name="T34" fmla="*/ 148 w 1128"/>
              <a:gd name="T35" fmla="*/ 111 h 960"/>
              <a:gd name="T36" fmla="*/ 143 w 1128"/>
              <a:gd name="T37" fmla="*/ 113 h 960"/>
              <a:gd name="T38" fmla="*/ 147 w 1128"/>
              <a:gd name="T39" fmla="*/ 122 h 960"/>
              <a:gd name="T40" fmla="*/ 154 w 1128"/>
              <a:gd name="T41" fmla="*/ 130 h 960"/>
              <a:gd name="T42" fmla="*/ 153 w 1128"/>
              <a:gd name="T43" fmla="*/ 140 h 960"/>
              <a:gd name="T44" fmla="*/ 140 w 1128"/>
              <a:gd name="T45" fmla="*/ 149 h 960"/>
              <a:gd name="T46" fmla="*/ 134 w 1128"/>
              <a:gd name="T47" fmla="*/ 149 h 960"/>
              <a:gd name="T48" fmla="*/ 132 w 1128"/>
              <a:gd name="T49" fmla="*/ 148 h 960"/>
              <a:gd name="T50" fmla="*/ 130 w 1128"/>
              <a:gd name="T51" fmla="*/ 148 h 960"/>
              <a:gd name="T52" fmla="*/ 126 w 1128"/>
              <a:gd name="T53" fmla="*/ 154 h 960"/>
              <a:gd name="T54" fmla="*/ 116 w 1128"/>
              <a:gd name="T55" fmla="*/ 163 h 960"/>
              <a:gd name="T56" fmla="*/ 110 w 1128"/>
              <a:gd name="T57" fmla="*/ 167 h 960"/>
              <a:gd name="T58" fmla="*/ 97 w 1128"/>
              <a:gd name="T59" fmla="*/ 168 h 960"/>
              <a:gd name="T60" fmla="*/ 87 w 1128"/>
              <a:gd name="T61" fmla="*/ 171 h 960"/>
              <a:gd name="T62" fmla="*/ 75 w 1128"/>
              <a:gd name="T63" fmla="*/ 179 h 960"/>
              <a:gd name="T64" fmla="*/ 56 w 1128"/>
              <a:gd name="T65" fmla="*/ 185 h 960"/>
              <a:gd name="T66" fmla="*/ 46 w 1128"/>
              <a:gd name="T67" fmla="*/ 186 h 960"/>
              <a:gd name="T68" fmla="*/ 38 w 1128"/>
              <a:gd name="T69" fmla="*/ 194 h 960"/>
              <a:gd name="T70" fmla="*/ 29 w 1128"/>
              <a:gd name="T71" fmla="*/ 199 h 960"/>
              <a:gd name="T72" fmla="*/ 23 w 1128"/>
              <a:gd name="T73" fmla="*/ 207 h 960"/>
              <a:gd name="T74" fmla="*/ 26 w 1128"/>
              <a:gd name="T75" fmla="*/ 214 h 960"/>
              <a:gd name="T76" fmla="*/ 35 w 1128"/>
              <a:gd name="T77" fmla="*/ 227 h 960"/>
              <a:gd name="T78" fmla="*/ 35 w 1128"/>
              <a:gd name="T79" fmla="*/ 235 h 960"/>
              <a:gd name="T80" fmla="*/ 24 w 1128"/>
              <a:gd name="T81" fmla="*/ 240 h 960"/>
              <a:gd name="T82" fmla="*/ 13 w 1128"/>
              <a:gd name="T83" fmla="*/ 235 h 960"/>
              <a:gd name="T84" fmla="*/ 4 w 1128"/>
              <a:gd name="T85" fmla="*/ 222 h 960"/>
              <a:gd name="T86" fmla="*/ 1 w 1128"/>
              <a:gd name="T87" fmla="*/ 210 h 960"/>
              <a:gd name="T88" fmla="*/ 1 w 1128"/>
              <a:gd name="T89" fmla="*/ 200 h 960"/>
              <a:gd name="T90" fmla="*/ 8 w 1128"/>
              <a:gd name="T91" fmla="*/ 189 h 960"/>
              <a:gd name="T92" fmla="*/ 0 w 1128"/>
              <a:gd name="T93" fmla="*/ 184 h 960"/>
              <a:gd name="T94" fmla="*/ 19 w 1128"/>
              <a:gd name="T95" fmla="*/ 160 h 960"/>
              <a:gd name="T96" fmla="*/ 37 w 1128"/>
              <a:gd name="T97" fmla="*/ 139 h 960"/>
              <a:gd name="T98" fmla="*/ 59 w 1128"/>
              <a:gd name="T99" fmla="*/ 101 h 960"/>
              <a:gd name="T100" fmla="*/ 74 w 1128"/>
              <a:gd name="T101" fmla="*/ 62 h 960"/>
              <a:gd name="T102" fmla="*/ 82 w 1128"/>
              <a:gd name="T103" fmla="*/ 36 h 960"/>
              <a:gd name="T104" fmla="*/ 121 w 1128"/>
              <a:gd name="T105" fmla="*/ 3 h 960"/>
              <a:gd name="T106" fmla="*/ 156 w 1128"/>
              <a:gd name="T107" fmla="*/ 8 h 960"/>
              <a:gd name="T108" fmla="*/ 170 w 1128"/>
              <a:gd name="T109" fmla="*/ 24 h 960"/>
              <a:gd name="T110" fmla="*/ 185 w 1128"/>
              <a:gd name="T111" fmla="*/ 32 h 960"/>
              <a:gd name="T112" fmla="*/ 224 w 1128"/>
              <a:gd name="T113" fmla="*/ 15 h 960"/>
              <a:gd name="T114" fmla="*/ 272 w 1128"/>
              <a:gd name="T115" fmla="*/ 41 h 960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1128"/>
              <a:gd name="T175" fmla="*/ 0 h 960"/>
              <a:gd name="T176" fmla="*/ 1128 w 1128"/>
              <a:gd name="T177" fmla="*/ 960 h 960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1128" h="960">
                <a:moveTo>
                  <a:pt x="1128" y="246"/>
                </a:moveTo>
                <a:lnTo>
                  <a:pt x="1124" y="248"/>
                </a:lnTo>
                <a:lnTo>
                  <a:pt x="1116" y="250"/>
                </a:lnTo>
                <a:lnTo>
                  <a:pt x="1104" y="254"/>
                </a:lnTo>
                <a:lnTo>
                  <a:pt x="1094" y="259"/>
                </a:lnTo>
                <a:lnTo>
                  <a:pt x="1088" y="265"/>
                </a:lnTo>
                <a:lnTo>
                  <a:pt x="1083" y="275"/>
                </a:lnTo>
                <a:lnTo>
                  <a:pt x="1075" y="289"/>
                </a:lnTo>
                <a:lnTo>
                  <a:pt x="1063" y="305"/>
                </a:lnTo>
                <a:lnTo>
                  <a:pt x="1055" y="318"/>
                </a:lnTo>
                <a:lnTo>
                  <a:pt x="1047" y="332"/>
                </a:lnTo>
                <a:lnTo>
                  <a:pt x="1043" y="348"/>
                </a:lnTo>
                <a:lnTo>
                  <a:pt x="1037" y="362"/>
                </a:lnTo>
                <a:lnTo>
                  <a:pt x="1029" y="376"/>
                </a:lnTo>
                <a:lnTo>
                  <a:pt x="1016" y="387"/>
                </a:lnTo>
                <a:lnTo>
                  <a:pt x="1002" y="395"/>
                </a:lnTo>
                <a:lnTo>
                  <a:pt x="984" y="403"/>
                </a:lnTo>
                <a:lnTo>
                  <a:pt x="966" y="411"/>
                </a:lnTo>
                <a:lnTo>
                  <a:pt x="949" y="417"/>
                </a:lnTo>
                <a:lnTo>
                  <a:pt x="937" y="419"/>
                </a:lnTo>
                <a:lnTo>
                  <a:pt x="921" y="415"/>
                </a:lnTo>
                <a:lnTo>
                  <a:pt x="903" y="411"/>
                </a:lnTo>
                <a:lnTo>
                  <a:pt x="884" y="409"/>
                </a:lnTo>
                <a:lnTo>
                  <a:pt x="864" y="411"/>
                </a:lnTo>
                <a:lnTo>
                  <a:pt x="846" y="419"/>
                </a:lnTo>
                <a:lnTo>
                  <a:pt x="829" y="431"/>
                </a:lnTo>
                <a:lnTo>
                  <a:pt x="813" y="440"/>
                </a:lnTo>
                <a:lnTo>
                  <a:pt x="801" y="450"/>
                </a:lnTo>
                <a:lnTo>
                  <a:pt x="799" y="454"/>
                </a:lnTo>
                <a:lnTo>
                  <a:pt x="797" y="458"/>
                </a:lnTo>
                <a:lnTo>
                  <a:pt x="795" y="464"/>
                </a:lnTo>
                <a:lnTo>
                  <a:pt x="793" y="468"/>
                </a:lnTo>
                <a:lnTo>
                  <a:pt x="791" y="472"/>
                </a:lnTo>
                <a:lnTo>
                  <a:pt x="789" y="474"/>
                </a:lnTo>
                <a:lnTo>
                  <a:pt x="787" y="474"/>
                </a:lnTo>
                <a:lnTo>
                  <a:pt x="783" y="474"/>
                </a:lnTo>
                <a:lnTo>
                  <a:pt x="777" y="470"/>
                </a:lnTo>
                <a:lnTo>
                  <a:pt x="770" y="462"/>
                </a:lnTo>
                <a:lnTo>
                  <a:pt x="760" y="456"/>
                </a:lnTo>
                <a:lnTo>
                  <a:pt x="752" y="456"/>
                </a:lnTo>
                <a:lnTo>
                  <a:pt x="742" y="462"/>
                </a:lnTo>
                <a:lnTo>
                  <a:pt x="734" y="472"/>
                </a:lnTo>
                <a:lnTo>
                  <a:pt x="726" y="484"/>
                </a:lnTo>
                <a:lnTo>
                  <a:pt x="718" y="496"/>
                </a:lnTo>
                <a:lnTo>
                  <a:pt x="708" y="507"/>
                </a:lnTo>
                <a:lnTo>
                  <a:pt x="695" y="513"/>
                </a:lnTo>
                <a:lnTo>
                  <a:pt x="679" y="513"/>
                </a:lnTo>
                <a:lnTo>
                  <a:pt x="657" y="509"/>
                </a:lnTo>
                <a:lnTo>
                  <a:pt x="644" y="503"/>
                </a:lnTo>
                <a:lnTo>
                  <a:pt x="634" y="494"/>
                </a:lnTo>
                <a:lnTo>
                  <a:pt x="622" y="482"/>
                </a:lnTo>
                <a:lnTo>
                  <a:pt x="612" y="468"/>
                </a:lnTo>
                <a:lnTo>
                  <a:pt x="602" y="454"/>
                </a:lnTo>
                <a:lnTo>
                  <a:pt x="592" y="442"/>
                </a:lnTo>
                <a:lnTo>
                  <a:pt x="583" y="437"/>
                </a:lnTo>
                <a:lnTo>
                  <a:pt x="575" y="440"/>
                </a:lnTo>
                <a:lnTo>
                  <a:pt x="571" y="452"/>
                </a:lnTo>
                <a:lnTo>
                  <a:pt x="575" y="464"/>
                </a:lnTo>
                <a:lnTo>
                  <a:pt x="581" y="478"/>
                </a:lnTo>
                <a:lnTo>
                  <a:pt x="588" y="490"/>
                </a:lnTo>
                <a:lnTo>
                  <a:pt x="596" y="498"/>
                </a:lnTo>
                <a:lnTo>
                  <a:pt x="608" y="509"/>
                </a:lnTo>
                <a:lnTo>
                  <a:pt x="618" y="519"/>
                </a:lnTo>
                <a:lnTo>
                  <a:pt x="624" y="531"/>
                </a:lnTo>
                <a:lnTo>
                  <a:pt x="624" y="541"/>
                </a:lnTo>
                <a:lnTo>
                  <a:pt x="612" y="557"/>
                </a:lnTo>
                <a:lnTo>
                  <a:pt x="596" y="574"/>
                </a:lnTo>
                <a:lnTo>
                  <a:pt x="577" y="588"/>
                </a:lnTo>
                <a:lnTo>
                  <a:pt x="557" y="596"/>
                </a:lnTo>
                <a:lnTo>
                  <a:pt x="545" y="600"/>
                </a:lnTo>
                <a:lnTo>
                  <a:pt x="535" y="598"/>
                </a:lnTo>
                <a:lnTo>
                  <a:pt x="533" y="596"/>
                </a:lnTo>
                <a:lnTo>
                  <a:pt x="531" y="594"/>
                </a:lnTo>
                <a:lnTo>
                  <a:pt x="527" y="592"/>
                </a:lnTo>
                <a:lnTo>
                  <a:pt x="525" y="590"/>
                </a:lnTo>
                <a:lnTo>
                  <a:pt x="523" y="590"/>
                </a:lnTo>
                <a:lnTo>
                  <a:pt x="521" y="590"/>
                </a:lnTo>
                <a:lnTo>
                  <a:pt x="520" y="592"/>
                </a:lnTo>
                <a:lnTo>
                  <a:pt x="518" y="598"/>
                </a:lnTo>
                <a:lnTo>
                  <a:pt x="514" y="608"/>
                </a:lnTo>
                <a:lnTo>
                  <a:pt x="504" y="614"/>
                </a:lnTo>
                <a:lnTo>
                  <a:pt x="492" y="624"/>
                </a:lnTo>
                <a:lnTo>
                  <a:pt x="478" y="637"/>
                </a:lnTo>
                <a:lnTo>
                  <a:pt x="466" y="651"/>
                </a:lnTo>
                <a:lnTo>
                  <a:pt x="459" y="661"/>
                </a:lnTo>
                <a:lnTo>
                  <a:pt x="451" y="667"/>
                </a:lnTo>
                <a:lnTo>
                  <a:pt x="441" y="667"/>
                </a:lnTo>
                <a:lnTo>
                  <a:pt x="427" y="665"/>
                </a:lnTo>
                <a:lnTo>
                  <a:pt x="411" y="667"/>
                </a:lnTo>
                <a:lnTo>
                  <a:pt x="390" y="669"/>
                </a:lnTo>
                <a:lnTo>
                  <a:pt x="374" y="669"/>
                </a:lnTo>
                <a:lnTo>
                  <a:pt x="360" y="675"/>
                </a:lnTo>
                <a:lnTo>
                  <a:pt x="348" y="683"/>
                </a:lnTo>
                <a:lnTo>
                  <a:pt x="336" y="694"/>
                </a:lnTo>
                <a:lnTo>
                  <a:pt x="323" y="704"/>
                </a:lnTo>
                <a:lnTo>
                  <a:pt x="299" y="714"/>
                </a:lnTo>
                <a:lnTo>
                  <a:pt x="271" y="726"/>
                </a:lnTo>
                <a:lnTo>
                  <a:pt x="246" y="734"/>
                </a:lnTo>
                <a:lnTo>
                  <a:pt x="226" y="740"/>
                </a:lnTo>
                <a:lnTo>
                  <a:pt x="212" y="740"/>
                </a:lnTo>
                <a:lnTo>
                  <a:pt x="199" y="740"/>
                </a:lnTo>
                <a:lnTo>
                  <a:pt x="185" y="742"/>
                </a:lnTo>
                <a:lnTo>
                  <a:pt x="173" y="748"/>
                </a:lnTo>
                <a:lnTo>
                  <a:pt x="163" y="759"/>
                </a:lnTo>
                <a:lnTo>
                  <a:pt x="153" y="773"/>
                </a:lnTo>
                <a:lnTo>
                  <a:pt x="142" y="781"/>
                </a:lnTo>
                <a:lnTo>
                  <a:pt x="128" y="787"/>
                </a:lnTo>
                <a:lnTo>
                  <a:pt x="116" y="793"/>
                </a:lnTo>
                <a:lnTo>
                  <a:pt x="108" y="803"/>
                </a:lnTo>
                <a:lnTo>
                  <a:pt x="100" y="816"/>
                </a:lnTo>
                <a:lnTo>
                  <a:pt x="92" y="826"/>
                </a:lnTo>
                <a:lnTo>
                  <a:pt x="86" y="834"/>
                </a:lnTo>
                <a:lnTo>
                  <a:pt x="90" y="844"/>
                </a:lnTo>
                <a:lnTo>
                  <a:pt x="104" y="856"/>
                </a:lnTo>
                <a:lnTo>
                  <a:pt x="118" y="872"/>
                </a:lnTo>
                <a:lnTo>
                  <a:pt x="130" y="891"/>
                </a:lnTo>
                <a:lnTo>
                  <a:pt x="138" y="905"/>
                </a:lnTo>
                <a:lnTo>
                  <a:pt x="144" y="919"/>
                </a:lnTo>
                <a:lnTo>
                  <a:pt x="146" y="931"/>
                </a:lnTo>
                <a:lnTo>
                  <a:pt x="140" y="940"/>
                </a:lnTo>
                <a:lnTo>
                  <a:pt x="128" y="946"/>
                </a:lnTo>
                <a:lnTo>
                  <a:pt x="114" y="954"/>
                </a:lnTo>
                <a:lnTo>
                  <a:pt x="96" y="960"/>
                </a:lnTo>
                <a:lnTo>
                  <a:pt x="79" y="960"/>
                </a:lnTo>
                <a:lnTo>
                  <a:pt x="67" y="956"/>
                </a:lnTo>
                <a:lnTo>
                  <a:pt x="51" y="938"/>
                </a:lnTo>
                <a:lnTo>
                  <a:pt x="37" y="919"/>
                </a:lnTo>
                <a:lnTo>
                  <a:pt x="25" y="901"/>
                </a:lnTo>
                <a:lnTo>
                  <a:pt x="18" y="887"/>
                </a:lnTo>
                <a:lnTo>
                  <a:pt x="10" y="872"/>
                </a:lnTo>
                <a:lnTo>
                  <a:pt x="4" y="854"/>
                </a:lnTo>
                <a:lnTo>
                  <a:pt x="2" y="840"/>
                </a:lnTo>
                <a:lnTo>
                  <a:pt x="2" y="826"/>
                </a:lnTo>
                <a:lnTo>
                  <a:pt x="2" y="812"/>
                </a:lnTo>
                <a:lnTo>
                  <a:pt x="4" y="797"/>
                </a:lnTo>
                <a:lnTo>
                  <a:pt x="12" y="783"/>
                </a:lnTo>
                <a:lnTo>
                  <a:pt x="25" y="765"/>
                </a:lnTo>
                <a:lnTo>
                  <a:pt x="31" y="753"/>
                </a:lnTo>
                <a:lnTo>
                  <a:pt x="33" y="749"/>
                </a:lnTo>
                <a:lnTo>
                  <a:pt x="4" y="746"/>
                </a:lnTo>
                <a:lnTo>
                  <a:pt x="0" y="734"/>
                </a:lnTo>
                <a:lnTo>
                  <a:pt x="33" y="687"/>
                </a:lnTo>
                <a:lnTo>
                  <a:pt x="71" y="675"/>
                </a:lnTo>
                <a:lnTo>
                  <a:pt x="77" y="637"/>
                </a:lnTo>
                <a:lnTo>
                  <a:pt x="128" y="627"/>
                </a:lnTo>
                <a:lnTo>
                  <a:pt x="147" y="612"/>
                </a:lnTo>
                <a:lnTo>
                  <a:pt x="147" y="553"/>
                </a:lnTo>
                <a:lnTo>
                  <a:pt x="175" y="539"/>
                </a:lnTo>
                <a:lnTo>
                  <a:pt x="244" y="478"/>
                </a:lnTo>
                <a:lnTo>
                  <a:pt x="238" y="403"/>
                </a:lnTo>
                <a:lnTo>
                  <a:pt x="264" y="332"/>
                </a:lnTo>
                <a:lnTo>
                  <a:pt x="301" y="307"/>
                </a:lnTo>
                <a:lnTo>
                  <a:pt x="297" y="250"/>
                </a:lnTo>
                <a:lnTo>
                  <a:pt x="325" y="220"/>
                </a:lnTo>
                <a:lnTo>
                  <a:pt x="303" y="157"/>
                </a:lnTo>
                <a:lnTo>
                  <a:pt x="329" y="143"/>
                </a:lnTo>
                <a:lnTo>
                  <a:pt x="329" y="86"/>
                </a:lnTo>
                <a:lnTo>
                  <a:pt x="384" y="78"/>
                </a:lnTo>
                <a:lnTo>
                  <a:pt x="484" y="9"/>
                </a:lnTo>
                <a:lnTo>
                  <a:pt x="535" y="39"/>
                </a:lnTo>
                <a:lnTo>
                  <a:pt x="592" y="9"/>
                </a:lnTo>
                <a:lnTo>
                  <a:pt x="624" y="29"/>
                </a:lnTo>
                <a:lnTo>
                  <a:pt x="693" y="0"/>
                </a:lnTo>
                <a:lnTo>
                  <a:pt x="720" y="27"/>
                </a:lnTo>
                <a:lnTo>
                  <a:pt x="681" y="94"/>
                </a:lnTo>
                <a:lnTo>
                  <a:pt x="651" y="130"/>
                </a:lnTo>
                <a:lnTo>
                  <a:pt x="679" y="151"/>
                </a:lnTo>
                <a:lnTo>
                  <a:pt x="740" y="128"/>
                </a:lnTo>
                <a:lnTo>
                  <a:pt x="823" y="92"/>
                </a:lnTo>
                <a:lnTo>
                  <a:pt x="878" y="120"/>
                </a:lnTo>
                <a:lnTo>
                  <a:pt x="895" y="59"/>
                </a:lnTo>
                <a:lnTo>
                  <a:pt x="984" y="61"/>
                </a:lnTo>
                <a:lnTo>
                  <a:pt x="1053" y="96"/>
                </a:lnTo>
                <a:lnTo>
                  <a:pt x="1086" y="161"/>
                </a:lnTo>
                <a:lnTo>
                  <a:pt x="1110" y="216"/>
                </a:lnTo>
                <a:lnTo>
                  <a:pt x="1128" y="246"/>
                </a:lnTo>
              </a:path>
            </a:pathLst>
          </a:custGeom>
          <a:solidFill>
            <a:schemeClr val="accent2"/>
          </a:solidFill>
          <a:ln w="6350">
            <a:solidFill>
              <a:srgbClr val="FFFFFF"/>
            </a:solidFill>
            <a:prstDash val="solid"/>
            <a:round/>
          </a:ln>
        </p:spPr>
        <p:txBody>
          <a:bodyPr lIns="68567" tIns="34284" rIns="68567" bIns="34284"/>
          <a:lstStyle/>
          <a:p>
            <a:endParaRPr lang="zh-CN" altLang="en-US"/>
          </a:p>
        </p:txBody>
      </p:sp>
      <p:sp>
        <p:nvSpPr>
          <p:cNvPr id="71" name="Freeform 92"/>
          <p:cNvSpPr/>
          <p:nvPr/>
        </p:nvSpPr>
        <p:spPr bwMode="gray">
          <a:xfrm>
            <a:off x="3647662" y="2615059"/>
            <a:ext cx="587055" cy="394097"/>
          </a:xfrm>
          <a:custGeom>
            <a:avLst/>
            <a:gdLst>
              <a:gd name="T0" fmla="*/ 81 w 987"/>
              <a:gd name="T1" fmla="*/ 0 h 663"/>
              <a:gd name="T2" fmla="*/ 88 w 987"/>
              <a:gd name="T3" fmla="*/ 3 h 663"/>
              <a:gd name="T4" fmla="*/ 96 w 987"/>
              <a:gd name="T5" fmla="*/ 5 h 663"/>
              <a:gd name="T6" fmla="*/ 103 w 987"/>
              <a:gd name="T7" fmla="*/ 2 h 663"/>
              <a:gd name="T8" fmla="*/ 111 w 987"/>
              <a:gd name="T9" fmla="*/ 0 h 663"/>
              <a:gd name="T10" fmla="*/ 119 w 987"/>
              <a:gd name="T11" fmla="*/ 5 h 663"/>
              <a:gd name="T12" fmla="*/ 125 w 987"/>
              <a:gd name="T13" fmla="*/ 15 h 663"/>
              <a:gd name="T14" fmla="*/ 126 w 987"/>
              <a:gd name="T15" fmla="*/ 24 h 663"/>
              <a:gd name="T16" fmla="*/ 128 w 987"/>
              <a:gd name="T17" fmla="*/ 32 h 663"/>
              <a:gd name="T18" fmla="*/ 133 w 987"/>
              <a:gd name="T19" fmla="*/ 37 h 663"/>
              <a:gd name="T20" fmla="*/ 141 w 987"/>
              <a:gd name="T21" fmla="*/ 39 h 663"/>
              <a:gd name="T22" fmla="*/ 149 w 987"/>
              <a:gd name="T23" fmla="*/ 38 h 663"/>
              <a:gd name="T24" fmla="*/ 154 w 987"/>
              <a:gd name="T25" fmla="*/ 33 h 663"/>
              <a:gd name="T26" fmla="*/ 160 w 987"/>
              <a:gd name="T27" fmla="*/ 24 h 663"/>
              <a:gd name="T28" fmla="*/ 167 w 987"/>
              <a:gd name="T29" fmla="*/ 15 h 663"/>
              <a:gd name="T30" fmla="*/ 175 w 987"/>
              <a:gd name="T31" fmla="*/ 6 h 663"/>
              <a:gd name="T32" fmla="*/ 184 w 987"/>
              <a:gd name="T33" fmla="*/ 2 h 663"/>
              <a:gd name="T34" fmla="*/ 191 w 987"/>
              <a:gd name="T35" fmla="*/ 4 h 663"/>
              <a:gd name="T36" fmla="*/ 200 w 987"/>
              <a:gd name="T37" fmla="*/ 9 h 663"/>
              <a:gd name="T38" fmla="*/ 212 w 987"/>
              <a:gd name="T39" fmla="*/ 11 h 663"/>
              <a:gd name="T40" fmla="*/ 224 w 987"/>
              <a:gd name="T41" fmla="*/ 9 h 663"/>
              <a:gd name="T42" fmla="*/ 234 w 987"/>
              <a:gd name="T43" fmla="*/ 7 h 663"/>
              <a:gd name="T44" fmla="*/ 241 w 987"/>
              <a:gd name="T45" fmla="*/ 5 h 663"/>
              <a:gd name="T46" fmla="*/ 246 w 987"/>
              <a:gd name="T47" fmla="*/ 5 h 663"/>
              <a:gd name="T48" fmla="*/ 246 w 987"/>
              <a:gd name="T49" fmla="*/ 12 h 663"/>
              <a:gd name="T50" fmla="*/ 245 w 987"/>
              <a:gd name="T51" fmla="*/ 23 h 663"/>
              <a:gd name="T52" fmla="*/ 243 w 987"/>
              <a:gd name="T53" fmla="*/ 31 h 663"/>
              <a:gd name="T54" fmla="*/ 237 w 987"/>
              <a:gd name="T55" fmla="*/ 32 h 663"/>
              <a:gd name="T56" fmla="*/ 231 w 987"/>
              <a:gd name="T57" fmla="*/ 31 h 663"/>
              <a:gd name="T58" fmla="*/ 225 w 987"/>
              <a:gd name="T59" fmla="*/ 32 h 663"/>
              <a:gd name="T60" fmla="*/ 216 w 987"/>
              <a:gd name="T61" fmla="*/ 41 h 663"/>
              <a:gd name="T62" fmla="*/ 205 w 987"/>
              <a:gd name="T63" fmla="*/ 49 h 663"/>
              <a:gd name="T64" fmla="*/ 198 w 987"/>
              <a:gd name="T65" fmla="*/ 51 h 663"/>
              <a:gd name="T66" fmla="*/ 191 w 987"/>
              <a:gd name="T67" fmla="*/ 52 h 663"/>
              <a:gd name="T68" fmla="*/ 189 w 987"/>
              <a:gd name="T69" fmla="*/ 55 h 663"/>
              <a:gd name="T70" fmla="*/ 191 w 987"/>
              <a:gd name="T71" fmla="*/ 63 h 663"/>
              <a:gd name="T72" fmla="*/ 190 w 987"/>
              <a:gd name="T73" fmla="*/ 72 h 663"/>
              <a:gd name="T74" fmla="*/ 185 w 987"/>
              <a:gd name="T75" fmla="*/ 77 h 663"/>
              <a:gd name="T76" fmla="*/ 177 w 987"/>
              <a:gd name="T77" fmla="*/ 79 h 663"/>
              <a:gd name="T78" fmla="*/ 171 w 987"/>
              <a:gd name="T79" fmla="*/ 79 h 663"/>
              <a:gd name="T80" fmla="*/ 170 w 987"/>
              <a:gd name="T81" fmla="*/ 84 h 663"/>
              <a:gd name="T82" fmla="*/ 170 w 987"/>
              <a:gd name="T83" fmla="*/ 93 h 663"/>
              <a:gd name="T84" fmla="*/ 168 w 987"/>
              <a:gd name="T85" fmla="*/ 101 h 663"/>
              <a:gd name="T86" fmla="*/ 163 w 987"/>
              <a:gd name="T87" fmla="*/ 106 h 663"/>
              <a:gd name="T88" fmla="*/ 157 w 987"/>
              <a:gd name="T89" fmla="*/ 111 h 663"/>
              <a:gd name="T90" fmla="*/ 155 w 987"/>
              <a:gd name="T91" fmla="*/ 118 h 663"/>
              <a:gd name="T92" fmla="*/ 152 w 987"/>
              <a:gd name="T93" fmla="*/ 123 h 663"/>
              <a:gd name="T94" fmla="*/ 139 w 987"/>
              <a:gd name="T95" fmla="*/ 127 h 663"/>
              <a:gd name="T96" fmla="*/ 129 w 987"/>
              <a:gd name="T97" fmla="*/ 143 h 663"/>
              <a:gd name="T98" fmla="*/ 106 w 987"/>
              <a:gd name="T99" fmla="*/ 148 h 663"/>
              <a:gd name="T100" fmla="*/ 89 w 987"/>
              <a:gd name="T101" fmla="*/ 156 h 663"/>
              <a:gd name="T102" fmla="*/ 66 w 987"/>
              <a:gd name="T103" fmla="*/ 144 h 663"/>
              <a:gd name="T104" fmla="*/ 52 w 987"/>
              <a:gd name="T105" fmla="*/ 160 h 663"/>
              <a:gd name="T106" fmla="*/ 13 w 987"/>
              <a:gd name="T107" fmla="*/ 152 h 663"/>
              <a:gd name="T108" fmla="*/ 0 w 987"/>
              <a:gd name="T109" fmla="*/ 140 h 663"/>
              <a:gd name="T110" fmla="*/ 14 w 987"/>
              <a:gd name="T111" fmla="*/ 98 h 663"/>
              <a:gd name="T112" fmla="*/ 8 w 987"/>
              <a:gd name="T113" fmla="*/ 78 h 663"/>
              <a:gd name="T114" fmla="*/ 26 w 987"/>
              <a:gd name="T115" fmla="*/ 45 h 663"/>
              <a:gd name="T116" fmla="*/ 50 w 987"/>
              <a:gd name="T117" fmla="*/ 22 h 663"/>
              <a:gd name="T118" fmla="*/ 80 w 987"/>
              <a:gd name="T119" fmla="*/ 0 h 663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987"/>
              <a:gd name="T181" fmla="*/ 0 h 663"/>
              <a:gd name="T182" fmla="*/ 987 w 987"/>
              <a:gd name="T183" fmla="*/ 663 h 663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987" h="663">
                <a:moveTo>
                  <a:pt x="323" y="0"/>
                </a:moveTo>
                <a:lnTo>
                  <a:pt x="327" y="2"/>
                </a:lnTo>
                <a:lnTo>
                  <a:pt x="339" y="7"/>
                </a:lnTo>
                <a:lnTo>
                  <a:pt x="353" y="13"/>
                </a:lnTo>
                <a:lnTo>
                  <a:pt x="369" y="19"/>
                </a:lnTo>
                <a:lnTo>
                  <a:pt x="384" y="21"/>
                </a:lnTo>
                <a:lnTo>
                  <a:pt x="398" y="19"/>
                </a:lnTo>
                <a:lnTo>
                  <a:pt x="414" y="9"/>
                </a:lnTo>
                <a:lnTo>
                  <a:pt x="432" y="2"/>
                </a:lnTo>
                <a:lnTo>
                  <a:pt x="447" y="2"/>
                </a:lnTo>
                <a:lnTo>
                  <a:pt x="463" y="7"/>
                </a:lnTo>
                <a:lnTo>
                  <a:pt x="479" y="23"/>
                </a:lnTo>
                <a:lnTo>
                  <a:pt x="493" y="43"/>
                </a:lnTo>
                <a:lnTo>
                  <a:pt x="500" y="63"/>
                </a:lnTo>
                <a:lnTo>
                  <a:pt x="504" y="82"/>
                </a:lnTo>
                <a:lnTo>
                  <a:pt x="504" y="98"/>
                </a:lnTo>
                <a:lnTo>
                  <a:pt x="508" y="114"/>
                </a:lnTo>
                <a:lnTo>
                  <a:pt x="512" y="129"/>
                </a:lnTo>
                <a:lnTo>
                  <a:pt x="522" y="143"/>
                </a:lnTo>
                <a:lnTo>
                  <a:pt x="534" y="151"/>
                </a:lnTo>
                <a:lnTo>
                  <a:pt x="550" y="155"/>
                </a:lnTo>
                <a:lnTo>
                  <a:pt x="567" y="157"/>
                </a:lnTo>
                <a:lnTo>
                  <a:pt x="585" y="157"/>
                </a:lnTo>
                <a:lnTo>
                  <a:pt x="599" y="153"/>
                </a:lnTo>
                <a:lnTo>
                  <a:pt x="609" y="147"/>
                </a:lnTo>
                <a:lnTo>
                  <a:pt x="617" y="133"/>
                </a:lnTo>
                <a:lnTo>
                  <a:pt x="628" y="116"/>
                </a:lnTo>
                <a:lnTo>
                  <a:pt x="642" y="96"/>
                </a:lnTo>
                <a:lnTo>
                  <a:pt x="656" y="76"/>
                </a:lnTo>
                <a:lnTo>
                  <a:pt x="668" y="61"/>
                </a:lnTo>
                <a:lnTo>
                  <a:pt x="683" y="43"/>
                </a:lnTo>
                <a:lnTo>
                  <a:pt x="703" y="27"/>
                </a:lnTo>
                <a:lnTo>
                  <a:pt x="723" y="15"/>
                </a:lnTo>
                <a:lnTo>
                  <a:pt x="737" y="9"/>
                </a:lnTo>
                <a:lnTo>
                  <a:pt x="748" y="11"/>
                </a:lnTo>
                <a:lnTo>
                  <a:pt x="764" y="19"/>
                </a:lnTo>
                <a:lnTo>
                  <a:pt x="782" y="27"/>
                </a:lnTo>
                <a:lnTo>
                  <a:pt x="802" y="37"/>
                </a:lnTo>
                <a:lnTo>
                  <a:pt x="823" y="45"/>
                </a:lnTo>
                <a:lnTo>
                  <a:pt x="851" y="47"/>
                </a:lnTo>
                <a:lnTo>
                  <a:pt x="874" y="43"/>
                </a:lnTo>
                <a:lnTo>
                  <a:pt x="896" y="37"/>
                </a:lnTo>
                <a:lnTo>
                  <a:pt x="920" y="33"/>
                </a:lnTo>
                <a:lnTo>
                  <a:pt x="937" y="29"/>
                </a:lnTo>
                <a:lnTo>
                  <a:pt x="953" y="25"/>
                </a:lnTo>
                <a:lnTo>
                  <a:pt x="967" y="21"/>
                </a:lnTo>
                <a:lnTo>
                  <a:pt x="979" y="19"/>
                </a:lnTo>
                <a:lnTo>
                  <a:pt x="985" y="21"/>
                </a:lnTo>
                <a:lnTo>
                  <a:pt x="987" y="31"/>
                </a:lnTo>
                <a:lnTo>
                  <a:pt x="987" y="51"/>
                </a:lnTo>
                <a:lnTo>
                  <a:pt x="985" y="70"/>
                </a:lnTo>
                <a:lnTo>
                  <a:pt x="983" y="92"/>
                </a:lnTo>
                <a:lnTo>
                  <a:pt x="979" y="112"/>
                </a:lnTo>
                <a:lnTo>
                  <a:pt x="973" y="124"/>
                </a:lnTo>
                <a:lnTo>
                  <a:pt x="963" y="128"/>
                </a:lnTo>
                <a:lnTo>
                  <a:pt x="951" y="128"/>
                </a:lnTo>
                <a:lnTo>
                  <a:pt x="937" y="126"/>
                </a:lnTo>
                <a:lnTo>
                  <a:pt x="926" y="124"/>
                </a:lnTo>
                <a:lnTo>
                  <a:pt x="912" y="126"/>
                </a:lnTo>
                <a:lnTo>
                  <a:pt x="902" y="131"/>
                </a:lnTo>
                <a:lnTo>
                  <a:pt x="886" y="147"/>
                </a:lnTo>
                <a:lnTo>
                  <a:pt x="865" y="167"/>
                </a:lnTo>
                <a:lnTo>
                  <a:pt x="843" y="185"/>
                </a:lnTo>
                <a:lnTo>
                  <a:pt x="821" y="198"/>
                </a:lnTo>
                <a:lnTo>
                  <a:pt x="807" y="204"/>
                </a:lnTo>
                <a:lnTo>
                  <a:pt x="792" y="206"/>
                </a:lnTo>
                <a:lnTo>
                  <a:pt x="778" y="206"/>
                </a:lnTo>
                <a:lnTo>
                  <a:pt x="766" y="208"/>
                </a:lnTo>
                <a:lnTo>
                  <a:pt x="760" y="212"/>
                </a:lnTo>
                <a:lnTo>
                  <a:pt x="758" y="222"/>
                </a:lnTo>
                <a:lnTo>
                  <a:pt x="762" y="236"/>
                </a:lnTo>
                <a:lnTo>
                  <a:pt x="764" y="253"/>
                </a:lnTo>
                <a:lnTo>
                  <a:pt x="764" y="271"/>
                </a:lnTo>
                <a:lnTo>
                  <a:pt x="760" y="289"/>
                </a:lnTo>
                <a:lnTo>
                  <a:pt x="754" y="303"/>
                </a:lnTo>
                <a:lnTo>
                  <a:pt x="743" y="311"/>
                </a:lnTo>
                <a:lnTo>
                  <a:pt x="725" y="316"/>
                </a:lnTo>
                <a:lnTo>
                  <a:pt x="709" y="316"/>
                </a:lnTo>
                <a:lnTo>
                  <a:pt x="695" y="316"/>
                </a:lnTo>
                <a:lnTo>
                  <a:pt x="685" y="318"/>
                </a:lnTo>
                <a:lnTo>
                  <a:pt x="682" y="326"/>
                </a:lnTo>
                <a:lnTo>
                  <a:pt x="682" y="338"/>
                </a:lnTo>
                <a:lnTo>
                  <a:pt x="682" y="356"/>
                </a:lnTo>
                <a:lnTo>
                  <a:pt x="682" y="374"/>
                </a:lnTo>
                <a:lnTo>
                  <a:pt x="680" y="391"/>
                </a:lnTo>
                <a:lnTo>
                  <a:pt x="674" y="405"/>
                </a:lnTo>
                <a:lnTo>
                  <a:pt x="668" y="415"/>
                </a:lnTo>
                <a:lnTo>
                  <a:pt x="654" y="425"/>
                </a:lnTo>
                <a:lnTo>
                  <a:pt x="640" y="433"/>
                </a:lnTo>
                <a:lnTo>
                  <a:pt x="630" y="444"/>
                </a:lnTo>
                <a:lnTo>
                  <a:pt x="626" y="458"/>
                </a:lnTo>
                <a:lnTo>
                  <a:pt x="622" y="474"/>
                </a:lnTo>
                <a:lnTo>
                  <a:pt x="617" y="486"/>
                </a:lnTo>
                <a:lnTo>
                  <a:pt x="609" y="494"/>
                </a:lnTo>
                <a:lnTo>
                  <a:pt x="605" y="496"/>
                </a:lnTo>
                <a:lnTo>
                  <a:pt x="558" y="511"/>
                </a:lnTo>
                <a:lnTo>
                  <a:pt x="546" y="572"/>
                </a:lnTo>
                <a:lnTo>
                  <a:pt x="518" y="572"/>
                </a:lnTo>
                <a:lnTo>
                  <a:pt x="461" y="598"/>
                </a:lnTo>
                <a:lnTo>
                  <a:pt x="424" y="594"/>
                </a:lnTo>
                <a:lnTo>
                  <a:pt x="412" y="620"/>
                </a:lnTo>
                <a:lnTo>
                  <a:pt x="357" y="627"/>
                </a:lnTo>
                <a:lnTo>
                  <a:pt x="327" y="643"/>
                </a:lnTo>
                <a:lnTo>
                  <a:pt x="266" y="578"/>
                </a:lnTo>
                <a:lnTo>
                  <a:pt x="229" y="596"/>
                </a:lnTo>
                <a:lnTo>
                  <a:pt x="209" y="643"/>
                </a:lnTo>
                <a:lnTo>
                  <a:pt x="105" y="663"/>
                </a:lnTo>
                <a:lnTo>
                  <a:pt x="54" y="610"/>
                </a:lnTo>
                <a:lnTo>
                  <a:pt x="4" y="612"/>
                </a:lnTo>
                <a:lnTo>
                  <a:pt x="0" y="562"/>
                </a:lnTo>
                <a:lnTo>
                  <a:pt x="69" y="482"/>
                </a:lnTo>
                <a:lnTo>
                  <a:pt x="59" y="395"/>
                </a:lnTo>
                <a:lnTo>
                  <a:pt x="28" y="350"/>
                </a:lnTo>
                <a:lnTo>
                  <a:pt x="32" y="313"/>
                </a:lnTo>
                <a:lnTo>
                  <a:pt x="87" y="265"/>
                </a:lnTo>
                <a:lnTo>
                  <a:pt x="107" y="181"/>
                </a:lnTo>
                <a:lnTo>
                  <a:pt x="168" y="143"/>
                </a:lnTo>
                <a:lnTo>
                  <a:pt x="201" y="88"/>
                </a:lnTo>
                <a:lnTo>
                  <a:pt x="266" y="84"/>
                </a:lnTo>
                <a:lnTo>
                  <a:pt x="323" y="0"/>
                </a:lnTo>
              </a:path>
            </a:pathLst>
          </a:custGeom>
          <a:solidFill>
            <a:schemeClr val="accent2"/>
          </a:solidFill>
          <a:ln w="6350">
            <a:solidFill>
              <a:srgbClr val="FFFFFF"/>
            </a:solidFill>
            <a:prstDash val="solid"/>
            <a:round/>
          </a:ln>
        </p:spPr>
        <p:txBody>
          <a:bodyPr lIns="68567" tIns="34284" rIns="68567" bIns="34284"/>
          <a:lstStyle/>
          <a:p>
            <a:endParaRPr lang="zh-CN" altLang="en-US"/>
          </a:p>
        </p:txBody>
      </p:sp>
      <p:sp>
        <p:nvSpPr>
          <p:cNvPr id="72" name="Freeform 100"/>
          <p:cNvSpPr/>
          <p:nvPr/>
        </p:nvSpPr>
        <p:spPr bwMode="gray">
          <a:xfrm>
            <a:off x="3876292" y="2010221"/>
            <a:ext cx="512035" cy="510779"/>
          </a:xfrm>
          <a:custGeom>
            <a:avLst/>
            <a:gdLst>
              <a:gd name="T0" fmla="*/ 182 w 860"/>
              <a:gd name="T1" fmla="*/ 145 h 858"/>
              <a:gd name="T2" fmla="*/ 179 w 860"/>
              <a:gd name="T3" fmla="*/ 149 h 858"/>
              <a:gd name="T4" fmla="*/ 174 w 860"/>
              <a:gd name="T5" fmla="*/ 152 h 858"/>
              <a:gd name="T6" fmla="*/ 166 w 860"/>
              <a:gd name="T7" fmla="*/ 154 h 858"/>
              <a:gd name="T8" fmla="*/ 156 w 860"/>
              <a:gd name="T9" fmla="*/ 157 h 858"/>
              <a:gd name="T10" fmla="*/ 149 w 860"/>
              <a:gd name="T11" fmla="*/ 163 h 858"/>
              <a:gd name="T12" fmla="*/ 140 w 860"/>
              <a:gd name="T13" fmla="*/ 170 h 858"/>
              <a:gd name="T14" fmla="*/ 133 w 860"/>
              <a:gd name="T15" fmla="*/ 176 h 858"/>
              <a:gd name="T16" fmla="*/ 129 w 860"/>
              <a:gd name="T17" fmla="*/ 180 h 858"/>
              <a:gd name="T18" fmla="*/ 123 w 860"/>
              <a:gd name="T19" fmla="*/ 186 h 858"/>
              <a:gd name="T20" fmla="*/ 119 w 860"/>
              <a:gd name="T21" fmla="*/ 194 h 858"/>
              <a:gd name="T22" fmla="*/ 113 w 860"/>
              <a:gd name="T23" fmla="*/ 201 h 858"/>
              <a:gd name="T24" fmla="*/ 107 w 860"/>
              <a:gd name="T25" fmla="*/ 204 h 858"/>
              <a:gd name="T26" fmla="*/ 103 w 860"/>
              <a:gd name="T27" fmla="*/ 208 h 858"/>
              <a:gd name="T28" fmla="*/ 95 w 860"/>
              <a:gd name="T29" fmla="*/ 213 h 858"/>
              <a:gd name="T30" fmla="*/ 89 w 860"/>
              <a:gd name="T31" fmla="*/ 215 h 858"/>
              <a:gd name="T32" fmla="*/ 88 w 860"/>
              <a:gd name="T33" fmla="*/ 210 h 858"/>
              <a:gd name="T34" fmla="*/ 92 w 860"/>
              <a:gd name="T35" fmla="*/ 204 h 858"/>
              <a:gd name="T36" fmla="*/ 98 w 860"/>
              <a:gd name="T37" fmla="*/ 198 h 858"/>
              <a:gd name="T38" fmla="*/ 103 w 860"/>
              <a:gd name="T39" fmla="*/ 191 h 858"/>
              <a:gd name="T40" fmla="*/ 101 w 860"/>
              <a:gd name="T41" fmla="*/ 187 h 858"/>
              <a:gd name="T42" fmla="*/ 95 w 860"/>
              <a:gd name="T43" fmla="*/ 184 h 858"/>
              <a:gd name="T44" fmla="*/ 91 w 860"/>
              <a:gd name="T45" fmla="*/ 179 h 858"/>
              <a:gd name="T46" fmla="*/ 93 w 860"/>
              <a:gd name="T47" fmla="*/ 170 h 858"/>
              <a:gd name="T48" fmla="*/ 100 w 860"/>
              <a:gd name="T49" fmla="*/ 159 h 858"/>
              <a:gd name="T50" fmla="*/ 107 w 860"/>
              <a:gd name="T51" fmla="*/ 148 h 858"/>
              <a:gd name="T52" fmla="*/ 110 w 860"/>
              <a:gd name="T53" fmla="*/ 140 h 858"/>
              <a:gd name="T54" fmla="*/ 110 w 860"/>
              <a:gd name="T55" fmla="*/ 135 h 858"/>
              <a:gd name="T56" fmla="*/ 105 w 860"/>
              <a:gd name="T57" fmla="*/ 129 h 858"/>
              <a:gd name="T58" fmla="*/ 99 w 860"/>
              <a:gd name="T59" fmla="*/ 123 h 858"/>
              <a:gd name="T60" fmla="*/ 94 w 860"/>
              <a:gd name="T61" fmla="*/ 122 h 858"/>
              <a:gd name="T62" fmla="*/ 87 w 860"/>
              <a:gd name="T63" fmla="*/ 123 h 858"/>
              <a:gd name="T64" fmla="*/ 78 w 860"/>
              <a:gd name="T65" fmla="*/ 123 h 858"/>
              <a:gd name="T66" fmla="*/ 74 w 860"/>
              <a:gd name="T67" fmla="*/ 124 h 858"/>
              <a:gd name="T68" fmla="*/ 70 w 860"/>
              <a:gd name="T69" fmla="*/ 134 h 858"/>
              <a:gd name="T70" fmla="*/ 66 w 860"/>
              <a:gd name="T71" fmla="*/ 145 h 858"/>
              <a:gd name="T72" fmla="*/ 60 w 860"/>
              <a:gd name="T73" fmla="*/ 152 h 858"/>
              <a:gd name="T74" fmla="*/ 53 w 860"/>
              <a:gd name="T75" fmla="*/ 163 h 858"/>
              <a:gd name="T76" fmla="*/ 46 w 860"/>
              <a:gd name="T77" fmla="*/ 169 h 858"/>
              <a:gd name="T78" fmla="*/ 41 w 860"/>
              <a:gd name="T79" fmla="*/ 172 h 858"/>
              <a:gd name="T80" fmla="*/ 34 w 860"/>
              <a:gd name="T81" fmla="*/ 167 h 858"/>
              <a:gd name="T82" fmla="*/ 14 w 860"/>
              <a:gd name="T83" fmla="*/ 147 h 858"/>
              <a:gd name="T84" fmla="*/ 5 w 860"/>
              <a:gd name="T85" fmla="*/ 127 h 858"/>
              <a:gd name="T86" fmla="*/ 7 w 860"/>
              <a:gd name="T87" fmla="*/ 101 h 858"/>
              <a:gd name="T88" fmla="*/ 3 w 860"/>
              <a:gd name="T89" fmla="*/ 79 h 858"/>
              <a:gd name="T90" fmla="*/ 21 w 860"/>
              <a:gd name="T91" fmla="*/ 80 h 858"/>
              <a:gd name="T92" fmla="*/ 43 w 860"/>
              <a:gd name="T93" fmla="*/ 78 h 858"/>
              <a:gd name="T94" fmla="*/ 69 w 860"/>
              <a:gd name="T95" fmla="*/ 53 h 858"/>
              <a:gd name="T96" fmla="*/ 94 w 860"/>
              <a:gd name="T97" fmla="*/ 44 h 858"/>
              <a:gd name="T98" fmla="*/ 108 w 860"/>
              <a:gd name="T99" fmla="*/ 37 h 858"/>
              <a:gd name="T100" fmla="*/ 131 w 860"/>
              <a:gd name="T101" fmla="*/ 12 h 858"/>
              <a:gd name="T102" fmla="*/ 149 w 860"/>
              <a:gd name="T103" fmla="*/ 6 h 858"/>
              <a:gd name="T104" fmla="*/ 182 w 860"/>
              <a:gd name="T105" fmla="*/ 30 h 858"/>
              <a:gd name="T106" fmla="*/ 194 w 860"/>
              <a:gd name="T107" fmla="*/ 60 h 858"/>
              <a:gd name="T108" fmla="*/ 215 w 860"/>
              <a:gd name="T109" fmla="*/ 101 h 858"/>
              <a:gd name="T110" fmla="*/ 183 w 860"/>
              <a:gd name="T111" fmla="*/ 134 h 858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860"/>
              <a:gd name="T169" fmla="*/ 0 h 858"/>
              <a:gd name="T170" fmla="*/ 860 w 860"/>
              <a:gd name="T171" fmla="*/ 858 h 858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860" h="858">
                <a:moveTo>
                  <a:pt x="725" y="575"/>
                </a:moveTo>
                <a:lnTo>
                  <a:pt x="725" y="579"/>
                </a:lnTo>
                <a:lnTo>
                  <a:pt x="719" y="585"/>
                </a:lnTo>
                <a:lnTo>
                  <a:pt x="713" y="594"/>
                </a:lnTo>
                <a:lnTo>
                  <a:pt x="705" y="604"/>
                </a:lnTo>
                <a:lnTo>
                  <a:pt x="695" y="608"/>
                </a:lnTo>
                <a:lnTo>
                  <a:pt x="681" y="610"/>
                </a:lnTo>
                <a:lnTo>
                  <a:pt x="664" y="614"/>
                </a:lnTo>
                <a:lnTo>
                  <a:pt x="642" y="618"/>
                </a:lnTo>
                <a:lnTo>
                  <a:pt x="622" y="626"/>
                </a:lnTo>
                <a:lnTo>
                  <a:pt x="607" y="638"/>
                </a:lnTo>
                <a:lnTo>
                  <a:pt x="593" y="651"/>
                </a:lnTo>
                <a:lnTo>
                  <a:pt x="577" y="665"/>
                </a:lnTo>
                <a:lnTo>
                  <a:pt x="559" y="679"/>
                </a:lnTo>
                <a:lnTo>
                  <a:pt x="544" y="693"/>
                </a:lnTo>
                <a:lnTo>
                  <a:pt x="530" y="703"/>
                </a:lnTo>
                <a:lnTo>
                  <a:pt x="522" y="711"/>
                </a:lnTo>
                <a:lnTo>
                  <a:pt x="514" y="718"/>
                </a:lnTo>
                <a:lnTo>
                  <a:pt x="502" y="730"/>
                </a:lnTo>
                <a:lnTo>
                  <a:pt x="492" y="744"/>
                </a:lnTo>
                <a:lnTo>
                  <a:pt x="481" y="760"/>
                </a:lnTo>
                <a:lnTo>
                  <a:pt x="475" y="774"/>
                </a:lnTo>
                <a:lnTo>
                  <a:pt x="465" y="789"/>
                </a:lnTo>
                <a:lnTo>
                  <a:pt x="451" y="801"/>
                </a:lnTo>
                <a:lnTo>
                  <a:pt x="437" y="809"/>
                </a:lnTo>
                <a:lnTo>
                  <a:pt x="427" y="815"/>
                </a:lnTo>
                <a:lnTo>
                  <a:pt x="422" y="823"/>
                </a:lnTo>
                <a:lnTo>
                  <a:pt x="410" y="831"/>
                </a:lnTo>
                <a:lnTo>
                  <a:pt x="394" y="840"/>
                </a:lnTo>
                <a:lnTo>
                  <a:pt x="380" y="850"/>
                </a:lnTo>
                <a:lnTo>
                  <a:pt x="364" y="856"/>
                </a:lnTo>
                <a:lnTo>
                  <a:pt x="355" y="858"/>
                </a:lnTo>
                <a:lnTo>
                  <a:pt x="349" y="854"/>
                </a:lnTo>
                <a:lnTo>
                  <a:pt x="349" y="838"/>
                </a:lnTo>
                <a:lnTo>
                  <a:pt x="355" y="827"/>
                </a:lnTo>
                <a:lnTo>
                  <a:pt x="366" y="815"/>
                </a:lnTo>
                <a:lnTo>
                  <a:pt x="380" y="801"/>
                </a:lnTo>
                <a:lnTo>
                  <a:pt x="392" y="789"/>
                </a:lnTo>
                <a:lnTo>
                  <a:pt x="404" y="775"/>
                </a:lnTo>
                <a:lnTo>
                  <a:pt x="410" y="764"/>
                </a:lnTo>
                <a:lnTo>
                  <a:pt x="410" y="754"/>
                </a:lnTo>
                <a:lnTo>
                  <a:pt x="404" y="748"/>
                </a:lnTo>
                <a:lnTo>
                  <a:pt x="392" y="742"/>
                </a:lnTo>
                <a:lnTo>
                  <a:pt x="380" y="734"/>
                </a:lnTo>
                <a:lnTo>
                  <a:pt x="370" y="726"/>
                </a:lnTo>
                <a:lnTo>
                  <a:pt x="364" y="716"/>
                </a:lnTo>
                <a:lnTo>
                  <a:pt x="364" y="699"/>
                </a:lnTo>
                <a:lnTo>
                  <a:pt x="372" y="679"/>
                </a:lnTo>
                <a:lnTo>
                  <a:pt x="382" y="661"/>
                </a:lnTo>
                <a:lnTo>
                  <a:pt x="400" y="636"/>
                </a:lnTo>
                <a:lnTo>
                  <a:pt x="418" y="608"/>
                </a:lnTo>
                <a:lnTo>
                  <a:pt x="425" y="592"/>
                </a:lnTo>
                <a:lnTo>
                  <a:pt x="433" y="575"/>
                </a:lnTo>
                <a:lnTo>
                  <a:pt x="441" y="559"/>
                </a:lnTo>
                <a:lnTo>
                  <a:pt x="443" y="547"/>
                </a:lnTo>
                <a:lnTo>
                  <a:pt x="439" y="537"/>
                </a:lnTo>
                <a:lnTo>
                  <a:pt x="429" y="526"/>
                </a:lnTo>
                <a:lnTo>
                  <a:pt x="418" y="514"/>
                </a:lnTo>
                <a:lnTo>
                  <a:pt x="404" y="502"/>
                </a:lnTo>
                <a:lnTo>
                  <a:pt x="394" y="494"/>
                </a:lnTo>
                <a:lnTo>
                  <a:pt x="384" y="490"/>
                </a:lnTo>
                <a:lnTo>
                  <a:pt x="374" y="490"/>
                </a:lnTo>
                <a:lnTo>
                  <a:pt x="362" y="492"/>
                </a:lnTo>
                <a:lnTo>
                  <a:pt x="345" y="494"/>
                </a:lnTo>
                <a:lnTo>
                  <a:pt x="325" y="494"/>
                </a:lnTo>
                <a:lnTo>
                  <a:pt x="311" y="492"/>
                </a:lnTo>
                <a:lnTo>
                  <a:pt x="301" y="492"/>
                </a:lnTo>
                <a:lnTo>
                  <a:pt x="294" y="498"/>
                </a:lnTo>
                <a:lnTo>
                  <a:pt x="286" y="512"/>
                </a:lnTo>
                <a:lnTo>
                  <a:pt x="280" y="533"/>
                </a:lnTo>
                <a:lnTo>
                  <a:pt x="272" y="557"/>
                </a:lnTo>
                <a:lnTo>
                  <a:pt x="264" y="577"/>
                </a:lnTo>
                <a:lnTo>
                  <a:pt x="254" y="592"/>
                </a:lnTo>
                <a:lnTo>
                  <a:pt x="242" y="608"/>
                </a:lnTo>
                <a:lnTo>
                  <a:pt x="227" y="630"/>
                </a:lnTo>
                <a:lnTo>
                  <a:pt x="211" y="650"/>
                </a:lnTo>
                <a:lnTo>
                  <a:pt x="197" y="663"/>
                </a:lnTo>
                <a:lnTo>
                  <a:pt x="183" y="673"/>
                </a:lnTo>
                <a:lnTo>
                  <a:pt x="172" y="681"/>
                </a:lnTo>
                <a:lnTo>
                  <a:pt x="162" y="687"/>
                </a:lnTo>
                <a:lnTo>
                  <a:pt x="158" y="691"/>
                </a:lnTo>
                <a:lnTo>
                  <a:pt x="134" y="667"/>
                </a:lnTo>
                <a:lnTo>
                  <a:pt x="103" y="620"/>
                </a:lnTo>
                <a:lnTo>
                  <a:pt x="55" y="587"/>
                </a:lnTo>
                <a:lnTo>
                  <a:pt x="0" y="569"/>
                </a:lnTo>
                <a:lnTo>
                  <a:pt x="20" y="510"/>
                </a:lnTo>
                <a:lnTo>
                  <a:pt x="53" y="457"/>
                </a:lnTo>
                <a:lnTo>
                  <a:pt x="30" y="402"/>
                </a:lnTo>
                <a:lnTo>
                  <a:pt x="30" y="337"/>
                </a:lnTo>
                <a:lnTo>
                  <a:pt x="10" y="315"/>
                </a:lnTo>
                <a:lnTo>
                  <a:pt x="40" y="285"/>
                </a:lnTo>
                <a:lnTo>
                  <a:pt x="81" y="317"/>
                </a:lnTo>
                <a:lnTo>
                  <a:pt x="126" y="382"/>
                </a:lnTo>
                <a:lnTo>
                  <a:pt x="170" y="311"/>
                </a:lnTo>
                <a:lnTo>
                  <a:pt x="215" y="274"/>
                </a:lnTo>
                <a:lnTo>
                  <a:pt x="274" y="209"/>
                </a:lnTo>
                <a:lnTo>
                  <a:pt x="349" y="189"/>
                </a:lnTo>
                <a:lnTo>
                  <a:pt x="376" y="173"/>
                </a:lnTo>
                <a:lnTo>
                  <a:pt x="380" y="134"/>
                </a:lnTo>
                <a:lnTo>
                  <a:pt x="431" y="146"/>
                </a:lnTo>
                <a:lnTo>
                  <a:pt x="475" y="108"/>
                </a:lnTo>
                <a:lnTo>
                  <a:pt x="524" y="47"/>
                </a:lnTo>
                <a:lnTo>
                  <a:pt x="524" y="0"/>
                </a:lnTo>
                <a:lnTo>
                  <a:pt x="595" y="22"/>
                </a:lnTo>
                <a:lnTo>
                  <a:pt x="679" y="45"/>
                </a:lnTo>
                <a:lnTo>
                  <a:pt x="725" y="120"/>
                </a:lnTo>
                <a:lnTo>
                  <a:pt x="784" y="187"/>
                </a:lnTo>
                <a:lnTo>
                  <a:pt x="774" y="240"/>
                </a:lnTo>
                <a:lnTo>
                  <a:pt x="860" y="317"/>
                </a:lnTo>
                <a:lnTo>
                  <a:pt x="860" y="402"/>
                </a:lnTo>
                <a:lnTo>
                  <a:pt x="815" y="425"/>
                </a:lnTo>
                <a:lnTo>
                  <a:pt x="731" y="533"/>
                </a:lnTo>
                <a:lnTo>
                  <a:pt x="725" y="575"/>
                </a:lnTo>
              </a:path>
            </a:pathLst>
          </a:custGeom>
          <a:solidFill>
            <a:schemeClr val="accent2"/>
          </a:solidFill>
          <a:ln w="6350">
            <a:solidFill>
              <a:srgbClr val="FFFFFF"/>
            </a:solidFill>
            <a:prstDash val="solid"/>
            <a:round/>
          </a:ln>
        </p:spPr>
        <p:txBody>
          <a:bodyPr lIns="68567" tIns="34284" rIns="68567" bIns="34284"/>
          <a:lstStyle/>
          <a:p>
            <a:endParaRPr lang="zh-CN" altLang="en-US"/>
          </a:p>
        </p:txBody>
      </p:sp>
      <p:sp>
        <p:nvSpPr>
          <p:cNvPr id="73" name="Freeform 82"/>
          <p:cNvSpPr/>
          <p:nvPr/>
        </p:nvSpPr>
        <p:spPr bwMode="gray">
          <a:xfrm>
            <a:off x="4001417" y="3293714"/>
            <a:ext cx="336991" cy="378619"/>
          </a:xfrm>
          <a:custGeom>
            <a:avLst/>
            <a:gdLst>
              <a:gd name="T0" fmla="*/ 109 w 565"/>
              <a:gd name="T1" fmla="*/ 11 h 638"/>
              <a:gd name="T2" fmla="*/ 106 w 565"/>
              <a:gd name="T3" fmla="*/ 11 h 638"/>
              <a:gd name="T4" fmla="*/ 103 w 565"/>
              <a:gd name="T5" fmla="*/ 14 h 638"/>
              <a:gd name="T6" fmla="*/ 100 w 565"/>
              <a:gd name="T7" fmla="*/ 21 h 638"/>
              <a:gd name="T8" fmla="*/ 99 w 565"/>
              <a:gd name="T9" fmla="*/ 28 h 638"/>
              <a:gd name="T10" fmla="*/ 96 w 565"/>
              <a:gd name="T11" fmla="*/ 31 h 638"/>
              <a:gd name="T12" fmla="*/ 90 w 565"/>
              <a:gd name="T13" fmla="*/ 29 h 638"/>
              <a:gd name="T14" fmla="*/ 84 w 565"/>
              <a:gd name="T15" fmla="*/ 26 h 638"/>
              <a:gd name="T16" fmla="*/ 80 w 565"/>
              <a:gd name="T17" fmla="*/ 26 h 638"/>
              <a:gd name="T18" fmla="*/ 82 w 565"/>
              <a:gd name="T19" fmla="*/ 32 h 638"/>
              <a:gd name="T20" fmla="*/ 87 w 565"/>
              <a:gd name="T21" fmla="*/ 36 h 638"/>
              <a:gd name="T22" fmla="*/ 93 w 565"/>
              <a:gd name="T23" fmla="*/ 38 h 638"/>
              <a:gd name="T24" fmla="*/ 101 w 565"/>
              <a:gd name="T25" fmla="*/ 35 h 638"/>
              <a:gd name="T26" fmla="*/ 104 w 565"/>
              <a:gd name="T27" fmla="*/ 31 h 638"/>
              <a:gd name="T28" fmla="*/ 106 w 565"/>
              <a:gd name="T29" fmla="*/ 25 h 638"/>
              <a:gd name="T30" fmla="*/ 110 w 565"/>
              <a:gd name="T31" fmla="*/ 24 h 638"/>
              <a:gd name="T32" fmla="*/ 117 w 565"/>
              <a:gd name="T33" fmla="*/ 30 h 638"/>
              <a:gd name="T34" fmla="*/ 126 w 565"/>
              <a:gd name="T35" fmla="*/ 34 h 638"/>
              <a:gd name="T36" fmla="*/ 131 w 565"/>
              <a:gd name="T37" fmla="*/ 36 h 638"/>
              <a:gd name="T38" fmla="*/ 138 w 565"/>
              <a:gd name="T39" fmla="*/ 38 h 638"/>
              <a:gd name="T40" fmla="*/ 142 w 565"/>
              <a:gd name="T41" fmla="*/ 44 h 638"/>
              <a:gd name="T42" fmla="*/ 139 w 565"/>
              <a:gd name="T43" fmla="*/ 51 h 638"/>
              <a:gd name="T44" fmla="*/ 133 w 565"/>
              <a:gd name="T45" fmla="*/ 58 h 638"/>
              <a:gd name="T46" fmla="*/ 130 w 565"/>
              <a:gd name="T47" fmla="*/ 60 h 638"/>
              <a:gd name="T48" fmla="*/ 134 w 565"/>
              <a:gd name="T49" fmla="*/ 60 h 638"/>
              <a:gd name="T50" fmla="*/ 139 w 565"/>
              <a:gd name="T51" fmla="*/ 60 h 638"/>
              <a:gd name="T52" fmla="*/ 141 w 565"/>
              <a:gd name="T53" fmla="*/ 63 h 638"/>
              <a:gd name="T54" fmla="*/ 136 w 565"/>
              <a:gd name="T55" fmla="*/ 67 h 638"/>
              <a:gd name="T56" fmla="*/ 129 w 565"/>
              <a:gd name="T57" fmla="*/ 71 h 638"/>
              <a:gd name="T58" fmla="*/ 126 w 565"/>
              <a:gd name="T59" fmla="*/ 73 h 638"/>
              <a:gd name="T60" fmla="*/ 129 w 565"/>
              <a:gd name="T61" fmla="*/ 73 h 638"/>
              <a:gd name="T62" fmla="*/ 135 w 565"/>
              <a:gd name="T63" fmla="*/ 78 h 638"/>
              <a:gd name="T64" fmla="*/ 136 w 565"/>
              <a:gd name="T65" fmla="*/ 88 h 638"/>
              <a:gd name="T66" fmla="*/ 138 w 565"/>
              <a:gd name="T67" fmla="*/ 98 h 638"/>
              <a:gd name="T68" fmla="*/ 141 w 565"/>
              <a:gd name="T69" fmla="*/ 104 h 638"/>
              <a:gd name="T70" fmla="*/ 141 w 565"/>
              <a:gd name="T71" fmla="*/ 108 h 638"/>
              <a:gd name="T72" fmla="*/ 136 w 565"/>
              <a:gd name="T73" fmla="*/ 112 h 638"/>
              <a:gd name="T74" fmla="*/ 129 w 565"/>
              <a:gd name="T75" fmla="*/ 111 h 638"/>
              <a:gd name="T76" fmla="*/ 123 w 565"/>
              <a:gd name="T77" fmla="*/ 110 h 638"/>
              <a:gd name="T78" fmla="*/ 119 w 565"/>
              <a:gd name="T79" fmla="*/ 116 h 638"/>
              <a:gd name="T80" fmla="*/ 118 w 565"/>
              <a:gd name="T81" fmla="*/ 122 h 638"/>
              <a:gd name="T82" fmla="*/ 116 w 565"/>
              <a:gd name="T83" fmla="*/ 129 h 638"/>
              <a:gd name="T84" fmla="*/ 113 w 565"/>
              <a:gd name="T85" fmla="*/ 136 h 638"/>
              <a:gd name="T86" fmla="*/ 112 w 565"/>
              <a:gd name="T87" fmla="*/ 146 h 638"/>
              <a:gd name="T88" fmla="*/ 112 w 565"/>
              <a:gd name="T89" fmla="*/ 150 h 638"/>
              <a:gd name="T90" fmla="*/ 102 w 565"/>
              <a:gd name="T91" fmla="*/ 158 h 638"/>
              <a:gd name="T92" fmla="*/ 88 w 565"/>
              <a:gd name="T93" fmla="*/ 158 h 638"/>
              <a:gd name="T94" fmla="*/ 69 w 565"/>
              <a:gd name="T95" fmla="*/ 148 h 638"/>
              <a:gd name="T96" fmla="*/ 47 w 565"/>
              <a:gd name="T97" fmla="*/ 155 h 638"/>
              <a:gd name="T98" fmla="*/ 35 w 565"/>
              <a:gd name="T99" fmla="*/ 128 h 638"/>
              <a:gd name="T100" fmla="*/ 20 w 565"/>
              <a:gd name="T101" fmla="*/ 113 h 638"/>
              <a:gd name="T102" fmla="*/ 5 w 565"/>
              <a:gd name="T103" fmla="*/ 83 h 638"/>
              <a:gd name="T104" fmla="*/ 27 w 565"/>
              <a:gd name="T105" fmla="*/ 49 h 638"/>
              <a:gd name="T106" fmla="*/ 42 w 565"/>
              <a:gd name="T107" fmla="*/ 36 h 638"/>
              <a:gd name="T108" fmla="*/ 46 w 565"/>
              <a:gd name="T109" fmla="*/ 12 h 638"/>
              <a:gd name="T110" fmla="*/ 56 w 565"/>
              <a:gd name="T111" fmla="*/ 0 h 638"/>
              <a:gd name="T112" fmla="*/ 76 w 565"/>
              <a:gd name="T113" fmla="*/ 7 h 638"/>
              <a:gd name="T114" fmla="*/ 96 w 565"/>
              <a:gd name="T115" fmla="*/ 1 h 638"/>
              <a:gd name="T116" fmla="*/ 109 w 565"/>
              <a:gd name="T117" fmla="*/ 11 h 638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565"/>
              <a:gd name="T178" fmla="*/ 0 h 638"/>
              <a:gd name="T179" fmla="*/ 565 w 565"/>
              <a:gd name="T180" fmla="*/ 638 h 638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565" h="638">
                <a:moveTo>
                  <a:pt x="433" y="44"/>
                </a:moveTo>
                <a:lnTo>
                  <a:pt x="433" y="44"/>
                </a:lnTo>
                <a:lnTo>
                  <a:pt x="429" y="46"/>
                </a:lnTo>
                <a:lnTo>
                  <a:pt x="423" y="47"/>
                </a:lnTo>
                <a:lnTo>
                  <a:pt x="417" y="53"/>
                </a:lnTo>
                <a:lnTo>
                  <a:pt x="411" y="59"/>
                </a:lnTo>
                <a:lnTo>
                  <a:pt x="403" y="69"/>
                </a:lnTo>
                <a:lnTo>
                  <a:pt x="398" y="85"/>
                </a:lnTo>
                <a:lnTo>
                  <a:pt x="396" y="99"/>
                </a:lnTo>
                <a:lnTo>
                  <a:pt x="394" y="112"/>
                </a:lnTo>
                <a:lnTo>
                  <a:pt x="392" y="122"/>
                </a:lnTo>
                <a:lnTo>
                  <a:pt x="384" y="126"/>
                </a:lnTo>
                <a:lnTo>
                  <a:pt x="372" y="122"/>
                </a:lnTo>
                <a:lnTo>
                  <a:pt x="360" y="118"/>
                </a:lnTo>
                <a:lnTo>
                  <a:pt x="346" y="110"/>
                </a:lnTo>
                <a:lnTo>
                  <a:pt x="335" y="107"/>
                </a:lnTo>
                <a:lnTo>
                  <a:pt x="325" y="105"/>
                </a:lnTo>
                <a:lnTo>
                  <a:pt x="319" y="107"/>
                </a:lnTo>
                <a:lnTo>
                  <a:pt x="317" y="118"/>
                </a:lnTo>
                <a:lnTo>
                  <a:pt x="325" y="128"/>
                </a:lnTo>
                <a:lnTo>
                  <a:pt x="337" y="138"/>
                </a:lnTo>
                <a:lnTo>
                  <a:pt x="346" y="146"/>
                </a:lnTo>
                <a:lnTo>
                  <a:pt x="358" y="152"/>
                </a:lnTo>
                <a:lnTo>
                  <a:pt x="372" y="154"/>
                </a:lnTo>
                <a:lnTo>
                  <a:pt x="388" y="150"/>
                </a:lnTo>
                <a:lnTo>
                  <a:pt x="402" y="142"/>
                </a:lnTo>
                <a:lnTo>
                  <a:pt x="407" y="134"/>
                </a:lnTo>
                <a:lnTo>
                  <a:pt x="413" y="124"/>
                </a:lnTo>
                <a:lnTo>
                  <a:pt x="417" y="112"/>
                </a:lnTo>
                <a:lnTo>
                  <a:pt x="423" y="103"/>
                </a:lnTo>
                <a:lnTo>
                  <a:pt x="429" y="97"/>
                </a:lnTo>
                <a:lnTo>
                  <a:pt x="437" y="97"/>
                </a:lnTo>
                <a:lnTo>
                  <a:pt x="447" y="105"/>
                </a:lnTo>
                <a:lnTo>
                  <a:pt x="468" y="122"/>
                </a:lnTo>
                <a:lnTo>
                  <a:pt x="486" y="132"/>
                </a:lnTo>
                <a:lnTo>
                  <a:pt x="502" y="138"/>
                </a:lnTo>
                <a:lnTo>
                  <a:pt x="514" y="142"/>
                </a:lnTo>
                <a:lnTo>
                  <a:pt x="524" y="144"/>
                </a:lnTo>
                <a:lnTo>
                  <a:pt x="537" y="148"/>
                </a:lnTo>
                <a:lnTo>
                  <a:pt x="549" y="154"/>
                </a:lnTo>
                <a:lnTo>
                  <a:pt x="559" y="164"/>
                </a:lnTo>
                <a:lnTo>
                  <a:pt x="565" y="177"/>
                </a:lnTo>
                <a:lnTo>
                  <a:pt x="561" y="191"/>
                </a:lnTo>
                <a:lnTo>
                  <a:pt x="553" y="207"/>
                </a:lnTo>
                <a:lnTo>
                  <a:pt x="543" y="221"/>
                </a:lnTo>
                <a:lnTo>
                  <a:pt x="531" y="232"/>
                </a:lnTo>
                <a:lnTo>
                  <a:pt x="524" y="240"/>
                </a:lnTo>
                <a:lnTo>
                  <a:pt x="520" y="242"/>
                </a:lnTo>
                <a:lnTo>
                  <a:pt x="524" y="242"/>
                </a:lnTo>
                <a:lnTo>
                  <a:pt x="533" y="242"/>
                </a:lnTo>
                <a:lnTo>
                  <a:pt x="543" y="240"/>
                </a:lnTo>
                <a:lnTo>
                  <a:pt x="555" y="242"/>
                </a:lnTo>
                <a:lnTo>
                  <a:pt x="561" y="246"/>
                </a:lnTo>
                <a:lnTo>
                  <a:pt x="561" y="252"/>
                </a:lnTo>
                <a:lnTo>
                  <a:pt x="555" y="262"/>
                </a:lnTo>
                <a:lnTo>
                  <a:pt x="543" y="270"/>
                </a:lnTo>
                <a:lnTo>
                  <a:pt x="529" y="278"/>
                </a:lnTo>
                <a:lnTo>
                  <a:pt x="516" y="286"/>
                </a:lnTo>
                <a:lnTo>
                  <a:pt x="506" y="290"/>
                </a:lnTo>
                <a:lnTo>
                  <a:pt x="502" y="292"/>
                </a:lnTo>
                <a:lnTo>
                  <a:pt x="506" y="292"/>
                </a:lnTo>
                <a:lnTo>
                  <a:pt x="516" y="295"/>
                </a:lnTo>
                <a:lnTo>
                  <a:pt x="528" y="303"/>
                </a:lnTo>
                <a:lnTo>
                  <a:pt x="537" y="315"/>
                </a:lnTo>
                <a:lnTo>
                  <a:pt x="541" y="329"/>
                </a:lnTo>
                <a:lnTo>
                  <a:pt x="543" y="353"/>
                </a:lnTo>
                <a:lnTo>
                  <a:pt x="543" y="374"/>
                </a:lnTo>
                <a:lnTo>
                  <a:pt x="549" y="396"/>
                </a:lnTo>
                <a:lnTo>
                  <a:pt x="555" y="408"/>
                </a:lnTo>
                <a:lnTo>
                  <a:pt x="561" y="418"/>
                </a:lnTo>
                <a:lnTo>
                  <a:pt x="565" y="425"/>
                </a:lnTo>
                <a:lnTo>
                  <a:pt x="563" y="435"/>
                </a:lnTo>
                <a:lnTo>
                  <a:pt x="553" y="445"/>
                </a:lnTo>
                <a:lnTo>
                  <a:pt x="541" y="451"/>
                </a:lnTo>
                <a:lnTo>
                  <a:pt x="528" y="449"/>
                </a:lnTo>
                <a:lnTo>
                  <a:pt x="514" y="445"/>
                </a:lnTo>
                <a:lnTo>
                  <a:pt x="502" y="441"/>
                </a:lnTo>
                <a:lnTo>
                  <a:pt x="490" y="443"/>
                </a:lnTo>
                <a:lnTo>
                  <a:pt x="482" y="453"/>
                </a:lnTo>
                <a:lnTo>
                  <a:pt x="476" y="465"/>
                </a:lnTo>
                <a:lnTo>
                  <a:pt x="474" y="479"/>
                </a:lnTo>
                <a:lnTo>
                  <a:pt x="472" y="492"/>
                </a:lnTo>
                <a:lnTo>
                  <a:pt x="470" y="506"/>
                </a:lnTo>
                <a:lnTo>
                  <a:pt x="463" y="518"/>
                </a:lnTo>
                <a:lnTo>
                  <a:pt x="457" y="532"/>
                </a:lnTo>
                <a:lnTo>
                  <a:pt x="449" y="545"/>
                </a:lnTo>
                <a:lnTo>
                  <a:pt x="447" y="567"/>
                </a:lnTo>
                <a:lnTo>
                  <a:pt x="445" y="587"/>
                </a:lnTo>
                <a:lnTo>
                  <a:pt x="445" y="599"/>
                </a:lnTo>
                <a:lnTo>
                  <a:pt x="445" y="604"/>
                </a:lnTo>
                <a:lnTo>
                  <a:pt x="445" y="606"/>
                </a:lnTo>
                <a:lnTo>
                  <a:pt x="405" y="634"/>
                </a:lnTo>
                <a:lnTo>
                  <a:pt x="382" y="610"/>
                </a:lnTo>
                <a:lnTo>
                  <a:pt x="350" y="634"/>
                </a:lnTo>
                <a:lnTo>
                  <a:pt x="317" y="638"/>
                </a:lnTo>
                <a:lnTo>
                  <a:pt x="274" y="595"/>
                </a:lnTo>
                <a:lnTo>
                  <a:pt x="234" y="638"/>
                </a:lnTo>
                <a:lnTo>
                  <a:pt x="185" y="622"/>
                </a:lnTo>
                <a:lnTo>
                  <a:pt x="146" y="565"/>
                </a:lnTo>
                <a:lnTo>
                  <a:pt x="140" y="514"/>
                </a:lnTo>
                <a:lnTo>
                  <a:pt x="91" y="514"/>
                </a:lnTo>
                <a:lnTo>
                  <a:pt x="77" y="453"/>
                </a:lnTo>
                <a:lnTo>
                  <a:pt x="0" y="394"/>
                </a:lnTo>
                <a:lnTo>
                  <a:pt x="18" y="333"/>
                </a:lnTo>
                <a:lnTo>
                  <a:pt x="77" y="272"/>
                </a:lnTo>
                <a:lnTo>
                  <a:pt x="106" y="199"/>
                </a:lnTo>
                <a:lnTo>
                  <a:pt x="134" y="156"/>
                </a:lnTo>
                <a:lnTo>
                  <a:pt x="165" y="144"/>
                </a:lnTo>
                <a:lnTo>
                  <a:pt x="144" y="101"/>
                </a:lnTo>
                <a:lnTo>
                  <a:pt x="183" y="51"/>
                </a:lnTo>
                <a:lnTo>
                  <a:pt x="179" y="8"/>
                </a:lnTo>
                <a:lnTo>
                  <a:pt x="224" y="0"/>
                </a:lnTo>
                <a:lnTo>
                  <a:pt x="252" y="34"/>
                </a:lnTo>
                <a:lnTo>
                  <a:pt x="301" y="30"/>
                </a:lnTo>
                <a:lnTo>
                  <a:pt x="344" y="20"/>
                </a:lnTo>
                <a:lnTo>
                  <a:pt x="384" y="4"/>
                </a:lnTo>
                <a:lnTo>
                  <a:pt x="415" y="22"/>
                </a:lnTo>
                <a:lnTo>
                  <a:pt x="433" y="44"/>
                </a:lnTo>
              </a:path>
            </a:pathLst>
          </a:custGeom>
          <a:solidFill>
            <a:schemeClr val="accent2"/>
          </a:solidFill>
          <a:ln w="6350">
            <a:solidFill>
              <a:srgbClr val="FFFFFF"/>
            </a:solidFill>
            <a:prstDash val="solid"/>
            <a:round/>
          </a:ln>
        </p:spPr>
        <p:txBody>
          <a:bodyPr lIns="68567" tIns="34284" rIns="68567" bIns="34284"/>
          <a:lstStyle/>
          <a:p>
            <a:endParaRPr lang="zh-CN" altLang="en-US"/>
          </a:p>
        </p:txBody>
      </p:sp>
      <p:cxnSp>
        <p:nvCxnSpPr>
          <p:cNvPr id="74" name="直接连接符 73"/>
          <p:cNvCxnSpPr/>
          <p:nvPr/>
        </p:nvCxnSpPr>
        <p:spPr>
          <a:xfrm>
            <a:off x="4326660" y="2331096"/>
            <a:ext cx="189334" cy="1863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4515994" y="2517428"/>
            <a:ext cx="168895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4166548" y="2713224"/>
            <a:ext cx="189334" cy="1863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4355883" y="2899557"/>
            <a:ext cx="184906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flipV="1">
            <a:off x="4278775" y="3397300"/>
            <a:ext cx="237218" cy="15359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4515994" y="3397300"/>
            <a:ext cx="168895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3784602" y="4261098"/>
            <a:ext cx="189334" cy="1863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3973935" y="4447431"/>
            <a:ext cx="214606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标注 85"/>
          <p:cNvSpPr/>
          <p:nvPr/>
        </p:nvSpPr>
        <p:spPr>
          <a:xfrm>
            <a:off x="5364088" y="1491630"/>
            <a:ext cx="2592288" cy="2952328"/>
          </a:xfrm>
          <a:prstGeom prst="wedgeRectCallout">
            <a:avLst>
              <a:gd name="adj1" fmla="val -72333"/>
              <a:gd name="adj2" fmla="val 1971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4" rIns="68567" bIns="34284" rtlCol="0" anchor="ctr"/>
          <a:lstStyle/>
          <a:p>
            <a:pPr algn="ctr"/>
            <a:endParaRPr lang="zh-CN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5508104" y="1635646"/>
            <a:ext cx="2376264" cy="2654561"/>
          </a:xfrm>
          <a:prstGeom prst="rect">
            <a:avLst/>
          </a:prstGeom>
          <a:noFill/>
        </p:spPr>
        <p:txBody>
          <a:bodyPr wrap="square" lIns="68567" tIns="34284" rIns="68567" bIns="34284" rtlCol="0">
            <a:spAutoFit/>
          </a:bodyPr>
          <a:lstStyle/>
          <a:p>
            <a:pPr fontAlgn="base"/>
            <a:r>
              <a:rPr lang="zh-CN" altLang="en-US" sz="1400" dirty="0" smtClean="0"/>
              <a:t>随着消费者对食品安全的关注度的增加</a:t>
            </a:r>
            <a:r>
              <a:rPr lang="en-US" altLang="zh-CN" sz="1400" dirty="0" smtClean="0"/>
              <a:t>, </a:t>
            </a:r>
            <a:r>
              <a:rPr lang="zh-CN" altLang="en-US" sz="1400" dirty="0" smtClean="0"/>
              <a:t>消费者对食品安全现状的满意度并不理想。本文从小作坊食品安全监管相关概念入手，选取锦州市为实证研究地域，经研究分析得出以下结论：社会公众对小作坊食品并不太放心；认为小作坊食品安全状况一般；对政府监管满意度也为一般，人们对食品安全发生后的维权方式了解较少。</a:t>
            </a:r>
            <a:endParaRPr lang="zh-CN" altLang="en-US" sz="1400" dirty="0"/>
          </a:p>
        </p:txBody>
      </p:sp>
      <p:sp>
        <p:nvSpPr>
          <p:cNvPr id="2" name="Title 1"/>
          <p:cNvSpPr txBox="1"/>
          <p:nvPr/>
        </p:nvSpPr>
        <p:spPr>
          <a:xfrm>
            <a:off x="857885" y="200025"/>
            <a:ext cx="280670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调查结论</a:t>
            </a:r>
            <a:endParaRPr 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8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55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56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5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58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390"/>
                            </p:stCondLst>
                            <p:childTnLst>
                              <p:par>
                                <p:cTn id="6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bldLvl="0" animBg="1"/>
      <p:bldP spid="71" grpId="0" bldLvl="0" animBg="1"/>
      <p:bldP spid="72" grpId="0" bldLvl="0" animBg="1"/>
      <p:bldP spid="73" grpId="0" bldLvl="0" animBg="1"/>
      <p:bldP spid="86" grpId="0" bldLvl="0" animBg="1"/>
      <p:bldP spid="87" grpId="0"/>
      <p:bldP spid="87" grpId="1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014"/>
          <p:cNvSpPr/>
          <p:nvPr/>
        </p:nvSpPr>
        <p:spPr>
          <a:xfrm>
            <a:off x="1186463" y="2878522"/>
            <a:ext cx="2671029" cy="1264959"/>
          </a:xfrm>
          <a:prstGeom prst="roundRect">
            <a:avLst>
              <a:gd name="adj" fmla="val 6918"/>
            </a:avLst>
          </a:prstGeom>
          <a:noFill/>
          <a:ln w="12700">
            <a:solidFill>
              <a:srgbClr val="A6AAA9"/>
            </a:solidFill>
            <a:miter lim="400000"/>
          </a:ln>
        </p:spPr>
        <p:txBody>
          <a:bodyPr lIns="14288" tIns="14288" rIns="14288" bIns="14288" anchor="ctr"/>
          <a:lstStyle/>
          <a:p>
            <a:pPr lvl="0"/>
            <a:endParaRPr sz="1300"/>
          </a:p>
        </p:txBody>
      </p:sp>
      <p:sp>
        <p:nvSpPr>
          <p:cNvPr id="5" name="Shape 2015"/>
          <p:cNvSpPr/>
          <p:nvPr/>
        </p:nvSpPr>
        <p:spPr>
          <a:xfrm>
            <a:off x="1186463" y="1431335"/>
            <a:ext cx="2671029" cy="1264960"/>
          </a:xfrm>
          <a:prstGeom prst="roundRect">
            <a:avLst>
              <a:gd name="adj" fmla="val 6918"/>
            </a:avLst>
          </a:prstGeom>
          <a:noFill/>
          <a:ln w="12700">
            <a:solidFill>
              <a:srgbClr val="A6AAA9"/>
            </a:solidFill>
            <a:miter lim="400000"/>
          </a:ln>
        </p:spPr>
        <p:txBody>
          <a:bodyPr lIns="14288" tIns="14288" rIns="14288" bIns="14288" anchor="ctr"/>
          <a:lstStyle/>
          <a:p>
            <a:pPr lvl="0"/>
            <a:endParaRPr sz="1300"/>
          </a:p>
        </p:txBody>
      </p:sp>
      <p:sp>
        <p:nvSpPr>
          <p:cNvPr id="6" name="Shape 2016"/>
          <p:cNvSpPr/>
          <p:nvPr/>
        </p:nvSpPr>
        <p:spPr>
          <a:xfrm>
            <a:off x="5220072" y="1635646"/>
            <a:ext cx="2165927" cy="21659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lvl="0"/>
            <a:endParaRPr sz="1300"/>
          </a:p>
        </p:txBody>
      </p:sp>
      <p:sp>
        <p:nvSpPr>
          <p:cNvPr id="7" name="Shape 2021"/>
          <p:cNvSpPr/>
          <p:nvPr/>
        </p:nvSpPr>
        <p:spPr>
          <a:xfrm>
            <a:off x="1747495" y="1851670"/>
            <a:ext cx="1741450" cy="382439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 algn="l">
              <a:lnSpc>
                <a:spcPct val="120000"/>
              </a:lnSpc>
              <a:spcBef>
                <a:spcPts val="2500"/>
              </a:spcBef>
              <a:defRPr sz="2000">
                <a:solidFill>
                  <a:srgbClr val="53585F"/>
                </a:solidFill>
              </a:defRPr>
            </a:lvl1pPr>
          </a:lstStyle>
          <a:p>
            <a:pPr algn="just"/>
            <a:r>
              <a:rPr lang="zh-CN" altLang="en-US" sz="1000" dirty="0" smtClean="0">
                <a:solidFill>
                  <a:schemeClr val="tx1"/>
                </a:solidFill>
              </a:rPr>
              <a:t>对出现安全问题的食品的处理情况 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Shape 2022"/>
          <p:cNvSpPr/>
          <p:nvPr/>
        </p:nvSpPr>
        <p:spPr>
          <a:xfrm>
            <a:off x="1741649" y="1537860"/>
            <a:ext cx="1401999" cy="30121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 algn="l"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食品安全问题发生后</a:t>
            </a:r>
            <a:endParaRPr lang="zh-CN" altLang="zh-CN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Shape 2023"/>
          <p:cNvSpPr/>
          <p:nvPr/>
        </p:nvSpPr>
        <p:spPr>
          <a:xfrm>
            <a:off x="1747495" y="3304099"/>
            <a:ext cx="1741450" cy="364164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 algn="l">
              <a:lnSpc>
                <a:spcPct val="120000"/>
              </a:lnSpc>
              <a:spcBef>
                <a:spcPts val="2500"/>
              </a:spcBef>
              <a:defRPr sz="2000">
                <a:solidFill>
                  <a:srgbClr val="53585F"/>
                </a:solidFill>
              </a:defRPr>
            </a:lvl1pPr>
          </a:lstStyle>
          <a:p>
            <a:pPr algn="just"/>
            <a:r>
              <a:rPr lang="zh-CN" altLang="en-US" sz="1000" dirty="0" smtClean="0">
                <a:solidFill>
                  <a:schemeClr val="tx1"/>
                </a:solidFill>
              </a:rPr>
              <a:t>食品安全问题发生后消费者对解决方法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Shape 2024"/>
          <p:cNvSpPr/>
          <p:nvPr/>
        </p:nvSpPr>
        <p:spPr>
          <a:xfrm>
            <a:off x="1741649" y="3011260"/>
            <a:ext cx="1401999" cy="30121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 algn="l"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食品安全问题发生后</a:t>
            </a:r>
            <a:endParaRPr lang="zh-CN" altLang="zh-CN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Group 2031"/>
          <p:cNvGrpSpPr/>
          <p:nvPr/>
        </p:nvGrpSpPr>
        <p:grpSpPr>
          <a:xfrm>
            <a:off x="830480" y="1705508"/>
            <a:ext cx="716614" cy="716614"/>
            <a:chOff x="0" y="0"/>
            <a:chExt cx="1910968" cy="1910968"/>
          </a:xfrm>
        </p:grpSpPr>
        <p:sp>
          <p:nvSpPr>
            <p:cNvPr id="16" name="Shape 2029"/>
            <p:cNvSpPr/>
            <p:nvPr/>
          </p:nvSpPr>
          <p:spPr>
            <a:xfrm>
              <a:off x="0" y="0"/>
              <a:ext cx="1910969" cy="1910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lvl="0"/>
              <a:endParaRPr sz="1300"/>
            </a:p>
          </p:txBody>
        </p:sp>
        <p:sp>
          <p:nvSpPr>
            <p:cNvPr id="17" name="Shape 2030"/>
            <p:cNvSpPr/>
            <p:nvPr/>
          </p:nvSpPr>
          <p:spPr>
            <a:xfrm>
              <a:off x="553362" y="560070"/>
              <a:ext cx="804244" cy="706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071" y="8035"/>
                  </a:moveTo>
                  <a:lnTo>
                    <a:pt x="11327" y="9235"/>
                  </a:lnTo>
                  <a:lnTo>
                    <a:pt x="14583" y="4904"/>
                  </a:lnTo>
                  <a:lnTo>
                    <a:pt x="15088" y="4330"/>
                  </a:lnTo>
                  <a:lnTo>
                    <a:pt x="17289" y="6157"/>
                  </a:lnTo>
                  <a:lnTo>
                    <a:pt x="17289" y="3078"/>
                  </a:lnTo>
                  <a:lnTo>
                    <a:pt x="17289" y="0"/>
                  </a:lnTo>
                  <a:lnTo>
                    <a:pt x="14583" y="626"/>
                  </a:lnTo>
                  <a:lnTo>
                    <a:pt x="11878" y="1200"/>
                  </a:lnTo>
                  <a:lnTo>
                    <a:pt x="14033" y="3704"/>
                  </a:lnTo>
                  <a:lnTo>
                    <a:pt x="10777" y="7409"/>
                  </a:lnTo>
                  <a:lnTo>
                    <a:pt x="7567" y="6157"/>
                  </a:lnTo>
                  <a:lnTo>
                    <a:pt x="5411" y="10487"/>
                  </a:lnTo>
                  <a:lnTo>
                    <a:pt x="2155" y="9235"/>
                  </a:lnTo>
                  <a:lnTo>
                    <a:pt x="550" y="14817"/>
                  </a:lnTo>
                  <a:lnTo>
                    <a:pt x="0" y="16017"/>
                  </a:lnTo>
                  <a:lnTo>
                    <a:pt x="1055" y="16643"/>
                  </a:lnTo>
                  <a:lnTo>
                    <a:pt x="2706" y="11113"/>
                  </a:lnTo>
                  <a:lnTo>
                    <a:pt x="5916" y="12313"/>
                  </a:lnTo>
                  <a:lnTo>
                    <a:pt x="8071" y="8035"/>
                  </a:lnTo>
                  <a:lnTo>
                    <a:pt x="8071" y="8035"/>
                  </a:lnTo>
                  <a:close/>
                  <a:moveTo>
                    <a:pt x="6466" y="21600"/>
                  </a:moveTo>
                  <a:lnTo>
                    <a:pt x="6466" y="16643"/>
                  </a:lnTo>
                  <a:lnTo>
                    <a:pt x="3761" y="16643"/>
                  </a:lnTo>
                  <a:lnTo>
                    <a:pt x="3761" y="21600"/>
                  </a:lnTo>
                  <a:lnTo>
                    <a:pt x="6466" y="21600"/>
                  </a:lnTo>
                  <a:lnTo>
                    <a:pt x="6466" y="21600"/>
                  </a:lnTo>
                  <a:close/>
                  <a:moveTo>
                    <a:pt x="10227" y="21600"/>
                  </a:moveTo>
                  <a:lnTo>
                    <a:pt x="7567" y="21600"/>
                  </a:lnTo>
                  <a:lnTo>
                    <a:pt x="7567" y="14817"/>
                  </a:lnTo>
                  <a:lnTo>
                    <a:pt x="10227" y="14817"/>
                  </a:lnTo>
                  <a:lnTo>
                    <a:pt x="10227" y="21600"/>
                  </a:lnTo>
                  <a:lnTo>
                    <a:pt x="10227" y="21600"/>
                  </a:lnTo>
                  <a:close/>
                  <a:moveTo>
                    <a:pt x="14033" y="21600"/>
                  </a:moveTo>
                  <a:lnTo>
                    <a:pt x="11327" y="21600"/>
                  </a:lnTo>
                  <a:lnTo>
                    <a:pt x="11327" y="12313"/>
                  </a:lnTo>
                  <a:lnTo>
                    <a:pt x="14033" y="12313"/>
                  </a:lnTo>
                  <a:lnTo>
                    <a:pt x="14033" y="21600"/>
                  </a:lnTo>
                  <a:lnTo>
                    <a:pt x="14033" y="21600"/>
                  </a:lnTo>
                  <a:close/>
                  <a:moveTo>
                    <a:pt x="17794" y="21600"/>
                  </a:moveTo>
                  <a:lnTo>
                    <a:pt x="15088" y="21600"/>
                  </a:lnTo>
                  <a:lnTo>
                    <a:pt x="15088" y="9861"/>
                  </a:lnTo>
                  <a:lnTo>
                    <a:pt x="17794" y="9861"/>
                  </a:lnTo>
                  <a:lnTo>
                    <a:pt x="17794" y="21600"/>
                  </a:lnTo>
                  <a:lnTo>
                    <a:pt x="17794" y="21600"/>
                  </a:lnTo>
                  <a:close/>
                  <a:moveTo>
                    <a:pt x="18894" y="6783"/>
                  </a:moveTo>
                  <a:lnTo>
                    <a:pt x="18894" y="21600"/>
                  </a:lnTo>
                  <a:lnTo>
                    <a:pt x="21600" y="21600"/>
                  </a:lnTo>
                  <a:lnTo>
                    <a:pt x="21600" y="6783"/>
                  </a:lnTo>
                  <a:lnTo>
                    <a:pt x="18894" y="678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 sz="1300"/>
            </a:p>
          </p:txBody>
        </p:sp>
      </p:grpSp>
      <p:grpSp>
        <p:nvGrpSpPr>
          <p:cNvPr id="18" name="Group 2034"/>
          <p:cNvGrpSpPr/>
          <p:nvPr/>
        </p:nvGrpSpPr>
        <p:grpSpPr>
          <a:xfrm>
            <a:off x="832480" y="3154696"/>
            <a:ext cx="712613" cy="712613"/>
            <a:chOff x="0" y="0"/>
            <a:chExt cx="1900299" cy="1900299"/>
          </a:xfrm>
        </p:grpSpPr>
        <p:sp>
          <p:nvSpPr>
            <p:cNvPr id="19" name="Shape 2032"/>
            <p:cNvSpPr/>
            <p:nvPr/>
          </p:nvSpPr>
          <p:spPr>
            <a:xfrm>
              <a:off x="0" y="0"/>
              <a:ext cx="1900300" cy="1900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lvl="0"/>
              <a:endParaRPr sz="1300"/>
            </a:p>
          </p:txBody>
        </p:sp>
        <p:sp>
          <p:nvSpPr>
            <p:cNvPr id="20" name="Shape 2033"/>
            <p:cNvSpPr/>
            <p:nvPr/>
          </p:nvSpPr>
          <p:spPr>
            <a:xfrm rot="10800000" flipH="1">
              <a:off x="548028" y="596692"/>
              <a:ext cx="804244" cy="706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071" y="8035"/>
                  </a:moveTo>
                  <a:lnTo>
                    <a:pt x="11327" y="9235"/>
                  </a:lnTo>
                  <a:lnTo>
                    <a:pt x="14583" y="4904"/>
                  </a:lnTo>
                  <a:lnTo>
                    <a:pt x="15088" y="4330"/>
                  </a:lnTo>
                  <a:lnTo>
                    <a:pt x="17289" y="6157"/>
                  </a:lnTo>
                  <a:lnTo>
                    <a:pt x="17289" y="3078"/>
                  </a:lnTo>
                  <a:lnTo>
                    <a:pt x="17289" y="0"/>
                  </a:lnTo>
                  <a:lnTo>
                    <a:pt x="14583" y="626"/>
                  </a:lnTo>
                  <a:lnTo>
                    <a:pt x="11878" y="1200"/>
                  </a:lnTo>
                  <a:lnTo>
                    <a:pt x="14033" y="3704"/>
                  </a:lnTo>
                  <a:lnTo>
                    <a:pt x="10777" y="7409"/>
                  </a:lnTo>
                  <a:lnTo>
                    <a:pt x="7567" y="6157"/>
                  </a:lnTo>
                  <a:lnTo>
                    <a:pt x="5411" y="10487"/>
                  </a:lnTo>
                  <a:lnTo>
                    <a:pt x="2155" y="9235"/>
                  </a:lnTo>
                  <a:lnTo>
                    <a:pt x="550" y="14817"/>
                  </a:lnTo>
                  <a:lnTo>
                    <a:pt x="0" y="16017"/>
                  </a:lnTo>
                  <a:lnTo>
                    <a:pt x="1055" y="16643"/>
                  </a:lnTo>
                  <a:lnTo>
                    <a:pt x="2706" y="11113"/>
                  </a:lnTo>
                  <a:lnTo>
                    <a:pt x="5916" y="12313"/>
                  </a:lnTo>
                  <a:lnTo>
                    <a:pt x="8071" y="8035"/>
                  </a:lnTo>
                  <a:lnTo>
                    <a:pt x="8071" y="8035"/>
                  </a:lnTo>
                  <a:close/>
                  <a:moveTo>
                    <a:pt x="6466" y="21600"/>
                  </a:moveTo>
                  <a:lnTo>
                    <a:pt x="6466" y="16643"/>
                  </a:lnTo>
                  <a:lnTo>
                    <a:pt x="3761" y="16643"/>
                  </a:lnTo>
                  <a:lnTo>
                    <a:pt x="3761" y="21600"/>
                  </a:lnTo>
                  <a:lnTo>
                    <a:pt x="6466" y="21600"/>
                  </a:lnTo>
                  <a:lnTo>
                    <a:pt x="6466" y="21600"/>
                  </a:lnTo>
                  <a:close/>
                  <a:moveTo>
                    <a:pt x="10227" y="21600"/>
                  </a:moveTo>
                  <a:lnTo>
                    <a:pt x="7567" y="21600"/>
                  </a:lnTo>
                  <a:lnTo>
                    <a:pt x="7567" y="14817"/>
                  </a:lnTo>
                  <a:lnTo>
                    <a:pt x="10227" y="14817"/>
                  </a:lnTo>
                  <a:lnTo>
                    <a:pt x="10227" y="21600"/>
                  </a:lnTo>
                  <a:lnTo>
                    <a:pt x="10227" y="21600"/>
                  </a:lnTo>
                  <a:close/>
                  <a:moveTo>
                    <a:pt x="14033" y="21600"/>
                  </a:moveTo>
                  <a:lnTo>
                    <a:pt x="11327" y="21600"/>
                  </a:lnTo>
                  <a:lnTo>
                    <a:pt x="11327" y="12313"/>
                  </a:lnTo>
                  <a:lnTo>
                    <a:pt x="14033" y="12313"/>
                  </a:lnTo>
                  <a:lnTo>
                    <a:pt x="14033" y="21600"/>
                  </a:lnTo>
                  <a:lnTo>
                    <a:pt x="14033" y="21600"/>
                  </a:lnTo>
                  <a:close/>
                  <a:moveTo>
                    <a:pt x="17794" y="21600"/>
                  </a:moveTo>
                  <a:lnTo>
                    <a:pt x="15088" y="21600"/>
                  </a:lnTo>
                  <a:lnTo>
                    <a:pt x="15088" y="9861"/>
                  </a:lnTo>
                  <a:lnTo>
                    <a:pt x="17794" y="9861"/>
                  </a:lnTo>
                  <a:lnTo>
                    <a:pt x="17794" y="21600"/>
                  </a:lnTo>
                  <a:lnTo>
                    <a:pt x="17794" y="21600"/>
                  </a:lnTo>
                  <a:close/>
                  <a:moveTo>
                    <a:pt x="18894" y="6783"/>
                  </a:moveTo>
                  <a:lnTo>
                    <a:pt x="18894" y="21600"/>
                  </a:lnTo>
                  <a:lnTo>
                    <a:pt x="21600" y="21600"/>
                  </a:lnTo>
                  <a:lnTo>
                    <a:pt x="21600" y="6783"/>
                  </a:lnTo>
                  <a:lnTo>
                    <a:pt x="18894" y="678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 sz="1300"/>
            </a:p>
          </p:txBody>
        </p:sp>
      </p:grpSp>
      <p:sp>
        <p:nvSpPr>
          <p:cNvPr id="26" name="Text Placeholder 5"/>
          <p:cNvSpPr txBox="1"/>
          <p:nvPr/>
        </p:nvSpPr>
        <p:spPr>
          <a:xfrm>
            <a:off x="5652120" y="2067694"/>
            <a:ext cx="1225550" cy="126111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研究问题</a:t>
            </a:r>
          </a:p>
        </p:txBody>
      </p:sp>
      <p:sp>
        <p:nvSpPr>
          <p:cNvPr id="30" name="Shape 2036"/>
          <p:cNvSpPr/>
          <p:nvPr/>
        </p:nvSpPr>
        <p:spPr>
          <a:xfrm>
            <a:off x="7808217" y="3350150"/>
            <a:ext cx="301592" cy="3217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53" h="21260" extrusionOk="0">
                <a:moveTo>
                  <a:pt x="11752" y="11733"/>
                </a:moveTo>
                <a:lnTo>
                  <a:pt x="9401" y="11733"/>
                </a:lnTo>
                <a:lnTo>
                  <a:pt x="9401" y="5975"/>
                </a:lnTo>
                <a:lnTo>
                  <a:pt x="11752" y="5975"/>
                </a:lnTo>
                <a:cubicBezTo>
                  <a:pt x="11752" y="5975"/>
                  <a:pt x="11752" y="11733"/>
                  <a:pt x="11752" y="11733"/>
                </a:cubicBezTo>
                <a:close/>
                <a:moveTo>
                  <a:pt x="11752" y="15276"/>
                </a:moveTo>
                <a:lnTo>
                  <a:pt x="9401" y="15276"/>
                </a:lnTo>
                <a:lnTo>
                  <a:pt x="9401" y="12951"/>
                </a:lnTo>
                <a:lnTo>
                  <a:pt x="11752" y="12951"/>
                </a:lnTo>
                <a:cubicBezTo>
                  <a:pt x="11752" y="12951"/>
                  <a:pt x="11752" y="15276"/>
                  <a:pt x="11752" y="15276"/>
                </a:cubicBezTo>
                <a:close/>
                <a:moveTo>
                  <a:pt x="20789" y="13227"/>
                </a:moveTo>
                <a:lnTo>
                  <a:pt x="18761" y="11523"/>
                </a:lnTo>
                <a:cubicBezTo>
                  <a:pt x="18172" y="11029"/>
                  <a:pt x="18172" y="10223"/>
                  <a:pt x="18761" y="9729"/>
                </a:cubicBezTo>
                <a:lnTo>
                  <a:pt x="20789" y="8025"/>
                </a:lnTo>
                <a:cubicBezTo>
                  <a:pt x="21376" y="7532"/>
                  <a:pt x="21220" y="7072"/>
                  <a:pt x="20441" y="7001"/>
                </a:cubicBezTo>
                <a:lnTo>
                  <a:pt x="17751" y="6761"/>
                </a:lnTo>
                <a:cubicBezTo>
                  <a:pt x="16971" y="6692"/>
                  <a:pt x="16552" y="6061"/>
                  <a:pt x="16819" y="5360"/>
                </a:cubicBezTo>
                <a:lnTo>
                  <a:pt x="18247" y="1615"/>
                </a:lnTo>
                <a:cubicBezTo>
                  <a:pt x="18515" y="912"/>
                  <a:pt x="18188" y="656"/>
                  <a:pt x="17520" y="1047"/>
                </a:cubicBezTo>
                <a:lnTo>
                  <a:pt x="14346" y="2896"/>
                </a:lnTo>
                <a:cubicBezTo>
                  <a:pt x="13678" y="3285"/>
                  <a:pt x="12815" y="3072"/>
                  <a:pt x="12430" y="2423"/>
                </a:cubicBezTo>
                <a:lnTo>
                  <a:pt x="11279" y="489"/>
                </a:lnTo>
                <a:cubicBezTo>
                  <a:pt x="10893" y="-160"/>
                  <a:pt x="10255" y="-164"/>
                  <a:pt x="9860" y="481"/>
                </a:cubicBezTo>
                <a:lnTo>
                  <a:pt x="8793" y="2232"/>
                </a:lnTo>
                <a:cubicBezTo>
                  <a:pt x="8398" y="2877"/>
                  <a:pt x="7493" y="3153"/>
                  <a:pt x="6781" y="2844"/>
                </a:cubicBezTo>
                <a:lnTo>
                  <a:pt x="4900" y="2031"/>
                </a:lnTo>
                <a:cubicBezTo>
                  <a:pt x="4188" y="1723"/>
                  <a:pt x="3639" y="2080"/>
                  <a:pt x="3682" y="2825"/>
                </a:cubicBezTo>
                <a:lnTo>
                  <a:pt x="3784" y="4615"/>
                </a:lnTo>
                <a:cubicBezTo>
                  <a:pt x="3826" y="5360"/>
                  <a:pt x="3242" y="6128"/>
                  <a:pt x="2486" y="6320"/>
                </a:cubicBezTo>
                <a:lnTo>
                  <a:pt x="670" y="6780"/>
                </a:lnTo>
                <a:cubicBezTo>
                  <a:pt x="-85" y="6972"/>
                  <a:pt x="-224" y="7532"/>
                  <a:pt x="365" y="8025"/>
                </a:cubicBezTo>
                <a:lnTo>
                  <a:pt x="2394" y="9729"/>
                </a:lnTo>
                <a:cubicBezTo>
                  <a:pt x="2981" y="10223"/>
                  <a:pt x="2981" y="11029"/>
                  <a:pt x="2394" y="11523"/>
                </a:cubicBezTo>
                <a:lnTo>
                  <a:pt x="365" y="13225"/>
                </a:lnTo>
                <a:cubicBezTo>
                  <a:pt x="-224" y="13720"/>
                  <a:pt x="-68" y="14196"/>
                  <a:pt x="709" y="14285"/>
                </a:cubicBezTo>
                <a:lnTo>
                  <a:pt x="3171" y="14567"/>
                </a:lnTo>
                <a:cubicBezTo>
                  <a:pt x="3948" y="14656"/>
                  <a:pt x="4381" y="15309"/>
                  <a:pt x="4133" y="16017"/>
                </a:cubicBezTo>
                <a:lnTo>
                  <a:pt x="2869" y="19625"/>
                </a:lnTo>
                <a:cubicBezTo>
                  <a:pt x="2622" y="20333"/>
                  <a:pt x="2976" y="20609"/>
                  <a:pt x="3655" y="20240"/>
                </a:cubicBezTo>
                <a:lnTo>
                  <a:pt x="6549" y="18661"/>
                </a:lnTo>
                <a:cubicBezTo>
                  <a:pt x="7229" y="18291"/>
                  <a:pt x="8143" y="18495"/>
                  <a:pt x="8581" y="19113"/>
                </a:cubicBezTo>
                <a:lnTo>
                  <a:pt x="9782" y="20816"/>
                </a:lnTo>
                <a:cubicBezTo>
                  <a:pt x="10219" y="21436"/>
                  <a:pt x="10875" y="21403"/>
                  <a:pt x="11240" y="20741"/>
                </a:cubicBezTo>
                <a:lnTo>
                  <a:pt x="12297" y="18823"/>
                </a:lnTo>
                <a:cubicBezTo>
                  <a:pt x="12660" y="18160"/>
                  <a:pt x="13532" y="17891"/>
                  <a:pt x="14234" y="18221"/>
                </a:cubicBezTo>
                <a:lnTo>
                  <a:pt x="16272" y="19181"/>
                </a:lnTo>
                <a:cubicBezTo>
                  <a:pt x="16974" y="19511"/>
                  <a:pt x="17514" y="19172"/>
                  <a:pt x="17472" y="18427"/>
                </a:cubicBezTo>
                <a:lnTo>
                  <a:pt x="17370" y="16637"/>
                </a:lnTo>
                <a:cubicBezTo>
                  <a:pt x="17327" y="15891"/>
                  <a:pt x="17912" y="15124"/>
                  <a:pt x="18668" y="14932"/>
                </a:cubicBezTo>
                <a:lnTo>
                  <a:pt x="20482" y="14472"/>
                </a:lnTo>
                <a:cubicBezTo>
                  <a:pt x="21239" y="14280"/>
                  <a:pt x="21376" y="13720"/>
                  <a:pt x="20789" y="13227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/>
            <a:endParaRPr sz="1300"/>
          </a:p>
        </p:txBody>
      </p:sp>
      <p:sp>
        <p:nvSpPr>
          <p:cNvPr id="32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 smtClean="0">
                <a:solidFill>
                  <a:schemeClr val="tx1"/>
                </a:solidFill>
              </a:rPr>
              <a:t>食品安全问题发生后</a:t>
            </a:r>
            <a:endParaRPr lang="zh-CN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23963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4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9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4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9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4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900"/>
                            </p:stCondLst>
                            <p:childTnLst>
                              <p:par>
                                <p:cTn id="4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4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9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6" grpId="0" bldLvl="0" animBg="1"/>
      <p:bldP spid="7" grpId="0" animBg="1"/>
      <p:bldP spid="8" grpId="0" animBg="1"/>
      <p:bldP spid="9" grpId="0" animBg="1"/>
      <p:bldP spid="10" grpId="0" animBg="1"/>
      <p:bldP spid="26" grpId="0"/>
      <p:bldP spid="30" grpId="0" bldLvl="0" animBg="1"/>
      <p:bldP spid="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86"/>
          <p:cNvSpPr/>
          <p:nvPr/>
        </p:nvSpPr>
        <p:spPr>
          <a:xfrm>
            <a:off x="0" y="1722623"/>
            <a:ext cx="9144000" cy="165618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3" name="Text Placeholder 4"/>
          <p:cNvSpPr txBox="1"/>
          <p:nvPr/>
        </p:nvSpPr>
        <p:spPr>
          <a:xfrm>
            <a:off x="1239048" y="2010992"/>
            <a:ext cx="1272728" cy="1080120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8000" dirty="0">
                <a:latin typeface="Impact" panose="020B0806030902050204" pitchFamily="34" charset="0"/>
                <a:ea typeface="微软雅黑" panose="020B0503020204020204" pitchFamily="34" charset="-122"/>
              </a:rPr>
              <a:t>04</a:t>
            </a:r>
            <a:endParaRPr lang="en-GB" sz="5400" dirty="0"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03848" y="1923678"/>
            <a:ext cx="5184576" cy="1300358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 algn="r" eaLnBrk="0" hangingPunct="0"/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食品安全问题原因分析与对策建议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" name="Freeform 5"/>
          <p:cNvSpPr>
            <a:spLocks noEditPoints="1"/>
          </p:cNvSpPr>
          <p:nvPr/>
        </p:nvSpPr>
        <p:spPr bwMode="auto">
          <a:xfrm>
            <a:off x="827405" y="1505585"/>
            <a:ext cx="2096135" cy="2089150"/>
          </a:xfrm>
          <a:custGeom>
            <a:avLst/>
            <a:gdLst>
              <a:gd name="T0" fmla="*/ 325 w 3063"/>
              <a:gd name="T1" fmla="*/ 1531 h 3056"/>
              <a:gd name="T2" fmla="*/ 1531 w 3063"/>
              <a:gd name="T3" fmla="*/ 325 h 3056"/>
              <a:gd name="T4" fmla="*/ 2738 w 3063"/>
              <a:gd name="T5" fmla="*/ 1531 h 3056"/>
              <a:gd name="T6" fmla="*/ 1531 w 3063"/>
              <a:gd name="T7" fmla="*/ 2737 h 3056"/>
              <a:gd name="T8" fmla="*/ 325 w 3063"/>
              <a:gd name="T9" fmla="*/ 1531 h 3056"/>
              <a:gd name="T10" fmla="*/ 1291 w 3063"/>
              <a:gd name="T11" fmla="*/ 246 h 3056"/>
              <a:gd name="T12" fmla="*/ 1115 w 3063"/>
              <a:gd name="T13" fmla="*/ 57 h 3056"/>
              <a:gd name="T14" fmla="*/ 846 w 3063"/>
              <a:gd name="T15" fmla="*/ 162 h 3056"/>
              <a:gd name="T16" fmla="*/ 843 w 3063"/>
              <a:gd name="T17" fmla="*/ 419 h 3056"/>
              <a:gd name="T18" fmla="*/ 611 w 3063"/>
              <a:gd name="T19" fmla="*/ 307 h 3056"/>
              <a:gd name="T20" fmla="*/ 398 w 3063"/>
              <a:gd name="T21" fmla="*/ 502 h 3056"/>
              <a:gd name="T22" fmla="*/ 488 w 3063"/>
              <a:gd name="T23" fmla="*/ 743 h 3056"/>
              <a:gd name="T24" fmla="*/ 231 w 3063"/>
              <a:gd name="T25" fmla="*/ 722 h 3056"/>
              <a:gd name="T26" fmla="*/ 102 w 3063"/>
              <a:gd name="T27" fmla="*/ 981 h 3056"/>
              <a:gd name="T28" fmla="*/ 274 w 3063"/>
              <a:gd name="T29" fmla="*/ 1173 h 3056"/>
              <a:gd name="T30" fmla="*/ 27 w 3063"/>
              <a:gd name="T31" fmla="*/ 1247 h 3056"/>
              <a:gd name="T32" fmla="*/ 0 w 3063"/>
              <a:gd name="T33" fmla="*/ 1531 h 3056"/>
              <a:gd name="T34" fmla="*/ 0 w 3063"/>
              <a:gd name="T35" fmla="*/ 1535 h 3056"/>
              <a:gd name="T36" fmla="*/ 229 w 3063"/>
              <a:gd name="T37" fmla="*/ 1652 h 3056"/>
              <a:gd name="T38" fmla="*/ 26 w 3063"/>
              <a:gd name="T39" fmla="*/ 1809 h 3056"/>
              <a:gd name="T40" fmla="*/ 105 w 3063"/>
              <a:gd name="T41" fmla="*/ 2087 h 3056"/>
              <a:gd name="T42" fmla="*/ 361 w 3063"/>
              <a:gd name="T43" fmla="*/ 2114 h 3056"/>
              <a:gd name="T44" fmla="*/ 228 w 3063"/>
              <a:gd name="T45" fmla="*/ 2334 h 3056"/>
              <a:gd name="T46" fmla="*/ 402 w 3063"/>
              <a:gd name="T47" fmla="*/ 2565 h 3056"/>
              <a:gd name="T48" fmla="*/ 651 w 3063"/>
              <a:gd name="T49" fmla="*/ 2498 h 3056"/>
              <a:gd name="T50" fmla="*/ 606 w 3063"/>
              <a:gd name="T51" fmla="*/ 2751 h 3056"/>
              <a:gd name="T52" fmla="*/ 852 w 3063"/>
              <a:gd name="T53" fmla="*/ 2904 h 3056"/>
              <a:gd name="T54" fmla="*/ 1059 w 3063"/>
              <a:gd name="T55" fmla="*/ 2751 h 3056"/>
              <a:gd name="T56" fmla="*/ 1109 w 3063"/>
              <a:gd name="T57" fmla="*/ 3003 h 3056"/>
              <a:gd name="T58" fmla="*/ 1394 w 3063"/>
              <a:gd name="T59" fmla="*/ 3056 h 3056"/>
              <a:gd name="T60" fmla="*/ 1531 w 3063"/>
              <a:gd name="T61" fmla="*/ 2839 h 3056"/>
              <a:gd name="T62" fmla="*/ 1669 w 3063"/>
              <a:gd name="T63" fmla="*/ 3056 h 3056"/>
              <a:gd name="T64" fmla="*/ 1954 w 3063"/>
              <a:gd name="T65" fmla="*/ 3003 h 3056"/>
              <a:gd name="T66" fmla="*/ 2004 w 3063"/>
              <a:gd name="T67" fmla="*/ 2751 h 3056"/>
              <a:gd name="T68" fmla="*/ 2211 w 3063"/>
              <a:gd name="T69" fmla="*/ 2904 h 3056"/>
              <a:gd name="T70" fmla="*/ 2457 w 3063"/>
              <a:gd name="T71" fmla="*/ 2751 h 3056"/>
              <a:gd name="T72" fmla="*/ 2412 w 3063"/>
              <a:gd name="T73" fmla="*/ 2498 h 3056"/>
              <a:gd name="T74" fmla="*/ 2661 w 3063"/>
              <a:gd name="T75" fmla="*/ 2565 h 3056"/>
              <a:gd name="T76" fmla="*/ 2835 w 3063"/>
              <a:gd name="T77" fmla="*/ 2334 h 3056"/>
              <a:gd name="T78" fmla="*/ 2702 w 3063"/>
              <a:gd name="T79" fmla="*/ 2114 h 3056"/>
              <a:gd name="T80" fmla="*/ 2958 w 3063"/>
              <a:gd name="T81" fmla="*/ 2087 h 3056"/>
              <a:gd name="T82" fmla="*/ 3037 w 3063"/>
              <a:gd name="T83" fmla="*/ 1809 h 3056"/>
              <a:gd name="T84" fmla="*/ 2834 w 3063"/>
              <a:gd name="T85" fmla="*/ 1652 h 3056"/>
              <a:gd name="T86" fmla="*/ 3063 w 3063"/>
              <a:gd name="T87" fmla="*/ 1535 h 3056"/>
              <a:gd name="T88" fmla="*/ 3063 w 3063"/>
              <a:gd name="T89" fmla="*/ 1531 h 3056"/>
              <a:gd name="T90" fmla="*/ 3036 w 3063"/>
              <a:gd name="T91" fmla="*/ 1247 h 3056"/>
              <a:gd name="T92" fmla="*/ 2789 w 3063"/>
              <a:gd name="T93" fmla="*/ 1173 h 3056"/>
              <a:gd name="T94" fmla="*/ 2961 w 3063"/>
              <a:gd name="T95" fmla="*/ 981 h 3056"/>
              <a:gd name="T96" fmla="*/ 2832 w 3063"/>
              <a:gd name="T97" fmla="*/ 722 h 3056"/>
              <a:gd name="T98" fmla="*/ 2575 w 3063"/>
              <a:gd name="T99" fmla="*/ 743 h 3056"/>
              <a:gd name="T100" fmla="*/ 2665 w 3063"/>
              <a:gd name="T101" fmla="*/ 502 h 3056"/>
              <a:gd name="T102" fmla="*/ 2451 w 3063"/>
              <a:gd name="T103" fmla="*/ 307 h 3056"/>
              <a:gd name="T104" fmla="*/ 2220 w 3063"/>
              <a:gd name="T105" fmla="*/ 419 h 3056"/>
              <a:gd name="T106" fmla="*/ 2217 w 3063"/>
              <a:gd name="T107" fmla="*/ 162 h 3056"/>
              <a:gd name="T108" fmla="*/ 1948 w 3063"/>
              <a:gd name="T109" fmla="*/ 57 h 3056"/>
              <a:gd name="T110" fmla="*/ 1772 w 3063"/>
              <a:gd name="T111" fmla="*/ 246 h 3056"/>
              <a:gd name="T112" fmla="*/ 1676 w 3063"/>
              <a:gd name="T113" fmla="*/ 7 h 3056"/>
              <a:gd name="T114" fmla="*/ 1531 w 3063"/>
              <a:gd name="T115" fmla="*/ 0 h 3056"/>
              <a:gd name="T116" fmla="*/ 1387 w 3063"/>
              <a:gd name="T117" fmla="*/ 7 h 3056"/>
              <a:gd name="T118" fmla="*/ 1291 w 3063"/>
              <a:gd name="T119" fmla="*/ 246 h 3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063" h="3056">
                <a:moveTo>
                  <a:pt x="325" y="1531"/>
                </a:moveTo>
                <a:cubicBezTo>
                  <a:pt x="325" y="865"/>
                  <a:pt x="865" y="325"/>
                  <a:pt x="1531" y="325"/>
                </a:cubicBezTo>
                <a:cubicBezTo>
                  <a:pt x="2198" y="325"/>
                  <a:pt x="2738" y="865"/>
                  <a:pt x="2738" y="1531"/>
                </a:cubicBezTo>
                <a:cubicBezTo>
                  <a:pt x="2738" y="2197"/>
                  <a:pt x="2198" y="2737"/>
                  <a:pt x="1531" y="2737"/>
                </a:cubicBezTo>
                <a:cubicBezTo>
                  <a:pt x="865" y="2737"/>
                  <a:pt x="325" y="2197"/>
                  <a:pt x="325" y="1531"/>
                </a:cubicBezTo>
                <a:close/>
                <a:moveTo>
                  <a:pt x="1291" y="246"/>
                </a:moveTo>
                <a:cubicBezTo>
                  <a:pt x="1115" y="57"/>
                  <a:pt x="1115" y="57"/>
                  <a:pt x="1115" y="57"/>
                </a:cubicBezTo>
                <a:cubicBezTo>
                  <a:pt x="1022" y="84"/>
                  <a:pt x="932" y="119"/>
                  <a:pt x="846" y="162"/>
                </a:cubicBezTo>
                <a:cubicBezTo>
                  <a:pt x="843" y="419"/>
                  <a:pt x="843" y="419"/>
                  <a:pt x="843" y="419"/>
                </a:cubicBezTo>
                <a:cubicBezTo>
                  <a:pt x="611" y="307"/>
                  <a:pt x="611" y="307"/>
                  <a:pt x="611" y="307"/>
                </a:cubicBezTo>
                <a:cubicBezTo>
                  <a:pt x="534" y="365"/>
                  <a:pt x="463" y="431"/>
                  <a:pt x="398" y="502"/>
                </a:cubicBezTo>
                <a:cubicBezTo>
                  <a:pt x="488" y="743"/>
                  <a:pt x="488" y="743"/>
                  <a:pt x="488" y="743"/>
                </a:cubicBezTo>
                <a:cubicBezTo>
                  <a:pt x="231" y="722"/>
                  <a:pt x="231" y="722"/>
                  <a:pt x="231" y="722"/>
                </a:cubicBezTo>
                <a:cubicBezTo>
                  <a:pt x="181" y="804"/>
                  <a:pt x="137" y="890"/>
                  <a:pt x="102" y="981"/>
                </a:cubicBezTo>
                <a:cubicBezTo>
                  <a:pt x="274" y="1173"/>
                  <a:pt x="274" y="1173"/>
                  <a:pt x="274" y="1173"/>
                </a:cubicBezTo>
                <a:cubicBezTo>
                  <a:pt x="27" y="1247"/>
                  <a:pt x="27" y="1247"/>
                  <a:pt x="27" y="1247"/>
                </a:cubicBezTo>
                <a:cubicBezTo>
                  <a:pt x="9" y="1339"/>
                  <a:pt x="0" y="1434"/>
                  <a:pt x="0" y="1531"/>
                </a:cubicBezTo>
                <a:cubicBezTo>
                  <a:pt x="0" y="1532"/>
                  <a:pt x="0" y="1533"/>
                  <a:pt x="0" y="1535"/>
                </a:cubicBezTo>
                <a:cubicBezTo>
                  <a:pt x="229" y="1652"/>
                  <a:pt x="229" y="1652"/>
                  <a:pt x="229" y="1652"/>
                </a:cubicBezTo>
                <a:cubicBezTo>
                  <a:pt x="26" y="1809"/>
                  <a:pt x="26" y="1809"/>
                  <a:pt x="26" y="1809"/>
                </a:cubicBezTo>
                <a:cubicBezTo>
                  <a:pt x="43" y="1906"/>
                  <a:pt x="70" y="1999"/>
                  <a:pt x="105" y="2087"/>
                </a:cubicBezTo>
                <a:cubicBezTo>
                  <a:pt x="361" y="2114"/>
                  <a:pt x="361" y="2114"/>
                  <a:pt x="361" y="2114"/>
                </a:cubicBezTo>
                <a:cubicBezTo>
                  <a:pt x="228" y="2334"/>
                  <a:pt x="228" y="2334"/>
                  <a:pt x="228" y="2334"/>
                </a:cubicBezTo>
                <a:cubicBezTo>
                  <a:pt x="279" y="2417"/>
                  <a:pt x="337" y="2494"/>
                  <a:pt x="402" y="2565"/>
                </a:cubicBezTo>
                <a:cubicBezTo>
                  <a:pt x="651" y="2498"/>
                  <a:pt x="651" y="2498"/>
                  <a:pt x="651" y="2498"/>
                </a:cubicBezTo>
                <a:cubicBezTo>
                  <a:pt x="606" y="2751"/>
                  <a:pt x="606" y="2751"/>
                  <a:pt x="606" y="2751"/>
                </a:cubicBezTo>
                <a:cubicBezTo>
                  <a:pt x="683" y="2809"/>
                  <a:pt x="765" y="2860"/>
                  <a:pt x="852" y="2904"/>
                </a:cubicBezTo>
                <a:cubicBezTo>
                  <a:pt x="1059" y="2751"/>
                  <a:pt x="1059" y="2751"/>
                  <a:pt x="1059" y="2751"/>
                </a:cubicBezTo>
                <a:cubicBezTo>
                  <a:pt x="1109" y="3003"/>
                  <a:pt x="1109" y="3003"/>
                  <a:pt x="1109" y="3003"/>
                </a:cubicBezTo>
                <a:cubicBezTo>
                  <a:pt x="1201" y="3030"/>
                  <a:pt x="1296" y="3048"/>
                  <a:pt x="1394" y="3056"/>
                </a:cubicBezTo>
                <a:cubicBezTo>
                  <a:pt x="1531" y="2839"/>
                  <a:pt x="1531" y="2839"/>
                  <a:pt x="1531" y="2839"/>
                </a:cubicBezTo>
                <a:cubicBezTo>
                  <a:pt x="1669" y="3056"/>
                  <a:pt x="1669" y="3056"/>
                  <a:pt x="1669" y="3056"/>
                </a:cubicBezTo>
                <a:cubicBezTo>
                  <a:pt x="1767" y="3048"/>
                  <a:pt x="1862" y="3030"/>
                  <a:pt x="1954" y="3003"/>
                </a:cubicBezTo>
                <a:cubicBezTo>
                  <a:pt x="2004" y="2751"/>
                  <a:pt x="2004" y="2751"/>
                  <a:pt x="2004" y="2751"/>
                </a:cubicBezTo>
                <a:cubicBezTo>
                  <a:pt x="2211" y="2904"/>
                  <a:pt x="2211" y="2904"/>
                  <a:pt x="2211" y="2904"/>
                </a:cubicBezTo>
                <a:cubicBezTo>
                  <a:pt x="2298" y="2860"/>
                  <a:pt x="2380" y="2809"/>
                  <a:pt x="2457" y="2751"/>
                </a:cubicBezTo>
                <a:cubicBezTo>
                  <a:pt x="2412" y="2498"/>
                  <a:pt x="2412" y="2498"/>
                  <a:pt x="2412" y="2498"/>
                </a:cubicBezTo>
                <a:cubicBezTo>
                  <a:pt x="2661" y="2565"/>
                  <a:pt x="2661" y="2565"/>
                  <a:pt x="2661" y="2565"/>
                </a:cubicBezTo>
                <a:cubicBezTo>
                  <a:pt x="2726" y="2494"/>
                  <a:pt x="2784" y="2417"/>
                  <a:pt x="2835" y="2334"/>
                </a:cubicBezTo>
                <a:cubicBezTo>
                  <a:pt x="2702" y="2114"/>
                  <a:pt x="2702" y="2114"/>
                  <a:pt x="2702" y="2114"/>
                </a:cubicBezTo>
                <a:cubicBezTo>
                  <a:pt x="2958" y="2087"/>
                  <a:pt x="2958" y="2087"/>
                  <a:pt x="2958" y="2087"/>
                </a:cubicBezTo>
                <a:cubicBezTo>
                  <a:pt x="2993" y="1999"/>
                  <a:pt x="3020" y="1906"/>
                  <a:pt x="3037" y="1809"/>
                </a:cubicBezTo>
                <a:cubicBezTo>
                  <a:pt x="2834" y="1652"/>
                  <a:pt x="2834" y="1652"/>
                  <a:pt x="2834" y="1652"/>
                </a:cubicBezTo>
                <a:cubicBezTo>
                  <a:pt x="3063" y="1535"/>
                  <a:pt x="3063" y="1535"/>
                  <a:pt x="3063" y="1535"/>
                </a:cubicBezTo>
                <a:cubicBezTo>
                  <a:pt x="3063" y="1533"/>
                  <a:pt x="3063" y="1532"/>
                  <a:pt x="3063" y="1531"/>
                </a:cubicBezTo>
                <a:cubicBezTo>
                  <a:pt x="3063" y="1434"/>
                  <a:pt x="3054" y="1339"/>
                  <a:pt x="3036" y="1247"/>
                </a:cubicBezTo>
                <a:cubicBezTo>
                  <a:pt x="2789" y="1173"/>
                  <a:pt x="2789" y="1173"/>
                  <a:pt x="2789" y="1173"/>
                </a:cubicBezTo>
                <a:cubicBezTo>
                  <a:pt x="2961" y="981"/>
                  <a:pt x="2961" y="981"/>
                  <a:pt x="2961" y="981"/>
                </a:cubicBezTo>
                <a:cubicBezTo>
                  <a:pt x="2926" y="890"/>
                  <a:pt x="2883" y="804"/>
                  <a:pt x="2832" y="722"/>
                </a:cubicBezTo>
                <a:cubicBezTo>
                  <a:pt x="2575" y="743"/>
                  <a:pt x="2575" y="743"/>
                  <a:pt x="2575" y="743"/>
                </a:cubicBezTo>
                <a:cubicBezTo>
                  <a:pt x="2665" y="502"/>
                  <a:pt x="2665" y="502"/>
                  <a:pt x="2665" y="502"/>
                </a:cubicBezTo>
                <a:cubicBezTo>
                  <a:pt x="2600" y="431"/>
                  <a:pt x="2529" y="365"/>
                  <a:pt x="2451" y="307"/>
                </a:cubicBezTo>
                <a:cubicBezTo>
                  <a:pt x="2220" y="419"/>
                  <a:pt x="2220" y="419"/>
                  <a:pt x="2220" y="419"/>
                </a:cubicBezTo>
                <a:cubicBezTo>
                  <a:pt x="2217" y="162"/>
                  <a:pt x="2217" y="162"/>
                  <a:pt x="2217" y="162"/>
                </a:cubicBezTo>
                <a:cubicBezTo>
                  <a:pt x="2131" y="119"/>
                  <a:pt x="2041" y="84"/>
                  <a:pt x="1948" y="57"/>
                </a:cubicBezTo>
                <a:cubicBezTo>
                  <a:pt x="1772" y="246"/>
                  <a:pt x="1772" y="246"/>
                  <a:pt x="1772" y="246"/>
                </a:cubicBezTo>
                <a:cubicBezTo>
                  <a:pt x="1676" y="7"/>
                  <a:pt x="1676" y="7"/>
                  <a:pt x="1676" y="7"/>
                </a:cubicBezTo>
                <a:cubicBezTo>
                  <a:pt x="1628" y="2"/>
                  <a:pt x="1580" y="0"/>
                  <a:pt x="1531" y="0"/>
                </a:cubicBezTo>
                <a:cubicBezTo>
                  <a:pt x="1483" y="0"/>
                  <a:pt x="1435" y="2"/>
                  <a:pt x="1387" y="7"/>
                </a:cubicBezTo>
                <a:lnTo>
                  <a:pt x="1291" y="24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1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4" grpId="0"/>
      <p:bldP spid="24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452"/>
          <p:cNvSpPr/>
          <p:nvPr/>
        </p:nvSpPr>
        <p:spPr>
          <a:xfrm>
            <a:off x="1637016" y="2208729"/>
            <a:ext cx="1719613" cy="1959152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4288" tIns="14288" rIns="14288" bIns="14288" anchor="ctr"/>
          <a:lstStyle/>
          <a:p>
            <a:pPr lvl="0"/>
            <a:endParaRPr sz="13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Shape 1454"/>
          <p:cNvSpPr/>
          <p:nvPr/>
        </p:nvSpPr>
        <p:spPr>
          <a:xfrm>
            <a:off x="5508104" y="2211710"/>
            <a:ext cx="1719614" cy="1959152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4288" tIns="14288" rIns="14288" bIns="14288" anchor="ctr"/>
          <a:lstStyle/>
          <a:p>
            <a:pPr lvl="0"/>
            <a:endParaRPr sz="13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Shape 1460"/>
          <p:cNvSpPr/>
          <p:nvPr/>
        </p:nvSpPr>
        <p:spPr>
          <a:xfrm>
            <a:off x="1863893" y="1579463"/>
            <a:ext cx="1265859" cy="12658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14288" tIns="14288" rIns="14288" bIns="14288" numCol="1" anchor="ctr">
            <a:noAutofit/>
          </a:bodyPr>
          <a:lstStyle/>
          <a:p>
            <a:pPr lvl="0"/>
            <a:endParaRPr sz="13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Group 20"/>
          <p:cNvGrpSpPr/>
          <p:nvPr/>
        </p:nvGrpSpPr>
        <p:grpSpPr>
          <a:xfrm>
            <a:off x="1809716" y="1609637"/>
            <a:ext cx="355513" cy="355513"/>
            <a:chOff x="1369087" y="2088729"/>
            <a:chExt cx="474017" cy="474016"/>
          </a:xfrm>
        </p:grpSpPr>
        <p:sp>
          <p:nvSpPr>
            <p:cNvPr id="8" name="Shape 1463"/>
            <p:cNvSpPr/>
            <p:nvPr/>
          </p:nvSpPr>
          <p:spPr>
            <a:xfrm>
              <a:off x="1369087" y="2088729"/>
              <a:ext cx="474017" cy="4740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DCDEE0"/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pPr lvl="0"/>
              <a:endParaRPr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Shape 1464"/>
            <p:cNvSpPr/>
            <p:nvPr/>
          </p:nvSpPr>
          <p:spPr>
            <a:xfrm>
              <a:off x="1477567" y="2232573"/>
              <a:ext cx="231656" cy="186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1363" extrusionOk="0">
                  <a:moveTo>
                    <a:pt x="7274" y="21020"/>
                  </a:moveTo>
                  <a:cubicBezTo>
                    <a:pt x="7274" y="21376"/>
                    <a:pt x="7435" y="21475"/>
                    <a:pt x="7659" y="21222"/>
                  </a:cubicBezTo>
                  <a:cubicBezTo>
                    <a:pt x="7951" y="20894"/>
                    <a:pt x="10973" y="17529"/>
                    <a:pt x="10973" y="17529"/>
                  </a:cubicBezTo>
                  <a:lnTo>
                    <a:pt x="7274" y="15153"/>
                  </a:lnTo>
                  <a:cubicBezTo>
                    <a:pt x="7274" y="15153"/>
                    <a:pt x="7274" y="21020"/>
                    <a:pt x="7274" y="21020"/>
                  </a:cubicBezTo>
                  <a:close/>
                  <a:moveTo>
                    <a:pt x="20812" y="50"/>
                  </a:moveTo>
                  <a:cubicBezTo>
                    <a:pt x="20412" y="224"/>
                    <a:pt x="667" y="8860"/>
                    <a:pt x="277" y="9030"/>
                  </a:cubicBezTo>
                  <a:cubicBezTo>
                    <a:pt x="-53" y="9174"/>
                    <a:pt x="-126" y="9528"/>
                    <a:pt x="266" y="9723"/>
                  </a:cubicBezTo>
                  <a:cubicBezTo>
                    <a:pt x="733" y="9955"/>
                    <a:pt x="4681" y="11919"/>
                    <a:pt x="4681" y="11919"/>
                  </a:cubicBezTo>
                  <a:lnTo>
                    <a:pt x="4681" y="11919"/>
                  </a:lnTo>
                  <a:lnTo>
                    <a:pt x="7298" y="13221"/>
                  </a:lnTo>
                  <a:cubicBezTo>
                    <a:pt x="7298" y="13221"/>
                    <a:pt x="19903" y="1732"/>
                    <a:pt x="20073" y="1577"/>
                  </a:cubicBezTo>
                  <a:cubicBezTo>
                    <a:pt x="20246" y="1420"/>
                    <a:pt x="20443" y="1713"/>
                    <a:pt x="20319" y="1881"/>
                  </a:cubicBezTo>
                  <a:cubicBezTo>
                    <a:pt x="20194" y="2050"/>
                    <a:pt x="11163" y="14170"/>
                    <a:pt x="11163" y="14170"/>
                  </a:cubicBezTo>
                  <a:cubicBezTo>
                    <a:pt x="11163" y="14170"/>
                    <a:pt x="11163" y="14170"/>
                    <a:pt x="11163" y="14171"/>
                  </a:cubicBezTo>
                  <a:lnTo>
                    <a:pt x="10637" y="14898"/>
                  </a:lnTo>
                  <a:lnTo>
                    <a:pt x="11333" y="15363"/>
                  </a:lnTo>
                  <a:lnTo>
                    <a:pt x="11333" y="15363"/>
                  </a:lnTo>
                  <a:cubicBezTo>
                    <a:pt x="11333" y="15363"/>
                    <a:pt x="16742" y="18976"/>
                    <a:pt x="17127" y="19234"/>
                  </a:cubicBezTo>
                  <a:cubicBezTo>
                    <a:pt x="17464" y="19459"/>
                    <a:pt x="17904" y="19272"/>
                    <a:pt x="18001" y="18750"/>
                  </a:cubicBezTo>
                  <a:cubicBezTo>
                    <a:pt x="18117" y="18135"/>
                    <a:pt x="21310" y="1052"/>
                    <a:pt x="21382" y="671"/>
                  </a:cubicBezTo>
                  <a:cubicBezTo>
                    <a:pt x="21474" y="177"/>
                    <a:pt x="21211" y="-125"/>
                    <a:pt x="20812" y="5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Shape 1465"/>
          <p:cNvSpPr/>
          <p:nvPr/>
        </p:nvSpPr>
        <p:spPr>
          <a:xfrm>
            <a:off x="5734982" y="1582444"/>
            <a:ext cx="1265859" cy="12658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14288" tIns="14288" rIns="14288" bIns="14288" numCol="1" anchor="ctr">
            <a:noAutofit/>
          </a:bodyPr>
          <a:lstStyle/>
          <a:p>
            <a:pPr lvl="0"/>
            <a:endParaRPr sz="13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Group 32"/>
          <p:cNvGrpSpPr/>
          <p:nvPr/>
        </p:nvGrpSpPr>
        <p:grpSpPr>
          <a:xfrm>
            <a:off x="5673434" y="1612617"/>
            <a:ext cx="355513" cy="355513"/>
            <a:chOff x="3906591" y="2088732"/>
            <a:chExt cx="474017" cy="474017"/>
          </a:xfrm>
        </p:grpSpPr>
        <p:sp>
          <p:nvSpPr>
            <p:cNvPr id="14" name="Shape 1474"/>
            <p:cNvSpPr/>
            <p:nvPr/>
          </p:nvSpPr>
          <p:spPr>
            <a:xfrm>
              <a:off x="3906591" y="2088732"/>
              <a:ext cx="474017" cy="4740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pPr lvl="0"/>
              <a:endParaRPr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5" name="Group 1479"/>
            <p:cNvGrpSpPr/>
            <p:nvPr/>
          </p:nvGrpSpPr>
          <p:grpSpPr>
            <a:xfrm>
              <a:off x="4031314" y="2211790"/>
              <a:ext cx="199171" cy="186335"/>
              <a:chOff x="0" y="0"/>
              <a:chExt cx="398340" cy="372667"/>
            </a:xfrm>
          </p:grpSpPr>
          <p:sp>
            <p:nvSpPr>
              <p:cNvPr id="16" name="Shape 1477"/>
              <p:cNvSpPr/>
              <p:nvPr/>
            </p:nvSpPr>
            <p:spPr>
              <a:xfrm>
                <a:off x="0" y="0"/>
                <a:ext cx="346395" cy="2419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74" h="21420" extrusionOk="0">
                    <a:moveTo>
                      <a:pt x="21474" y="11049"/>
                    </a:moveTo>
                    <a:lnTo>
                      <a:pt x="18909" y="958"/>
                    </a:lnTo>
                    <a:cubicBezTo>
                      <a:pt x="18720" y="217"/>
                      <a:pt x="18164" y="-180"/>
                      <a:pt x="17669" y="79"/>
                    </a:cubicBezTo>
                    <a:lnTo>
                      <a:pt x="618" y="8962"/>
                    </a:lnTo>
                    <a:cubicBezTo>
                      <a:pt x="123" y="9221"/>
                      <a:pt x="-126" y="10036"/>
                      <a:pt x="64" y="10782"/>
                    </a:cubicBezTo>
                    <a:lnTo>
                      <a:pt x="2769" y="21420"/>
                    </a:lnTo>
                    <a:lnTo>
                      <a:pt x="2769" y="15715"/>
                    </a:lnTo>
                    <a:cubicBezTo>
                      <a:pt x="2769" y="13145"/>
                      <a:pt x="4209" y="11049"/>
                      <a:pt x="5979" y="11049"/>
                    </a:cubicBezTo>
                    <a:lnTo>
                      <a:pt x="10484" y="11049"/>
                    </a:lnTo>
                    <a:lnTo>
                      <a:pt x="15858" y="5663"/>
                    </a:lnTo>
                    <a:lnTo>
                      <a:pt x="18967" y="11049"/>
                    </a:lnTo>
                    <a:cubicBezTo>
                      <a:pt x="18967" y="11049"/>
                      <a:pt x="21474" y="11049"/>
                      <a:pt x="21474" y="1104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  <a:endParaRPr sz="13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Shape 1478"/>
              <p:cNvSpPr/>
              <p:nvPr/>
            </p:nvSpPr>
            <p:spPr>
              <a:xfrm>
                <a:off x="74826" y="149651"/>
                <a:ext cx="323515" cy="2230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571" y="0"/>
                    </a:moveTo>
                    <a:lnTo>
                      <a:pt x="1028" y="0"/>
                    </a:lnTo>
                    <a:cubicBezTo>
                      <a:pt x="460" y="0"/>
                      <a:pt x="0" y="708"/>
                      <a:pt x="0" y="1571"/>
                    </a:cubicBezTo>
                    <a:lnTo>
                      <a:pt x="0" y="20029"/>
                    </a:lnTo>
                    <a:cubicBezTo>
                      <a:pt x="0" y="20897"/>
                      <a:pt x="460" y="21600"/>
                      <a:pt x="1028" y="21600"/>
                    </a:cubicBezTo>
                    <a:lnTo>
                      <a:pt x="20571" y="21600"/>
                    </a:lnTo>
                    <a:cubicBezTo>
                      <a:pt x="21140" y="21600"/>
                      <a:pt x="21600" y="20897"/>
                      <a:pt x="21600" y="20029"/>
                    </a:cubicBezTo>
                    <a:lnTo>
                      <a:pt x="21600" y="1571"/>
                    </a:lnTo>
                    <a:cubicBezTo>
                      <a:pt x="21600" y="708"/>
                      <a:pt x="21140" y="0"/>
                      <a:pt x="205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  <a:endParaRPr sz="13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1" name="Text Placeholder 5"/>
          <p:cNvSpPr txBox="1"/>
          <p:nvPr/>
        </p:nvSpPr>
        <p:spPr>
          <a:xfrm>
            <a:off x="1835696" y="1995686"/>
            <a:ext cx="1274115" cy="433415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400" b="1" dirty="0" smtClean="0"/>
              <a:t>主要原因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 Placeholder 6"/>
          <p:cNvSpPr txBox="1"/>
          <p:nvPr/>
        </p:nvSpPr>
        <p:spPr>
          <a:xfrm>
            <a:off x="1726144" y="3049266"/>
            <a:ext cx="1540524" cy="850643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None/>
            </a:pPr>
            <a:r>
              <a:rPr lang="zh-CN" altLang="en-US" sz="1050" dirty="0" smtClean="0"/>
              <a:t>各种意识相对薄弱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 Placeholder 5"/>
          <p:cNvSpPr txBox="1"/>
          <p:nvPr/>
        </p:nvSpPr>
        <p:spPr>
          <a:xfrm>
            <a:off x="5800822" y="1998667"/>
            <a:ext cx="1184986" cy="43341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/>
              <a:t>主要原因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 Placeholder 6"/>
          <p:cNvSpPr txBox="1"/>
          <p:nvPr/>
        </p:nvSpPr>
        <p:spPr>
          <a:xfrm>
            <a:off x="5687194" y="3052247"/>
            <a:ext cx="1361434" cy="85064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1050" dirty="0" smtClean="0"/>
              <a:t>监管部门监控不足，法律保障不够完善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 smtClean="0">
                <a:solidFill>
                  <a:schemeClr val="tx1"/>
                </a:solidFill>
              </a:rPr>
              <a:t>原因分析</a:t>
            </a:r>
            <a:endParaRPr lang="zh-CN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Shape 1454"/>
          <p:cNvSpPr/>
          <p:nvPr/>
        </p:nvSpPr>
        <p:spPr>
          <a:xfrm>
            <a:off x="3563888" y="2211710"/>
            <a:ext cx="1719614" cy="1959152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4288" tIns="14288" rIns="14288" bIns="14288" anchor="ctr"/>
          <a:lstStyle/>
          <a:p>
            <a:pPr lvl="0"/>
            <a:endParaRPr sz="13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Shape 1465"/>
          <p:cNvSpPr/>
          <p:nvPr/>
        </p:nvSpPr>
        <p:spPr>
          <a:xfrm>
            <a:off x="3790766" y="1582444"/>
            <a:ext cx="1265859" cy="12658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14288" tIns="14288" rIns="14288" bIns="14288" numCol="1" anchor="ctr">
            <a:noAutofit/>
          </a:bodyPr>
          <a:lstStyle/>
          <a:p>
            <a:pPr lvl="0"/>
            <a:endParaRPr sz="13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Group 32"/>
          <p:cNvGrpSpPr/>
          <p:nvPr/>
        </p:nvGrpSpPr>
        <p:grpSpPr>
          <a:xfrm>
            <a:off x="3729218" y="1612617"/>
            <a:ext cx="355513" cy="355513"/>
            <a:chOff x="3906591" y="2088732"/>
            <a:chExt cx="474017" cy="474017"/>
          </a:xfrm>
        </p:grpSpPr>
        <p:sp>
          <p:nvSpPr>
            <p:cNvPr id="26" name="Shape 1474"/>
            <p:cNvSpPr/>
            <p:nvPr/>
          </p:nvSpPr>
          <p:spPr>
            <a:xfrm>
              <a:off x="3906591" y="2088732"/>
              <a:ext cx="474017" cy="4740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pPr lvl="0"/>
              <a:endParaRPr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7" name="Group 1479"/>
            <p:cNvGrpSpPr/>
            <p:nvPr/>
          </p:nvGrpSpPr>
          <p:grpSpPr>
            <a:xfrm>
              <a:off x="4031314" y="2211790"/>
              <a:ext cx="199171" cy="186335"/>
              <a:chOff x="0" y="0"/>
              <a:chExt cx="398340" cy="372667"/>
            </a:xfrm>
          </p:grpSpPr>
          <p:sp>
            <p:nvSpPr>
              <p:cNvPr id="28" name="Shape 1477"/>
              <p:cNvSpPr/>
              <p:nvPr/>
            </p:nvSpPr>
            <p:spPr>
              <a:xfrm>
                <a:off x="0" y="0"/>
                <a:ext cx="346395" cy="2419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74" h="21420" extrusionOk="0">
                    <a:moveTo>
                      <a:pt x="21474" y="11049"/>
                    </a:moveTo>
                    <a:lnTo>
                      <a:pt x="18909" y="958"/>
                    </a:lnTo>
                    <a:cubicBezTo>
                      <a:pt x="18720" y="217"/>
                      <a:pt x="18164" y="-180"/>
                      <a:pt x="17669" y="79"/>
                    </a:cubicBezTo>
                    <a:lnTo>
                      <a:pt x="618" y="8962"/>
                    </a:lnTo>
                    <a:cubicBezTo>
                      <a:pt x="123" y="9221"/>
                      <a:pt x="-126" y="10036"/>
                      <a:pt x="64" y="10782"/>
                    </a:cubicBezTo>
                    <a:lnTo>
                      <a:pt x="2769" y="21420"/>
                    </a:lnTo>
                    <a:lnTo>
                      <a:pt x="2769" y="15715"/>
                    </a:lnTo>
                    <a:cubicBezTo>
                      <a:pt x="2769" y="13145"/>
                      <a:pt x="4209" y="11049"/>
                      <a:pt x="5979" y="11049"/>
                    </a:cubicBezTo>
                    <a:lnTo>
                      <a:pt x="10484" y="11049"/>
                    </a:lnTo>
                    <a:lnTo>
                      <a:pt x="15858" y="5663"/>
                    </a:lnTo>
                    <a:lnTo>
                      <a:pt x="18967" y="11049"/>
                    </a:lnTo>
                    <a:cubicBezTo>
                      <a:pt x="18967" y="11049"/>
                      <a:pt x="21474" y="11049"/>
                      <a:pt x="21474" y="1104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  <a:endParaRPr sz="13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Shape 1478"/>
              <p:cNvSpPr/>
              <p:nvPr/>
            </p:nvSpPr>
            <p:spPr>
              <a:xfrm>
                <a:off x="74826" y="149651"/>
                <a:ext cx="323515" cy="2230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571" y="0"/>
                    </a:moveTo>
                    <a:lnTo>
                      <a:pt x="1028" y="0"/>
                    </a:lnTo>
                    <a:cubicBezTo>
                      <a:pt x="460" y="0"/>
                      <a:pt x="0" y="708"/>
                      <a:pt x="0" y="1571"/>
                    </a:cubicBezTo>
                    <a:lnTo>
                      <a:pt x="0" y="20029"/>
                    </a:lnTo>
                    <a:cubicBezTo>
                      <a:pt x="0" y="20897"/>
                      <a:pt x="460" y="21600"/>
                      <a:pt x="1028" y="21600"/>
                    </a:cubicBezTo>
                    <a:lnTo>
                      <a:pt x="20571" y="21600"/>
                    </a:lnTo>
                    <a:cubicBezTo>
                      <a:pt x="21140" y="21600"/>
                      <a:pt x="21600" y="20897"/>
                      <a:pt x="21600" y="20029"/>
                    </a:cubicBezTo>
                    <a:lnTo>
                      <a:pt x="21600" y="1571"/>
                    </a:lnTo>
                    <a:cubicBezTo>
                      <a:pt x="21600" y="708"/>
                      <a:pt x="21140" y="0"/>
                      <a:pt x="205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  <a:endParaRPr sz="13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0" name="Text Placeholder 5"/>
          <p:cNvSpPr txBox="1"/>
          <p:nvPr/>
        </p:nvSpPr>
        <p:spPr>
          <a:xfrm>
            <a:off x="3856606" y="1998667"/>
            <a:ext cx="1184986" cy="43341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/>
              <a:t>主要原因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 Placeholder 6"/>
          <p:cNvSpPr txBox="1"/>
          <p:nvPr/>
        </p:nvSpPr>
        <p:spPr>
          <a:xfrm>
            <a:off x="3742978" y="3052247"/>
            <a:ext cx="1361434" cy="85064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1050" dirty="0" smtClean="0"/>
              <a:t>食品自身的质量也是一个不可忽视的客观原因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5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15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650"/>
                            </p:stCondLst>
                            <p:childTnLst>
                              <p:par>
                                <p:cTn id="3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1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65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15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65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150"/>
                            </p:stCondLst>
                            <p:childTnLst>
                              <p:par>
                                <p:cTn id="5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6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15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65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15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650"/>
                            </p:stCondLst>
                            <p:childTnLst>
                              <p:par>
                                <p:cTn id="7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6" grpId="0" bldLvl="0" animBg="1"/>
      <p:bldP spid="10" grpId="0" bldLvl="0" animBg="1"/>
      <p:bldP spid="21" grpId="0" build="p"/>
      <p:bldP spid="22" grpId="0" build="p"/>
      <p:bldP spid="23" grpId="0"/>
      <p:bldP spid="25" grpId="0"/>
      <p:bldP spid="34" grpId="0"/>
      <p:bldP spid="19" grpId="0" bldLvl="0" animBg="1"/>
      <p:bldP spid="20" grpId="0" bldLvl="0" animBg="1"/>
      <p:bldP spid="30" grpId="0"/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1602021" y="3362997"/>
            <a:ext cx="842415" cy="623211"/>
          </a:xfrm>
          <a:prstGeom prst="rect">
            <a:avLst/>
          </a:prstGeom>
          <a:noFill/>
        </p:spPr>
        <p:txBody>
          <a:bodyPr wrap="square" lIns="68543" tIns="34272" rIns="68543" bIns="34272" rtlCol="0" anchor="ctr">
            <a:spAutoFit/>
          </a:bodyPr>
          <a:lstStyle>
            <a:defPPr>
              <a:defRPr lang="zh-CN"/>
            </a:defPPr>
            <a:lvl1pPr algn="ctr">
              <a:defRPr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200" dirty="0" smtClean="0">
                <a:solidFill>
                  <a:schemeClr val="tx1"/>
                </a:solidFill>
                <a:latin typeface="+mn-lt"/>
                <a:ea typeface="+mn-ea"/>
              </a:rPr>
              <a:t>建立食品安全屏障，层层把关</a:t>
            </a:r>
            <a:endParaRPr lang="zh-CN" altLang="en-US" sz="12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699813" y="2259061"/>
            <a:ext cx="1193420" cy="807877"/>
          </a:xfrm>
          <a:prstGeom prst="rect">
            <a:avLst/>
          </a:prstGeom>
          <a:noFill/>
        </p:spPr>
        <p:txBody>
          <a:bodyPr wrap="square" lIns="68543" tIns="34272" rIns="68543" bIns="34272" rtlCol="0" anchor="ctr">
            <a:spAutoFit/>
          </a:bodyPr>
          <a:lstStyle/>
          <a:p>
            <a:pPr algn="ctr"/>
            <a:r>
              <a:rPr lang="zh-CN" altLang="en-US" sz="1200" dirty="0" smtClean="0"/>
              <a:t>政府、企业和民众三方共同努力合作解决食品安全问题；</a:t>
            </a:r>
            <a:endParaRPr lang="zh-CN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283968" y="3075806"/>
            <a:ext cx="892079" cy="1177209"/>
          </a:xfrm>
          <a:prstGeom prst="rect">
            <a:avLst/>
          </a:prstGeom>
          <a:noFill/>
        </p:spPr>
        <p:txBody>
          <a:bodyPr wrap="square" lIns="68543" tIns="34272" rIns="68543" bIns="34272" rtlCol="0" anchor="ctr">
            <a:spAutoFit/>
          </a:bodyPr>
          <a:lstStyle>
            <a:defPPr>
              <a:defRPr lang="zh-CN"/>
            </a:defPPr>
            <a:lvl1pPr algn="ctr">
              <a:defRPr sz="160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200" dirty="0" smtClean="0">
                <a:solidFill>
                  <a:schemeClr val="tx1"/>
                </a:solidFill>
                <a:latin typeface="+mn-lt"/>
                <a:ea typeface="+mn-ea"/>
              </a:rPr>
              <a:t>按照地方监管制度，建立食品小作坊的市场准入机制</a:t>
            </a:r>
            <a:endParaRPr lang="zh-CN" altLang="en-US" sz="12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292080" y="2355726"/>
            <a:ext cx="1193420" cy="715544"/>
          </a:xfrm>
          <a:prstGeom prst="rect">
            <a:avLst/>
          </a:prstGeom>
          <a:noFill/>
        </p:spPr>
        <p:txBody>
          <a:bodyPr wrap="square" lIns="68543" tIns="34272" rIns="68543" bIns="34272" rtlCol="0" anchor="ctr">
            <a:spAutoFit/>
          </a:bodyPr>
          <a:lstStyle/>
          <a:p>
            <a:pPr algn="ctr"/>
            <a:r>
              <a:rPr lang="zh-CN" altLang="en-US" sz="1400" dirty="0" smtClean="0"/>
              <a:t>提出责任制，使责任承担的更明确</a:t>
            </a:r>
            <a:endParaRPr lang="zh-CN" sz="13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Freeform 4"/>
          <p:cNvSpPr/>
          <p:nvPr/>
        </p:nvSpPr>
        <p:spPr bwMode="auto">
          <a:xfrm>
            <a:off x="2414659" y="1797779"/>
            <a:ext cx="1746805" cy="1747374"/>
          </a:xfrm>
          <a:custGeom>
            <a:avLst/>
            <a:gdLst/>
            <a:ahLst/>
            <a:cxnLst/>
            <a:rect l="l" t="t" r="r" b="b"/>
            <a:pathLst>
              <a:path w="2628619" h="2628031">
                <a:moveTo>
                  <a:pt x="1316980" y="400615"/>
                </a:moveTo>
                <a:cubicBezTo>
                  <a:pt x="813885" y="400615"/>
                  <a:pt x="406046" y="809559"/>
                  <a:pt x="406046" y="1314016"/>
                </a:cubicBezTo>
                <a:cubicBezTo>
                  <a:pt x="406046" y="1818473"/>
                  <a:pt x="813885" y="2227417"/>
                  <a:pt x="1316980" y="2227417"/>
                </a:cubicBezTo>
                <a:cubicBezTo>
                  <a:pt x="1820075" y="2227417"/>
                  <a:pt x="2227914" y="1818473"/>
                  <a:pt x="2227914" y="1314016"/>
                </a:cubicBezTo>
                <a:cubicBezTo>
                  <a:pt x="2227914" y="809559"/>
                  <a:pt x="1820075" y="400615"/>
                  <a:pt x="1316980" y="400615"/>
                </a:cubicBezTo>
                <a:close/>
                <a:moveTo>
                  <a:pt x="1151586" y="0"/>
                </a:moveTo>
                <a:lnTo>
                  <a:pt x="1254227" y="145306"/>
                </a:lnTo>
                <a:lnTo>
                  <a:pt x="1316813" y="142801"/>
                </a:lnTo>
                <a:lnTo>
                  <a:pt x="1379399" y="145306"/>
                </a:lnTo>
                <a:lnTo>
                  <a:pt x="1482041" y="0"/>
                </a:lnTo>
                <a:lnTo>
                  <a:pt x="1522096" y="5011"/>
                </a:lnTo>
                <a:lnTo>
                  <a:pt x="1564654" y="12526"/>
                </a:lnTo>
                <a:lnTo>
                  <a:pt x="1617227" y="182885"/>
                </a:lnTo>
                <a:lnTo>
                  <a:pt x="1679813" y="200422"/>
                </a:lnTo>
                <a:lnTo>
                  <a:pt x="1707351" y="210443"/>
                </a:lnTo>
                <a:lnTo>
                  <a:pt x="1737392" y="220464"/>
                </a:lnTo>
                <a:lnTo>
                  <a:pt x="1880089" y="115243"/>
                </a:lnTo>
                <a:lnTo>
                  <a:pt x="1917640" y="132780"/>
                </a:lnTo>
                <a:lnTo>
                  <a:pt x="1955192" y="152822"/>
                </a:lnTo>
                <a:lnTo>
                  <a:pt x="1952689" y="333201"/>
                </a:lnTo>
                <a:lnTo>
                  <a:pt x="2002758" y="368275"/>
                </a:lnTo>
                <a:lnTo>
                  <a:pt x="2027792" y="388317"/>
                </a:lnTo>
                <a:lnTo>
                  <a:pt x="2052827" y="405854"/>
                </a:lnTo>
                <a:lnTo>
                  <a:pt x="2223061" y="348233"/>
                </a:lnTo>
                <a:lnTo>
                  <a:pt x="2253102" y="378296"/>
                </a:lnTo>
                <a:lnTo>
                  <a:pt x="2283144" y="408360"/>
                </a:lnTo>
                <a:lnTo>
                  <a:pt x="2225564" y="578718"/>
                </a:lnTo>
                <a:lnTo>
                  <a:pt x="2263116" y="626318"/>
                </a:lnTo>
                <a:lnTo>
                  <a:pt x="2298164" y="678929"/>
                </a:lnTo>
                <a:lnTo>
                  <a:pt x="2475909" y="676424"/>
                </a:lnTo>
                <a:lnTo>
                  <a:pt x="2495937" y="711498"/>
                </a:lnTo>
                <a:lnTo>
                  <a:pt x="2515964" y="749077"/>
                </a:lnTo>
                <a:lnTo>
                  <a:pt x="2408316" y="891877"/>
                </a:lnTo>
                <a:lnTo>
                  <a:pt x="2428343" y="952004"/>
                </a:lnTo>
                <a:lnTo>
                  <a:pt x="2438357" y="984572"/>
                </a:lnTo>
                <a:lnTo>
                  <a:pt x="2445868" y="1014636"/>
                </a:lnTo>
                <a:lnTo>
                  <a:pt x="2616102" y="1067246"/>
                </a:lnTo>
                <a:lnTo>
                  <a:pt x="2628619" y="1149920"/>
                </a:lnTo>
                <a:lnTo>
                  <a:pt x="2483419" y="1252637"/>
                </a:lnTo>
                <a:lnTo>
                  <a:pt x="2485923" y="1312763"/>
                </a:lnTo>
                <a:lnTo>
                  <a:pt x="2483419" y="1375395"/>
                </a:lnTo>
                <a:lnTo>
                  <a:pt x="2628619" y="1478111"/>
                </a:lnTo>
                <a:lnTo>
                  <a:pt x="2623612" y="1520701"/>
                </a:lnTo>
                <a:lnTo>
                  <a:pt x="2616102" y="1560785"/>
                </a:lnTo>
                <a:lnTo>
                  <a:pt x="2445868" y="1615901"/>
                </a:lnTo>
                <a:lnTo>
                  <a:pt x="2428343" y="1676028"/>
                </a:lnTo>
                <a:lnTo>
                  <a:pt x="2418330" y="1706091"/>
                </a:lnTo>
                <a:lnTo>
                  <a:pt x="2408316" y="1736154"/>
                </a:lnTo>
                <a:lnTo>
                  <a:pt x="2515964" y="1878955"/>
                </a:lnTo>
                <a:lnTo>
                  <a:pt x="2495937" y="1916534"/>
                </a:lnTo>
                <a:lnTo>
                  <a:pt x="2475909" y="1951608"/>
                </a:lnTo>
                <a:lnTo>
                  <a:pt x="2298164" y="1949102"/>
                </a:lnTo>
                <a:lnTo>
                  <a:pt x="2263116" y="2001713"/>
                </a:lnTo>
                <a:lnTo>
                  <a:pt x="2245592" y="2026766"/>
                </a:lnTo>
                <a:lnTo>
                  <a:pt x="2225564" y="2049313"/>
                </a:lnTo>
                <a:lnTo>
                  <a:pt x="2283144" y="2219672"/>
                </a:lnTo>
                <a:lnTo>
                  <a:pt x="2253102" y="2252240"/>
                </a:lnTo>
                <a:lnTo>
                  <a:pt x="2223061" y="2282304"/>
                </a:lnTo>
                <a:lnTo>
                  <a:pt x="2052827" y="2224682"/>
                </a:lnTo>
                <a:lnTo>
                  <a:pt x="2002758" y="2262261"/>
                </a:lnTo>
                <a:lnTo>
                  <a:pt x="1952689" y="2297335"/>
                </a:lnTo>
                <a:lnTo>
                  <a:pt x="1955192" y="2475210"/>
                </a:lnTo>
                <a:lnTo>
                  <a:pt x="1917640" y="2495252"/>
                </a:lnTo>
                <a:lnTo>
                  <a:pt x="1880089" y="2512789"/>
                </a:lnTo>
                <a:lnTo>
                  <a:pt x="1737392" y="2407567"/>
                </a:lnTo>
                <a:lnTo>
                  <a:pt x="1679813" y="2427609"/>
                </a:lnTo>
                <a:lnTo>
                  <a:pt x="1647268" y="2435125"/>
                </a:lnTo>
                <a:lnTo>
                  <a:pt x="1617227" y="2445146"/>
                </a:lnTo>
                <a:lnTo>
                  <a:pt x="1564654" y="2615505"/>
                </a:lnTo>
                <a:lnTo>
                  <a:pt x="1482041" y="2628031"/>
                </a:lnTo>
                <a:lnTo>
                  <a:pt x="1379399" y="2482725"/>
                </a:lnTo>
                <a:lnTo>
                  <a:pt x="1316813" y="2482725"/>
                </a:lnTo>
                <a:lnTo>
                  <a:pt x="1254227" y="2482725"/>
                </a:lnTo>
                <a:lnTo>
                  <a:pt x="1151586" y="2628031"/>
                </a:lnTo>
                <a:lnTo>
                  <a:pt x="1109027" y="2623021"/>
                </a:lnTo>
                <a:lnTo>
                  <a:pt x="1066469" y="2615505"/>
                </a:lnTo>
                <a:lnTo>
                  <a:pt x="1013896" y="2445146"/>
                </a:lnTo>
                <a:lnTo>
                  <a:pt x="953813" y="2427609"/>
                </a:lnTo>
                <a:lnTo>
                  <a:pt x="923772" y="2417588"/>
                </a:lnTo>
                <a:lnTo>
                  <a:pt x="896234" y="2407567"/>
                </a:lnTo>
                <a:lnTo>
                  <a:pt x="753538" y="2512789"/>
                </a:lnTo>
                <a:lnTo>
                  <a:pt x="715986" y="2495252"/>
                </a:lnTo>
                <a:lnTo>
                  <a:pt x="678434" y="2475210"/>
                </a:lnTo>
                <a:lnTo>
                  <a:pt x="680938" y="2297335"/>
                </a:lnTo>
                <a:lnTo>
                  <a:pt x="630869" y="2262261"/>
                </a:lnTo>
                <a:lnTo>
                  <a:pt x="605834" y="2242219"/>
                </a:lnTo>
                <a:lnTo>
                  <a:pt x="580800" y="2224682"/>
                </a:lnTo>
                <a:lnTo>
                  <a:pt x="410566" y="2282304"/>
                </a:lnTo>
                <a:lnTo>
                  <a:pt x="380524" y="2252240"/>
                </a:lnTo>
                <a:lnTo>
                  <a:pt x="350483" y="2219672"/>
                </a:lnTo>
                <a:lnTo>
                  <a:pt x="408062" y="2049313"/>
                </a:lnTo>
                <a:lnTo>
                  <a:pt x="370510" y="2001713"/>
                </a:lnTo>
                <a:lnTo>
                  <a:pt x="335462" y="1949102"/>
                </a:lnTo>
                <a:lnTo>
                  <a:pt x="157717" y="1951608"/>
                </a:lnTo>
                <a:lnTo>
                  <a:pt x="137690" y="1916534"/>
                </a:lnTo>
                <a:lnTo>
                  <a:pt x="117662" y="1878955"/>
                </a:lnTo>
                <a:lnTo>
                  <a:pt x="225310" y="1736154"/>
                </a:lnTo>
                <a:lnTo>
                  <a:pt x="205283" y="1676028"/>
                </a:lnTo>
                <a:lnTo>
                  <a:pt x="195269" y="1645964"/>
                </a:lnTo>
                <a:lnTo>
                  <a:pt x="187759" y="1615901"/>
                </a:lnTo>
                <a:lnTo>
                  <a:pt x="15021" y="1560785"/>
                </a:lnTo>
                <a:lnTo>
                  <a:pt x="0" y="1478111"/>
                </a:lnTo>
                <a:lnTo>
                  <a:pt x="150207" y="1375395"/>
                </a:lnTo>
                <a:lnTo>
                  <a:pt x="147703" y="1312763"/>
                </a:lnTo>
                <a:lnTo>
                  <a:pt x="150207" y="1252637"/>
                </a:lnTo>
                <a:lnTo>
                  <a:pt x="0" y="1149920"/>
                </a:lnTo>
                <a:lnTo>
                  <a:pt x="7510" y="1107331"/>
                </a:lnTo>
                <a:lnTo>
                  <a:pt x="15021" y="1067246"/>
                </a:lnTo>
                <a:lnTo>
                  <a:pt x="187759" y="1014636"/>
                </a:lnTo>
                <a:lnTo>
                  <a:pt x="205283" y="952004"/>
                </a:lnTo>
                <a:lnTo>
                  <a:pt x="215297" y="921941"/>
                </a:lnTo>
                <a:lnTo>
                  <a:pt x="225310" y="891877"/>
                </a:lnTo>
                <a:lnTo>
                  <a:pt x="117662" y="749077"/>
                </a:lnTo>
                <a:lnTo>
                  <a:pt x="137690" y="711498"/>
                </a:lnTo>
                <a:lnTo>
                  <a:pt x="157717" y="676424"/>
                </a:lnTo>
                <a:lnTo>
                  <a:pt x="335462" y="678929"/>
                </a:lnTo>
                <a:lnTo>
                  <a:pt x="370510" y="626318"/>
                </a:lnTo>
                <a:lnTo>
                  <a:pt x="388034" y="601266"/>
                </a:lnTo>
                <a:lnTo>
                  <a:pt x="408062" y="578718"/>
                </a:lnTo>
                <a:lnTo>
                  <a:pt x="350483" y="408360"/>
                </a:lnTo>
                <a:lnTo>
                  <a:pt x="380524" y="378296"/>
                </a:lnTo>
                <a:lnTo>
                  <a:pt x="410566" y="348233"/>
                </a:lnTo>
                <a:lnTo>
                  <a:pt x="580800" y="405854"/>
                </a:lnTo>
                <a:lnTo>
                  <a:pt x="630869" y="368275"/>
                </a:lnTo>
                <a:lnTo>
                  <a:pt x="680938" y="333201"/>
                </a:lnTo>
                <a:lnTo>
                  <a:pt x="678434" y="152822"/>
                </a:lnTo>
                <a:lnTo>
                  <a:pt x="715986" y="132780"/>
                </a:lnTo>
                <a:lnTo>
                  <a:pt x="753538" y="115243"/>
                </a:lnTo>
                <a:lnTo>
                  <a:pt x="896234" y="220464"/>
                </a:lnTo>
                <a:lnTo>
                  <a:pt x="953813" y="200422"/>
                </a:lnTo>
                <a:lnTo>
                  <a:pt x="983855" y="190401"/>
                </a:lnTo>
                <a:lnTo>
                  <a:pt x="1013896" y="182885"/>
                </a:lnTo>
                <a:lnTo>
                  <a:pt x="1066469" y="12526"/>
                </a:lnTo>
                <a:close/>
              </a:path>
            </a:pathLst>
          </a:custGeom>
          <a:solidFill>
            <a:schemeClr val="accent1"/>
          </a:solidFill>
          <a:ln w="3175" cap="flat" cmpd="sng" algn="ctr">
            <a:noFill/>
            <a:prstDash val="solid"/>
          </a:ln>
          <a:effectLst/>
        </p:spPr>
        <p:txBody>
          <a:bodyPr lIns="0" tIns="34272" rIns="0" bIns="34272" anchor="ctr"/>
          <a:lstStyle/>
          <a:p>
            <a:pPr algn="ctr" defTabSz="685165" fontAlgn="base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defRPr/>
            </a:pPr>
            <a:endParaRPr lang="en-US" sz="2100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Freeform 6"/>
          <p:cNvSpPr/>
          <p:nvPr/>
        </p:nvSpPr>
        <p:spPr bwMode="auto">
          <a:xfrm>
            <a:off x="3851920" y="2715766"/>
            <a:ext cx="1745750" cy="1837804"/>
          </a:xfrm>
          <a:custGeom>
            <a:avLst/>
            <a:gdLst/>
            <a:ahLst/>
            <a:cxnLst/>
            <a:rect l="l" t="t" r="r" b="b"/>
            <a:pathLst>
              <a:path w="1487948" h="1487615">
                <a:moveTo>
                  <a:pt x="743975" y="297790"/>
                </a:moveTo>
                <a:cubicBezTo>
                  <a:pt x="496116" y="297790"/>
                  <a:pt x="295186" y="497479"/>
                  <a:pt x="295186" y="743808"/>
                </a:cubicBezTo>
                <a:cubicBezTo>
                  <a:pt x="295186" y="990137"/>
                  <a:pt x="496116" y="1189826"/>
                  <a:pt x="743975" y="1189826"/>
                </a:cubicBezTo>
                <a:cubicBezTo>
                  <a:pt x="991834" y="1189826"/>
                  <a:pt x="1192764" y="990137"/>
                  <a:pt x="1192764" y="743808"/>
                </a:cubicBezTo>
                <a:cubicBezTo>
                  <a:pt x="1192764" y="497479"/>
                  <a:pt x="991834" y="297790"/>
                  <a:pt x="743975" y="297790"/>
                </a:cubicBezTo>
                <a:close/>
                <a:moveTo>
                  <a:pt x="693753" y="0"/>
                </a:moveTo>
                <a:lnTo>
                  <a:pt x="770837" y="149228"/>
                </a:lnTo>
                <a:lnTo>
                  <a:pt x="801203" y="151560"/>
                </a:lnTo>
                <a:lnTo>
                  <a:pt x="829233" y="153891"/>
                </a:lnTo>
                <a:lnTo>
                  <a:pt x="857264" y="158555"/>
                </a:lnTo>
                <a:lnTo>
                  <a:pt x="885294" y="163218"/>
                </a:lnTo>
                <a:lnTo>
                  <a:pt x="997416" y="41970"/>
                </a:lnTo>
                <a:lnTo>
                  <a:pt x="1018439" y="48965"/>
                </a:lnTo>
                <a:lnTo>
                  <a:pt x="1037126" y="58292"/>
                </a:lnTo>
                <a:lnTo>
                  <a:pt x="1076835" y="74614"/>
                </a:lnTo>
                <a:lnTo>
                  <a:pt x="1069828" y="240164"/>
                </a:lnTo>
                <a:lnTo>
                  <a:pt x="1093186" y="256485"/>
                </a:lnTo>
                <a:lnTo>
                  <a:pt x="1116545" y="272807"/>
                </a:lnTo>
                <a:lnTo>
                  <a:pt x="1139904" y="291461"/>
                </a:lnTo>
                <a:lnTo>
                  <a:pt x="1160927" y="312446"/>
                </a:lnTo>
                <a:lnTo>
                  <a:pt x="1312758" y="261149"/>
                </a:lnTo>
                <a:lnTo>
                  <a:pt x="1340789" y="298456"/>
                </a:lnTo>
                <a:lnTo>
                  <a:pt x="1352468" y="317109"/>
                </a:lnTo>
                <a:lnTo>
                  <a:pt x="1368819" y="335763"/>
                </a:lnTo>
                <a:lnTo>
                  <a:pt x="1280056" y="468669"/>
                </a:lnTo>
                <a:lnTo>
                  <a:pt x="1287064" y="480327"/>
                </a:lnTo>
                <a:lnTo>
                  <a:pt x="1294071" y="496649"/>
                </a:lnTo>
                <a:lnTo>
                  <a:pt x="1305750" y="522298"/>
                </a:lnTo>
                <a:lnTo>
                  <a:pt x="1315094" y="547946"/>
                </a:lnTo>
                <a:lnTo>
                  <a:pt x="1324437" y="575926"/>
                </a:lnTo>
                <a:lnTo>
                  <a:pt x="1476269" y="608570"/>
                </a:lnTo>
                <a:lnTo>
                  <a:pt x="1483276" y="652872"/>
                </a:lnTo>
                <a:lnTo>
                  <a:pt x="1487948" y="701837"/>
                </a:lnTo>
                <a:lnTo>
                  <a:pt x="1350132" y="774120"/>
                </a:lnTo>
                <a:lnTo>
                  <a:pt x="1347796" y="802100"/>
                </a:lnTo>
                <a:lnTo>
                  <a:pt x="1345460" y="830080"/>
                </a:lnTo>
                <a:lnTo>
                  <a:pt x="1340789" y="855729"/>
                </a:lnTo>
                <a:lnTo>
                  <a:pt x="1333781" y="886040"/>
                </a:lnTo>
                <a:lnTo>
                  <a:pt x="1448238" y="988635"/>
                </a:lnTo>
                <a:lnTo>
                  <a:pt x="1431887" y="1032937"/>
                </a:lnTo>
                <a:lnTo>
                  <a:pt x="1410865" y="1077239"/>
                </a:lnTo>
                <a:lnTo>
                  <a:pt x="1259033" y="1067912"/>
                </a:lnTo>
                <a:lnTo>
                  <a:pt x="1242682" y="1093560"/>
                </a:lnTo>
                <a:lnTo>
                  <a:pt x="1226331" y="1116877"/>
                </a:lnTo>
                <a:lnTo>
                  <a:pt x="1209980" y="1137862"/>
                </a:lnTo>
                <a:lnTo>
                  <a:pt x="1191293" y="1158848"/>
                </a:lnTo>
                <a:lnTo>
                  <a:pt x="1235674" y="1303412"/>
                </a:lnTo>
                <a:lnTo>
                  <a:pt x="1198301" y="1336056"/>
                </a:lnTo>
                <a:lnTo>
                  <a:pt x="1179614" y="1350046"/>
                </a:lnTo>
                <a:lnTo>
                  <a:pt x="1158591" y="1364036"/>
                </a:lnTo>
                <a:lnTo>
                  <a:pt x="1030118" y="1282427"/>
                </a:lnTo>
                <a:lnTo>
                  <a:pt x="1006759" y="1294085"/>
                </a:lnTo>
                <a:lnTo>
                  <a:pt x="981065" y="1305744"/>
                </a:lnTo>
                <a:lnTo>
                  <a:pt x="955370" y="1315071"/>
                </a:lnTo>
                <a:lnTo>
                  <a:pt x="927340" y="1324397"/>
                </a:lnTo>
                <a:lnTo>
                  <a:pt x="892302" y="1475957"/>
                </a:lnTo>
                <a:lnTo>
                  <a:pt x="845584" y="1482952"/>
                </a:lnTo>
                <a:lnTo>
                  <a:pt x="798867" y="1487615"/>
                </a:lnTo>
                <a:lnTo>
                  <a:pt x="728791" y="1350046"/>
                </a:lnTo>
                <a:lnTo>
                  <a:pt x="700761" y="1350046"/>
                </a:lnTo>
                <a:lnTo>
                  <a:pt x="672730" y="1345382"/>
                </a:lnTo>
                <a:lnTo>
                  <a:pt x="642364" y="1343051"/>
                </a:lnTo>
                <a:lnTo>
                  <a:pt x="616669" y="1336056"/>
                </a:lnTo>
                <a:lnTo>
                  <a:pt x="511555" y="1450308"/>
                </a:lnTo>
                <a:lnTo>
                  <a:pt x="488197" y="1443313"/>
                </a:lnTo>
                <a:lnTo>
                  <a:pt x="467174" y="1436318"/>
                </a:lnTo>
                <a:lnTo>
                  <a:pt x="422792" y="1417665"/>
                </a:lnTo>
                <a:lnTo>
                  <a:pt x="429800" y="1259110"/>
                </a:lnTo>
                <a:lnTo>
                  <a:pt x="406441" y="1242788"/>
                </a:lnTo>
                <a:lnTo>
                  <a:pt x="383083" y="1226467"/>
                </a:lnTo>
                <a:lnTo>
                  <a:pt x="362060" y="1210145"/>
                </a:lnTo>
                <a:lnTo>
                  <a:pt x="341037" y="1191491"/>
                </a:lnTo>
                <a:lnTo>
                  <a:pt x="184534" y="1238125"/>
                </a:lnTo>
                <a:lnTo>
                  <a:pt x="156503" y="1205481"/>
                </a:lnTo>
                <a:lnTo>
                  <a:pt x="130809" y="1170506"/>
                </a:lnTo>
                <a:lnTo>
                  <a:pt x="219572" y="1032937"/>
                </a:lnTo>
                <a:lnTo>
                  <a:pt x="207893" y="1007288"/>
                </a:lnTo>
                <a:lnTo>
                  <a:pt x="193877" y="981640"/>
                </a:lnTo>
                <a:lnTo>
                  <a:pt x="182198" y="955991"/>
                </a:lnTo>
                <a:lnTo>
                  <a:pt x="172854" y="928011"/>
                </a:lnTo>
                <a:lnTo>
                  <a:pt x="14015" y="893036"/>
                </a:lnTo>
                <a:lnTo>
                  <a:pt x="7008" y="848734"/>
                </a:lnTo>
                <a:lnTo>
                  <a:pt x="0" y="806763"/>
                </a:lnTo>
                <a:lnTo>
                  <a:pt x="147160" y="732149"/>
                </a:lnTo>
                <a:lnTo>
                  <a:pt x="149496" y="701837"/>
                </a:lnTo>
                <a:lnTo>
                  <a:pt x="151832" y="671525"/>
                </a:lnTo>
                <a:lnTo>
                  <a:pt x="156503" y="643545"/>
                </a:lnTo>
                <a:lnTo>
                  <a:pt x="161175" y="615565"/>
                </a:lnTo>
                <a:lnTo>
                  <a:pt x="39710" y="501312"/>
                </a:lnTo>
                <a:lnTo>
                  <a:pt x="53725" y="461674"/>
                </a:lnTo>
                <a:lnTo>
                  <a:pt x="70076" y="424367"/>
                </a:lnTo>
                <a:lnTo>
                  <a:pt x="238259" y="431362"/>
                </a:lnTo>
                <a:lnTo>
                  <a:pt x="254610" y="408045"/>
                </a:lnTo>
                <a:lnTo>
                  <a:pt x="273297" y="384728"/>
                </a:lnTo>
                <a:lnTo>
                  <a:pt x="289648" y="361411"/>
                </a:lnTo>
                <a:lnTo>
                  <a:pt x="310671" y="340426"/>
                </a:lnTo>
                <a:lnTo>
                  <a:pt x="259282" y="177208"/>
                </a:lnTo>
                <a:lnTo>
                  <a:pt x="289648" y="151560"/>
                </a:lnTo>
                <a:lnTo>
                  <a:pt x="322350" y="128243"/>
                </a:lnTo>
                <a:lnTo>
                  <a:pt x="467174" y="219179"/>
                </a:lnTo>
                <a:lnTo>
                  <a:pt x="492868" y="205188"/>
                </a:lnTo>
                <a:lnTo>
                  <a:pt x="518563" y="193530"/>
                </a:lnTo>
                <a:lnTo>
                  <a:pt x="546593" y="184203"/>
                </a:lnTo>
                <a:lnTo>
                  <a:pt x="574624" y="174876"/>
                </a:lnTo>
                <a:lnTo>
                  <a:pt x="609662" y="9327"/>
                </a:lnTo>
                <a:lnTo>
                  <a:pt x="630685" y="6995"/>
                </a:lnTo>
                <a:lnTo>
                  <a:pt x="651707" y="2332"/>
                </a:lnTo>
                <a:close/>
              </a:path>
            </a:pathLst>
          </a:custGeom>
          <a:solidFill>
            <a:schemeClr val="accent2"/>
          </a:solidFill>
          <a:ln w="3175" cap="flat" cmpd="sng" algn="ctr">
            <a:noFill/>
            <a:prstDash val="solid"/>
          </a:ln>
          <a:effectLst/>
        </p:spPr>
        <p:txBody>
          <a:bodyPr lIns="0" tIns="34272" rIns="0" bIns="34272" anchor="ctr"/>
          <a:lstStyle/>
          <a:p>
            <a:pPr algn="ctr" defTabSz="685165" fontAlgn="base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defRPr/>
            </a:pPr>
            <a:endParaRPr lang="en-US" sz="2100" kern="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Freeform 8"/>
          <p:cNvSpPr/>
          <p:nvPr/>
        </p:nvSpPr>
        <p:spPr bwMode="auto">
          <a:xfrm>
            <a:off x="1261656" y="2883679"/>
            <a:ext cx="1523907" cy="1523500"/>
          </a:xfrm>
          <a:custGeom>
            <a:avLst/>
            <a:gdLst/>
            <a:ahLst/>
            <a:cxnLst/>
            <a:rect l="l" t="t" r="r" b="b"/>
            <a:pathLst>
              <a:path w="2075647" h="2080525">
                <a:moveTo>
                  <a:pt x="1036488" y="349870"/>
                </a:moveTo>
                <a:cubicBezTo>
                  <a:pt x="655847" y="349870"/>
                  <a:pt x="347277" y="658371"/>
                  <a:pt x="347277" y="1038927"/>
                </a:cubicBezTo>
                <a:cubicBezTo>
                  <a:pt x="347277" y="1419483"/>
                  <a:pt x="655847" y="1727984"/>
                  <a:pt x="1036488" y="1727984"/>
                </a:cubicBezTo>
                <a:cubicBezTo>
                  <a:pt x="1417129" y="1727984"/>
                  <a:pt x="1725699" y="1419483"/>
                  <a:pt x="1725699" y="1038927"/>
                </a:cubicBezTo>
                <a:cubicBezTo>
                  <a:pt x="1725699" y="658371"/>
                  <a:pt x="1417129" y="349870"/>
                  <a:pt x="1036488" y="349870"/>
                </a:cubicBezTo>
                <a:close/>
                <a:moveTo>
                  <a:pt x="1096908" y="0"/>
                </a:moveTo>
                <a:lnTo>
                  <a:pt x="1138010" y="2569"/>
                </a:lnTo>
                <a:lnTo>
                  <a:pt x="1179112" y="7706"/>
                </a:lnTo>
                <a:lnTo>
                  <a:pt x="1230489" y="174661"/>
                </a:lnTo>
                <a:lnTo>
                  <a:pt x="1261315" y="182367"/>
                </a:lnTo>
                <a:lnTo>
                  <a:pt x="1292142" y="192641"/>
                </a:lnTo>
                <a:lnTo>
                  <a:pt x="1322968" y="200347"/>
                </a:lnTo>
                <a:lnTo>
                  <a:pt x="1353795" y="213190"/>
                </a:lnTo>
                <a:lnTo>
                  <a:pt x="1487376" y="100173"/>
                </a:lnTo>
                <a:lnTo>
                  <a:pt x="1523340" y="118153"/>
                </a:lnTo>
                <a:lnTo>
                  <a:pt x="1559304" y="138702"/>
                </a:lnTo>
                <a:lnTo>
                  <a:pt x="1538753" y="313363"/>
                </a:lnTo>
                <a:lnTo>
                  <a:pt x="1569580" y="333912"/>
                </a:lnTo>
                <a:lnTo>
                  <a:pt x="1595269" y="354460"/>
                </a:lnTo>
                <a:lnTo>
                  <a:pt x="1618388" y="375008"/>
                </a:lnTo>
                <a:lnTo>
                  <a:pt x="1644077" y="398125"/>
                </a:lnTo>
                <a:lnTo>
                  <a:pt x="1811054" y="344186"/>
                </a:lnTo>
                <a:lnTo>
                  <a:pt x="1836742" y="375008"/>
                </a:lnTo>
                <a:lnTo>
                  <a:pt x="1862431" y="405831"/>
                </a:lnTo>
                <a:lnTo>
                  <a:pt x="1777658" y="562512"/>
                </a:lnTo>
                <a:lnTo>
                  <a:pt x="1811054" y="619021"/>
                </a:lnTo>
                <a:lnTo>
                  <a:pt x="1823898" y="647275"/>
                </a:lnTo>
                <a:lnTo>
                  <a:pt x="1839311" y="678097"/>
                </a:lnTo>
                <a:lnTo>
                  <a:pt x="2019132" y="693508"/>
                </a:lnTo>
                <a:lnTo>
                  <a:pt x="2031976" y="732037"/>
                </a:lnTo>
                <a:lnTo>
                  <a:pt x="2042252" y="770565"/>
                </a:lnTo>
                <a:lnTo>
                  <a:pt x="1900964" y="881013"/>
                </a:lnTo>
                <a:lnTo>
                  <a:pt x="1906102" y="914404"/>
                </a:lnTo>
                <a:lnTo>
                  <a:pt x="1911240" y="945226"/>
                </a:lnTo>
                <a:lnTo>
                  <a:pt x="1913808" y="981186"/>
                </a:lnTo>
                <a:lnTo>
                  <a:pt x="1913808" y="1014577"/>
                </a:lnTo>
                <a:lnTo>
                  <a:pt x="2075647" y="1096771"/>
                </a:lnTo>
                <a:lnTo>
                  <a:pt x="2073078" y="1135299"/>
                </a:lnTo>
                <a:lnTo>
                  <a:pt x="2067941" y="1173827"/>
                </a:lnTo>
                <a:lnTo>
                  <a:pt x="1893257" y="1225198"/>
                </a:lnTo>
                <a:lnTo>
                  <a:pt x="1885551" y="1258589"/>
                </a:lnTo>
                <a:lnTo>
                  <a:pt x="1875275" y="1289412"/>
                </a:lnTo>
                <a:lnTo>
                  <a:pt x="1865000" y="1320235"/>
                </a:lnTo>
                <a:lnTo>
                  <a:pt x="1854724" y="1351057"/>
                </a:lnTo>
                <a:lnTo>
                  <a:pt x="1975461" y="1494896"/>
                </a:lnTo>
                <a:lnTo>
                  <a:pt x="1957479" y="1528287"/>
                </a:lnTo>
                <a:lnTo>
                  <a:pt x="1942066" y="1559110"/>
                </a:lnTo>
                <a:lnTo>
                  <a:pt x="1754538" y="1538561"/>
                </a:lnTo>
                <a:lnTo>
                  <a:pt x="1736556" y="1564247"/>
                </a:lnTo>
                <a:lnTo>
                  <a:pt x="1716005" y="1592501"/>
                </a:lnTo>
                <a:lnTo>
                  <a:pt x="1692886" y="1615618"/>
                </a:lnTo>
                <a:lnTo>
                  <a:pt x="1672335" y="1641303"/>
                </a:lnTo>
                <a:lnTo>
                  <a:pt x="1728850" y="1821102"/>
                </a:lnTo>
                <a:lnTo>
                  <a:pt x="1700592" y="1844219"/>
                </a:lnTo>
                <a:lnTo>
                  <a:pt x="1672335" y="1864767"/>
                </a:lnTo>
                <a:lnTo>
                  <a:pt x="1507927" y="1774868"/>
                </a:lnTo>
                <a:lnTo>
                  <a:pt x="1451412" y="1808259"/>
                </a:lnTo>
                <a:lnTo>
                  <a:pt x="1420585" y="1823670"/>
                </a:lnTo>
                <a:lnTo>
                  <a:pt x="1392328" y="1839081"/>
                </a:lnTo>
                <a:lnTo>
                  <a:pt x="1374346" y="2026586"/>
                </a:lnTo>
                <a:lnTo>
                  <a:pt x="1340950" y="2039428"/>
                </a:lnTo>
                <a:lnTo>
                  <a:pt x="1307555" y="2047134"/>
                </a:lnTo>
                <a:lnTo>
                  <a:pt x="1186818" y="1898158"/>
                </a:lnTo>
                <a:lnTo>
                  <a:pt x="1155992" y="1903295"/>
                </a:lnTo>
                <a:lnTo>
                  <a:pt x="1122596" y="1908432"/>
                </a:lnTo>
                <a:lnTo>
                  <a:pt x="1091770" y="1911001"/>
                </a:lnTo>
                <a:lnTo>
                  <a:pt x="1058375" y="1911001"/>
                </a:lnTo>
                <a:lnTo>
                  <a:pt x="971033" y="2080525"/>
                </a:lnTo>
                <a:lnTo>
                  <a:pt x="935069" y="2077957"/>
                </a:lnTo>
                <a:lnTo>
                  <a:pt x="901674" y="2072819"/>
                </a:lnTo>
                <a:lnTo>
                  <a:pt x="845158" y="1890452"/>
                </a:lnTo>
                <a:lnTo>
                  <a:pt x="814332" y="1882747"/>
                </a:lnTo>
                <a:lnTo>
                  <a:pt x="780937" y="1875041"/>
                </a:lnTo>
                <a:lnTo>
                  <a:pt x="750110" y="1864767"/>
                </a:lnTo>
                <a:lnTo>
                  <a:pt x="719284" y="1851924"/>
                </a:lnTo>
                <a:lnTo>
                  <a:pt x="577996" y="1975215"/>
                </a:lnTo>
                <a:lnTo>
                  <a:pt x="544601" y="1959803"/>
                </a:lnTo>
                <a:lnTo>
                  <a:pt x="511205" y="1939255"/>
                </a:lnTo>
                <a:lnTo>
                  <a:pt x="531756" y="1754319"/>
                </a:lnTo>
                <a:lnTo>
                  <a:pt x="506068" y="1733771"/>
                </a:lnTo>
                <a:lnTo>
                  <a:pt x="480379" y="1713223"/>
                </a:lnTo>
                <a:lnTo>
                  <a:pt x="454690" y="1690106"/>
                </a:lnTo>
                <a:lnTo>
                  <a:pt x="431570" y="1669557"/>
                </a:lnTo>
                <a:lnTo>
                  <a:pt x="254318" y="1726065"/>
                </a:lnTo>
                <a:lnTo>
                  <a:pt x="231198" y="1697811"/>
                </a:lnTo>
                <a:lnTo>
                  <a:pt x="208079" y="1666989"/>
                </a:lnTo>
                <a:lnTo>
                  <a:pt x="297989" y="1505170"/>
                </a:lnTo>
                <a:lnTo>
                  <a:pt x="264594" y="1446093"/>
                </a:lnTo>
                <a:lnTo>
                  <a:pt x="249181" y="1417839"/>
                </a:lnTo>
                <a:lnTo>
                  <a:pt x="236336" y="1387017"/>
                </a:lnTo>
                <a:lnTo>
                  <a:pt x="51378" y="1371606"/>
                </a:lnTo>
                <a:lnTo>
                  <a:pt x="41102" y="1338214"/>
                </a:lnTo>
                <a:lnTo>
                  <a:pt x="30827" y="1302255"/>
                </a:lnTo>
                <a:lnTo>
                  <a:pt x="172114" y="1184101"/>
                </a:lnTo>
                <a:lnTo>
                  <a:pt x="166977" y="1153279"/>
                </a:lnTo>
                <a:lnTo>
                  <a:pt x="164408" y="1119888"/>
                </a:lnTo>
                <a:lnTo>
                  <a:pt x="161839" y="1086497"/>
                </a:lnTo>
                <a:lnTo>
                  <a:pt x="159270" y="1053105"/>
                </a:lnTo>
                <a:lnTo>
                  <a:pt x="0" y="970912"/>
                </a:lnTo>
                <a:lnTo>
                  <a:pt x="2569" y="929815"/>
                </a:lnTo>
                <a:lnTo>
                  <a:pt x="7707" y="893855"/>
                </a:lnTo>
                <a:lnTo>
                  <a:pt x="179821" y="842484"/>
                </a:lnTo>
                <a:lnTo>
                  <a:pt x="187528" y="811662"/>
                </a:lnTo>
                <a:lnTo>
                  <a:pt x="200372" y="778271"/>
                </a:lnTo>
                <a:lnTo>
                  <a:pt x="210647" y="747448"/>
                </a:lnTo>
                <a:lnTo>
                  <a:pt x="220923" y="714057"/>
                </a:lnTo>
                <a:lnTo>
                  <a:pt x="105324" y="577924"/>
                </a:lnTo>
                <a:lnTo>
                  <a:pt x="123306" y="544533"/>
                </a:lnTo>
                <a:lnTo>
                  <a:pt x="141288" y="511141"/>
                </a:lnTo>
                <a:lnTo>
                  <a:pt x="321109" y="529121"/>
                </a:lnTo>
                <a:lnTo>
                  <a:pt x="339091" y="503436"/>
                </a:lnTo>
                <a:lnTo>
                  <a:pt x="359642" y="477750"/>
                </a:lnTo>
                <a:lnTo>
                  <a:pt x="380193" y="449496"/>
                </a:lnTo>
                <a:lnTo>
                  <a:pt x="403313" y="426379"/>
                </a:lnTo>
                <a:lnTo>
                  <a:pt x="349366" y="259424"/>
                </a:lnTo>
                <a:lnTo>
                  <a:pt x="380193" y="233738"/>
                </a:lnTo>
                <a:lnTo>
                  <a:pt x="411019" y="205484"/>
                </a:lnTo>
                <a:lnTo>
                  <a:pt x="567720" y="292815"/>
                </a:lnTo>
                <a:lnTo>
                  <a:pt x="624236" y="259424"/>
                </a:lnTo>
                <a:lnTo>
                  <a:pt x="655062" y="244012"/>
                </a:lnTo>
                <a:lnTo>
                  <a:pt x="683320" y="231170"/>
                </a:lnTo>
                <a:lnTo>
                  <a:pt x="698733" y="53940"/>
                </a:lnTo>
                <a:lnTo>
                  <a:pt x="737266" y="41097"/>
                </a:lnTo>
                <a:lnTo>
                  <a:pt x="775799" y="30823"/>
                </a:lnTo>
                <a:lnTo>
                  <a:pt x="886260" y="166956"/>
                </a:lnTo>
                <a:lnTo>
                  <a:pt x="919656" y="161819"/>
                </a:lnTo>
                <a:lnTo>
                  <a:pt x="953051" y="159250"/>
                </a:lnTo>
                <a:lnTo>
                  <a:pt x="983877" y="156682"/>
                </a:lnTo>
                <a:lnTo>
                  <a:pt x="1017273" y="154113"/>
                </a:lnTo>
                <a:close/>
              </a:path>
            </a:pathLst>
          </a:custGeom>
          <a:solidFill>
            <a:schemeClr val="accent2"/>
          </a:solidFill>
          <a:ln w="3175" cap="flat" cmpd="sng" algn="ctr">
            <a:noFill/>
            <a:prstDash val="solid"/>
          </a:ln>
          <a:effectLst/>
        </p:spPr>
        <p:txBody>
          <a:bodyPr lIns="0" tIns="34272" rIns="0" bIns="34272" anchor="ctr"/>
          <a:lstStyle/>
          <a:p>
            <a:pPr algn="ctr" defTabSz="685165" fontAlgn="base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defRPr/>
            </a:pPr>
            <a:endParaRPr lang="en-US" sz="2100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Freeform 6"/>
          <p:cNvSpPr/>
          <p:nvPr/>
        </p:nvSpPr>
        <p:spPr bwMode="auto">
          <a:xfrm>
            <a:off x="5019833" y="1852807"/>
            <a:ext cx="1667814" cy="1668361"/>
          </a:xfrm>
          <a:custGeom>
            <a:avLst/>
            <a:gdLst/>
            <a:ahLst/>
            <a:cxnLst/>
            <a:rect l="l" t="t" r="r" b="b"/>
            <a:pathLst>
              <a:path w="1487948" h="1487615">
                <a:moveTo>
                  <a:pt x="743975" y="297790"/>
                </a:moveTo>
                <a:cubicBezTo>
                  <a:pt x="496116" y="297790"/>
                  <a:pt x="295186" y="497479"/>
                  <a:pt x="295186" y="743808"/>
                </a:cubicBezTo>
                <a:cubicBezTo>
                  <a:pt x="295186" y="990137"/>
                  <a:pt x="496116" y="1189826"/>
                  <a:pt x="743975" y="1189826"/>
                </a:cubicBezTo>
                <a:cubicBezTo>
                  <a:pt x="991834" y="1189826"/>
                  <a:pt x="1192764" y="990137"/>
                  <a:pt x="1192764" y="743808"/>
                </a:cubicBezTo>
                <a:cubicBezTo>
                  <a:pt x="1192764" y="497479"/>
                  <a:pt x="991834" y="297790"/>
                  <a:pt x="743975" y="297790"/>
                </a:cubicBezTo>
                <a:close/>
                <a:moveTo>
                  <a:pt x="693753" y="0"/>
                </a:moveTo>
                <a:lnTo>
                  <a:pt x="770837" y="149228"/>
                </a:lnTo>
                <a:lnTo>
                  <a:pt x="801203" y="151560"/>
                </a:lnTo>
                <a:lnTo>
                  <a:pt x="829233" y="153891"/>
                </a:lnTo>
                <a:lnTo>
                  <a:pt x="857264" y="158555"/>
                </a:lnTo>
                <a:lnTo>
                  <a:pt x="885294" y="163218"/>
                </a:lnTo>
                <a:lnTo>
                  <a:pt x="997416" y="41970"/>
                </a:lnTo>
                <a:lnTo>
                  <a:pt x="1018439" y="48965"/>
                </a:lnTo>
                <a:lnTo>
                  <a:pt x="1037126" y="58292"/>
                </a:lnTo>
                <a:lnTo>
                  <a:pt x="1076835" y="74614"/>
                </a:lnTo>
                <a:lnTo>
                  <a:pt x="1069828" y="240164"/>
                </a:lnTo>
                <a:lnTo>
                  <a:pt x="1093186" y="256485"/>
                </a:lnTo>
                <a:lnTo>
                  <a:pt x="1116545" y="272807"/>
                </a:lnTo>
                <a:lnTo>
                  <a:pt x="1139904" y="291461"/>
                </a:lnTo>
                <a:lnTo>
                  <a:pt x="1160927" y="312446"/>
                </a:lnTo>
                <a:lnTo>
                  <a:pt x="1312758" y="261149"/>
                </a:lnTo>
                <a:lnTo>
                  <a:pt x="1340789" y="298456"/>
                </a:lnTo>
                <a:lnTo>
                  <a:pt x="1352468" y="317109"/>
                </a:lnTo>
                <a:lnTo>
                  <a:pt x="1368819" y="335763"/>
                </a:lnTo>
                <a:lnTo>
                  <a:pt x="1280056" y="468669"/>
                </a:lnTo>
                <a:lnTo>
                  <a:pt x="1287064" y="480327"/>
                </a:lnTo>
                <a:lnTo>
                  <a:pt x="1294071" y="496649"/>
                </a:lnTo>
                <a:lnTo>
                  <a:pt x="1305750" y="522298"/>
                </a:lnTo>
                <a:lnTo>
                  <a:pt x="1315094" y="547946"/>
                </a:lnTo>
                <a:lnTo>
                  <a:pt x="1324437" y="575926"/>
                </a:lnTo>
                <a:lnTo>
                  <a:pt x="1476269" y="608570"/>
                </a:lnTo>
                <a:lnTo>
                  <a:pt x="1483276" y="652872"/>
                </a:lnTo>
                <a:lnTo>
                  <a:pt x="1487948" y="701837"/>
                </a:lnTo>
                <a:lnTo>
                  <a:pt x="1350132" y="774120"/>
                </a:lnTo>
                <a:lnTo>
                  <a:pt x="1347796" y="802100"/>
                </a:lnTo>
                <a:lnTo>
                  <a:pt x="1345460" y="830080"/>
                </a:lnTo>
                <a:lnTo>
                  <a:pt x="1340789" y="855729"/>
                </a:lnTo>
                <a:lnTo>
                  <a:pt x="1333781" y="886040"/>
                </a:lnTo>
                <a:lnTo>
                  <a:pt x="1448238" y="988635"/>
                </a:lnTo>
                <a:lnTo>
                  <a:pt x="1431887" y="1032937"/>
                </a:lnTo>
                <a:lnTo>
                  <a:pt x="1410865" y="1077239"/>
                </a:lnTo>
                <a:lnTo>
                  <a:pt x="1259033" y="1067912"/>
                </a:lnTo>
                <a:lnTo>
                  <a:pt x="1242682" y="1093560"/>
                </a:lnTo>
                <a:lnTo>
                  <a:pt x="1226331" y="1116877"/>
                </a:lnTo>
                <a:lnTo>
                  <a:pt x="1209980" y="1137862"/>
                </a:lnTo>
                <a:lnTo>
                  <a:pt x="1191293" y="1158848"/>
                </a:lnTo>
                <a:lnTo>
                  <a:pt x="1235674" y="1303412"/>
                </a:lnTo>
                <a:lnTo>
                  <a:pt x="1198301" y="1336056"/>
                </a:lnTo>
                <a:lnTo>
                  <a:pt x="1179614" y="1350046"/>
                </a:lnTo>
                <a:lnTo>
                  <a:pt x="1158591" y="1364036"/>
                </a:lnTo>
                <a:lnTo>
                  <a:pt x="1030118" y="1282427"/>
                </a:lnTo>
                <a:lnTo>
                  <a:pt x="1006759" y="1294085"/>
                </a:lnTo>
                <a:lnTo>
                  <a:pt x="981065" y="1305744"/>
                </a:lnTo>
                <a:lnTo>
                  <a:pt x="955370" y="1315071"/>
                </a:lnTo>
                <a:lnTo>
                  <a:pt x="927340" y="1324397"/>
                </a:lnTo>
                <a:lnTo>
                  <a:pt x="892302" y="1475957"/>
                </a:lnTo>
                <a:lnTo>
                  <a:pt x="845584" y="1482952"/>
                </a:lnTo>
                <a:lnTo>
                  <a:pt x="798867" y="1487615"/>
                </a:lnTo>
                <a:lnTo>
                  <a:pt x="728791" y="1350046"/>
                </a:lnTo>
                <a:lnTo>
                  <a:pt x="700761" y="1350046"/>
                </a:lnTo>
                <a:lnTo>
                  <a:pt x="672730" y="1345382"/>
                </a:lnTo>
                <a:lnTo>
                  <a:pt x="642364" y="1343051"/>
                </a:lnTo>
                <a:lnTo>
                  <a:pt x="616669" y="1336056"/>
                </a:lnTo>
                <a:lnTo>
                  <a:pt x="511555" y="1450308"/>
                </a:lnTo>
                <a:lnTo>
                  <a:pt x="488197" y="1443313"/>
                </a:lnTo>
                <a:lnTo>
                  <a:pt x="467174" y="1436318"/>
                </a:lnTo>
                <a:lnTo>
                  <a:pt x="422792" y="1417665"/>
                </a:lnTo>
                <a:lnTo>
                  <a:pt x="429800" y="1259110"/>
                </a:lnTo>
                <a:lnTo>
                  <a:pt x="406441" y="1242788"/>
                </a:lnTo>
                <a:lnTo>
                  <a:pt x="383083" y="1226467"/>
                </a:lnTo>
                <a:lnTo>
                  <a:pt x="362060" y="1210145"/>
                </a:lnTo>
                <a:lnTo>
                  <a:pt x="341037" y="1191491"/>
                </a:lnTo>
                <a:lnTo>
                  <a:pt x="184534" y="1238125"/>
                </a:lnTo>
                <a:lnTo>
                  <a:pt x="156503" y="1205481"/>
                </a:lnTo>
                <a:lnTo>
                  <a:pt x="130809" y="1170506"/>
                </a:lnTo>
                <a:lnTo>
                  <a:pt x="219572" y="1032937"/>
                </a:lnTo>
                <a:lnTo>
                  <a:pt x="207893" y="1007288"/>
                </a:lnTo>
                <a:lnTo>
                  <a:pt x="193877" y="981640"/>
                </a:lnTo>
                <a:lnTo>
                  <a:pt x="182198" y="955991"/>
                </a:lnTo>
                <a:lnTo>
                  <a:pt x="172854" y="928011"/>
                </a:lnTo>
                <a:lnTo>
                  <a:pt x="14015" y="893036"/>
                </a:lnTo>
                <a:lnTo>
                  <a:pt x="7008" y="848734"/>
                </a:lnTo>
                <a:lnTo>
                  <a:pt x="0" y="806763"/>
                </a:lnTo>
                <a:lnTo>
                  <a:pt x="147160" y="732149"/>
                </a:lnTo>
                <a:lnTo>
                  <a:pt x="149496" y="701837"/>
                </a:lnTo>
                <a:lnTo>
                  <a:pt x="151832" y="671525"/>
                </a:lnTo>
                <a:lnTo>
                  <a:pt x="156503" y="643545"/>
                </a:lnTo>
                <a:lnTo>
                  <a:pt x="161175" y="615565"/>
                </a:lnTo>
                <a:lnTo>
                  <a:pt x="39710" y="501312"/>
                </a:lnTo>
                <a:lnTo>
                  <a:pt x="53725" y="461674"/>
                </a:lnTo>
                <a:lnTo>
                  <a:pt x="70076" y="424367"/>
                </a:lnTo>
                <a:lnTo>
                  <a:pt x="238259" y="431362"/>
                </a:lnTo>
                <a:lnTo>
                  <a:pt x="254610" y="408045"/>
                </a:lnTo>
                <a:lnTo>
                  <a:pt x="273297" y="384728"/>
                </a:lnTo>
                <a:lnTo>
                  <a:pt x="289648" y="361411"/>
                </a:lnTo>
                <a:lnTo>
                  <a:pt x="310671" y="340426"/>
                </a:lnTo>
                <a:lnTo>
                  <a:pt x="259282" y="177208"/>
                </a:lnTo>
                <a:lnTo>
                  <a:pt x="289648" y="151560"/>
                </a:lnTo>
                <a:lnTo>
                  <a:pt x="322350" y="128243"/>
                </a:lnTo>
                <a:lnTo>
                  <a:pt x="467174" y="219179"/>
                </a:lnTo>
                <a:lnTo>
                  <a:pt x="492868" y="205188"/>
                </a:lnTo>
                <a:lnTo>
                  <a:pt x="518563" y="193530"/>
                </a:lnTo>
                <a:lnTo>
                  <a:pt x="546593" y="184203"/>
                </a:lnTo>
                <a:lnTo>
                  <a:pt x="574624" y="174876"/>
                </a:lnTo>
                <a:lnTo>
                  <a:pt x="609662" y="9327"/>
                </a:lnTo>
                <a:lnTo>
                  <a:pt x="630685" y="6995"/>
                </a:lnTo>
                <a:lnTo>
                  <a:pt x="651707" y="2332"/>
                </a:lnTo>
                <a:close/>
              </a:path>
            </a:pathLst>
          </a:custGeom>
          <a:solidFill>
            <a:schemeClr val="accent1"/>
          </a:solidFill>
          <a:ln w="3175" cap="flat" cmpd="sng" algn="ctr">
            <a:noFill/>
            <a:prstDash val="solid"/>
          </a:ln>
          <a:effectLst/>
        </p:spPr>
        <p:txBody>
          <a:bodyPr lIns="0" tIns="34272" rIns="0" bIns="34272" anchor="ctr"/>
          <a:lstStyle/>
          <a:p>
            <a:pPr algn="ctr" defTabSz="685165" fontAlgn="base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</a:pPr>
            <a:endParaRPr lang="en-US" sz="2100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483768" y="987574"/>
            <a:ext cx="4049691" cy="36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4" rIns="68567" bIns="34284" rtlCol="0" anchor="ctr"/>
          <a:lstStyle/>
          <a:p>
            <a:pPr algn="ctr"/>
            <a:r>
              <a:rPr lang="zh-CN" altLang="en-US" dirty="0" smtClean="0"/>
              <a:t>五点对策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itle 1"/>
          <p:cNvSpPr txBox="1"/>
          <p:nvPr/>
        </p:nvSpPr>
        <p:spPr>
          <a:xfrm>
            <a:off x="899592" y="123478"/>
            <a:ext cx="280670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endParaRPr lang="en-US" altLang="zh-CN" sz="1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对策建议</a:t>
            </a:r>
            <a:endParaRPr 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Freeform 6"/>
          <p:cNvSpPr/>
          <p:nvPr/>
        </p:nvSpPr>
        <p:spPr bwMode="auto">
          <a:xfrm>
            <a:off x="6516216" y="2499742"/>
            <a:ext cx="1745750" cy="1837804"/>
          </a:xfrm>
          <a:custGeom>
            <a:avLst/>
            <a:gdLst/>
            <a:ahLst/>
            <a:cxnLst/>
            <a:rect l="l" t="t" r="r" b="b"/>
            <a:pathLst>
              <a:path w="1487948" h="1487615">
                <a:moveTo>
                  <a:pt x="743975" y="297790"/>
                </a:moveTo>
                <a:cubicBezTo>
                  <a:pt x="496116" y="297790"/>
                  <a:pt x="295186" y="497479"/>
                  <a:pt x="295186" y="743808"/>
                </a:cubicBezTo>
                <a:cubicBezTo>
                  <a:pt x="295186" y="990137"/>
                  <a:pt x="496116" y="1189826"/>
                  <a:pt x="743975" y="1189826"/>
                </a:cubicBezTo>
                <a:cubicBezTo>
                  <a:pt x="991834" y="1189826"/>
                  <a:pt x="1192764" y="990137"/>
                  <a:pt x="1192764" y="743808"/>
                </a:cubicBezTo>
                <a:cubicBezTo>
                  <a:pt x="1192764" y="497479"/>
                  <a:pt x="991834" y="297790"/>
                  <a:pt x="743975" y="297790"/>
                </a:cubicBezTo>
                <a:close/>
                <a:moveTo>
                  <a:pt x="693753" y="0"/>
                </a:moveTo>
                <a:lnTo>
                  <a:pt x="770837" y="149228"/>
                </a:lnTo>
                <a:lnTo>
                  <a:pt x="801203" y="151560"/>
                </a:lnTo>
                <a:lnTo>
                  <a:pt x="829233" y="153891"/>
                </a:lnTo>
                <a:lnTo>
                  <a:pt x="857264" y="158555"/>
                </a:lnTo>
                <a:lnTo>
                  <a:pt x="885294" y="163218"/>
                </a:lnTo>
                <a:lnTo>
                  <a:pt x="997416" y="41970"/>
                </a:lnTo>
                <a:lnTo>
                  <a:pt x="1018439" y="48965"/>
                </a:lnTo>
                <a:lnTo>
                  <a:pt x="1037126" y="58292"/>
                </a:lnTo>
                <a:lnTo>
                  <a:pt x="1076835" y="74614"/>
                </a:lnTo>
                <a:lnTo>
                  <a:pt x="1069828" y="240164"/>
                </a:lnTo>
                <a:lnTo>
                  <a:pt x="1093186" y="256485"/>
                </a:lnTo>
                <a:lnTo>
                  <a:pt x="1116545" y="272807"/>
                </a:lnTo>
                <a:lnTo>
                  <a:pt x="1139904" y="291461"/>
                </a:lnTo>
                <a:lnTo>
                  <a:pt x="1160927" y="312446"/>
                </a:lnTo>
                <a:lnTo>
                  <a:pt x="1312758" y="261149"/>
                </a:lnTo>
                <a:lnTo>
                  <a:pt x="1340789" y="298456"/>
                </a:lnTo>
                <a:lnTo>
                  <a:pt x="1352468" y="317109"/>
                </a:lnTo>
                <a:lnTo>
                  <a:pt x="1368819" y="335763"/>
                </a:lnTo>
                <a:lnTo>
                  <a:pt x="1280056" y="468669"/>
                </a:lnTo>
                <a:lnTo>
                  <a:pt x="1287064" y="480327"/>
                </a:lnTo>
                <a:lnTo>
                  <a:pt x="1294071" y="496649"/>
                </a:lnTo>
                <a:lnTo>
                  <a:pt x="1305750" y="522298"/>
                </a:lnTo>
                <a:lnTo>
                  <a:pt x="1315094" y="547946"/>
                </a:lnTo>
                <a:lnTo>
                  <a:pt x="1324437" y="575926"/>
                </a:lnTo>
                <a:lnTo>
                  <a:pt x="1476269" y="608570"/>
                </a:lnTo>
                <a:lnTo>
                  <a:pt x="1483276" y="652872"/>
                </a:lnTo>
                <a:lnTo>
                  <a:pt x="1487948" y="701837"/>
                </a:lnTo>
                <a:lnTo>
                  <a:pt x="1350132" y="774120"/>
                </a:lnTo>
                <a:lnTo>
                  <a:pt x="1347796" y="802100"/>
                </a:lnTo>
                <a:lnTo>
                  <a:pt x="1345460" y="830080"/>
                </a:lnTo>
                <a:lnTo>
                  <a:pt x="1340789" y="855729"/>
                </a:lnTo>
                <a:lnTo>
                  <a:pt x="1333781" y="886040"/>
                </a:lnTo>
                <a:lnTo>
                  <a:pt x="1448238" y="988635"/>
                </a:lnTo>
                <a:lnTo>
                  <a:pt x="1431887" y="1032937"/>
                </a:lnTo>
                <a:lnTo>
                  <a:pt x="1410865" y="1077239"/>
                </a:lnTo>
                <a:lnTo>
                  <a:pt x="1259033" y="1067912"/>
                </a:lnTo>
                <a:lnTo>
                  <a:pt x="1242682" y="1093560"/>
                </a:lnTo>
                <a:lnTo>
                  <a:pt x="1226331" y="1116877"/>
                </a:lnTo>
                <a:lnTo>
                  <a:pt x="1209980" y="1137862"/>
                </a:lnTo>
                <a:lnTo>
                  <a:pt x="1191293" y="1158848"/>
                </a:lnTo>
                <a:lnTo>
                  <a:pt x="1235674" y="1303412"/>
                </a:lnTo>
                <a:lnTo>
                  <a:pt x="1198301" y="1336056"/>
                </a:lnTo>
                <a:lnTo>
                  <a:pt x="1179614" y="1350046"/>
                </a:lnTo>
                <a:lnTo>
                  <a:pt x="1158591" y="1364036"/>
                </a:lnTo>
                <a:lnTo>
                  <a:pt x="1030118" y="1282427"/>
                </a:lnTo>
                <a:lnTo>
                  <a:pt x="1006759" y="1294085"/>
                </a:lnTo>
                <a:lnTo>
                  <a:pt x="981065" y="1305744"/>
                </a:lnTo>
                <a:lnTo>
                  <a:pt x="955370" y="1315071"/>
                </a:lnTo>
                <a:lnTo>
                  <a:pt x="927340" y="1324397"/>
                </a:lnTo>
                <a:lnTo>
                  <a:pt x="892302" y="1475957"/>
                </a:lnTo>
                <a:lnTo>
                  <a:pt x="845584" y="1482952"/>
                </a:lnTo>
                <a:lnTo>
                  <a:pt x="798867" y="1487615"/>
                </a:lnTo>
                <a:lnTo>
                  <a:pt x="728791" y="1350046"/>
                </a:lnTo>
                <a:lnTo>
                  <a:pt x="700761" y="1350046"/>
                </a:lnTo>
                <a:lnTo>
                  <a:pt x="672730" y="1345382"/>
                </a:lnTo>
                <a:lnTo>
                  <a:pt x="642364" y="1343051"/>
                </a:lnTo>
                <a:lnTo>
                  <a:pt x="616669" y="1336056"/>
                </a:lnTo>
                <a:lnTo>
                  <a:pt x="511555" y="1450308"/>
                </a:lnTo>
                <a:lnTo>
                  <a:pt x="488197" y="1443313"/>
                </a:lnTo>
                <a:lnTo>
                  <a:pt x="467174" y="1436318"/>
                </a:lnTo>
                <a:lnTo>
                  <a:pt x="422792" y="1417665"/>
                </a:lnTo>
                <a:lnTo>
                  <a:pt x="429800" y="1259110"/>
                </a:lnTo>
                <a:lnTo>
                  <a:pt x="406441" y="1242788"/>
                </a:lnTo>
                <a:lnTo>
                  <a:pt x="383083" y="1226467"/>
                </a:lnTo>
                <a:lnTo>
                  <a:pt x="362060" y="1210145"/>
                </a:lnTo>
                <a:lnTo>
                  <a:pt x="341037" y="1191491"/>
                </a:lnTo>
                <a:lnTo>
                  <a:pt x="184534" y="1238125"/>
                </a:lnTo>
                <a:lnTo>
                  <a:pt x="156503" y="1205481"/>
                </a:lnTo>
                <a:lnTo>
                  <a:pt x="130809" y="1170506"/>
                </a:lnTo>
                <a:lnTo>
                  <a:pt x="219572" y="1032937"/>
                </a:lnTo>
                <a:lnTo>
                  <a:pt x="207893" y="1007288"/>
                </a:lnTo>
                <a:lnTo>
                  <a:pt x="193877" y="981640"/>
                </a:lnTo>
                <a:lnTo>
                  <a:pt x="182198" y="955991"/>
                </a:lnTo>
                <a:lnTo>
                  <a:pt x="172854" y="928011"/>
                </a:lnTo>
                <a:lnTo>
                  <a:pt x="14015" y="893036"/>
                </a:lnTo>
                <a:lnTo>
                  <a:pt x="7008" y="848734"/>
                </a:lnTo>
                <a:lnTo>
                  <a:pt x="0" y="806763"/>
                </a:lnTo>
                <a:lnTo>
                  <a:pt x="147160" y="732149"/>
                </a:lnTo>
                <a:lnTo>
                  <a:pt x="149496" y="701837"/>
                </a:lnTo>
                <a:lnTo>
                  <a:pt x="151832" y="671525"/>
                </a:lnTo>
                <a:lnTo>
                  <a:pt x="156503" y="643545"/>
                </a:lnTo>
                <a:lnTo>
                  <a:pt x="161175" y="615565"/>
                </a:lnTo>
                <a:lnTo>
                  <a:pt x="39710" y="501312"/>
                </a:lnTo>
                <a:lnTo>
                  <a:pt x="53725" y="461674"/>
                </a:lnTo>
                <a:lnTo>
                  <a:pt x="70076" y="424367"/>
                </a:lnTo>
                <a:lnTo>
                  <a:pt x="238259" y="431362"/>
                </a:lnTo>
                <a:lnTo>
                  <a:pt x="254610" y="408045"/>
                </a:lnTo>
                <a:lnTo>
                  <a:pt x="273297" y="384728"/>
                </a:lnTo>
                <a:lnTo>
                  <a:pt x="289648" y="361411"/>
                </a:lnTo>
                <a:lnTo>
                  <a:pt x="310671" y="340426"/>
                </a:lnTo>
                <a:lnTo>
                  <a:pt x="259282" y="177208"/>
                </a:lnTo>
                <a:lnTo>
                  <a:pt x="289648" y="151560"/>
                </a:lnTo>
                <a:lnTo>
                  <a:pt x="322350" y="128243"/>
                </a:lnTo>
                <a:lnTo>
                  <a:pt x="467174" y="219179"/>
                </a:lnTo>
                <a:lnTo>
                  <a:pt x="492868" y="205188"/>
                </a:lnTo>
                <a:lnTo>
                  <a:pt x="518563" y="193530"/>
                </a:lnTo>
                <a:lnTo>
                  <a:pt x="546593" y="184203"/>
                </a:lnTo>
                <a:lnTo>
                  <a:pt x="574624" y="174876"/>
                </a:lnTo>
                <a:lnTo>
                  <a:pt x="609662" y="9327"/>
                </a:lnTo>
                <a:lnTo>
                  <a:pt x="630685" y="6995"/>
                </a:lnTo>
                <a:lnTo>
                  <a:pt x="651707" y="2332"/>
                </a:lnTo>
                <a:close/>
              </a:path>
            </a:pathLst>
          </a:custGeom>
          <a:solidFill>
            <a:schemeClr val="accent2"/>
          </a:solidFill>
          <a:ln w="3175" cap="flat" cmpd="sng" algn="ctr">
            <a:noFill/>
            <a:prstDash val="solid"/>
          </a:ln>
          <a:effectLst/>
        </p:spPr>
        <p:txBody>
          <a:bodyPr lIns="0" tIns="34272" rIns="0" bIns="34272" anchor="ctr"/>
          <a:lstStyle/>
          <a:p>
            <a:pPr algn="ctr" defTabSz="685165" fontAlgn="base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defRPr/>
            </a:pPr>
            <a:endParaRPr lang="en-US" sz="2100" kern="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48264" y="3044448"/>
            <a:ext cx="892079" cy="807877"/>
          </a:xfrm>
          <a:prstGeom prst="rect">
            <a:avLst/>
          </a:prstGeom>
          <a:noFill/>
        </p:spPr>
        <p:txBody>
          <a:bodyPr wrap="square" lIns="68543" tIns="34272" rIns="68543" bIns="34272" rtlCol="0" anchor="ctr">
            <a:spAutoFit/>
          </a:bodyPr>
          <a:lstStyle>
            <a:defPPr>
              <a:defRPr lang="zh-CN"/>
            </a:defPPr>
            <a:lvl1pPr algn="ctr">
              <a:defRPr sz="160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200" dirty="0" smtClean="0">
                <a:solidFill>
                  <a:schemeClr val="tx1"/>
                </a:solidFill>
                <a:latin typeface="+mn-lt"/>
                <a:ea typeface="+mn-ea"/>
              </a:rPr>
              <a:t>选取食品小作坊开展示范点建设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86400000">
                                      <p:cBhvr>
                                        <p:cTn id="13" dur="8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mph" presetSubtype="0" repeatCount="indefinite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64800000">
                                      <p:cBhvr>
                                        <p:cTn id="23" dur="7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8" presetClass="emph" presetSubtype="0" repeatCount="indefinite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Rot by="-108000000">
                                      <p:cBhvr>
                                        <p:cTn id="33" dur="7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8" presetClass="emph" presetSubtype="0" repeatCount="indefinite" fill="hold" grpId="1" nodeType="withEffect">
                                  <p:stCondLst>
                                    <p:cond delay="4500"/>
                                  </p:stCondLst>
                                  <p:childTnLst>
                                    <p:animRot by="86400000">
                                      <p:cBhvr>
                                        <p:cTn id="43" dur="7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000"/>
                            </p:stCondLst>
                            <p:childTnLst>
                              <p:par>
                                <p:cTn id="5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8" presetClass="emph" presetSubtype="0" repeatCount="indefinite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Rot by="-108000000">
                                      <p:cBhvr>
                                        <p:cTn id="61" dur="7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4" grpId="0"/>
      <p:bldP spid="35" grpId="0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2" grpId="0"/>
      <p:bldP spid="13" grpId="0" animBg="1"/>
      <p:bldP spid="13" grpId="1" animBg="1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857885" y="200025"/>
            <a:ext cx="280670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99592" y="987574"/>
            <a:ext cx="7272808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zh-CN" altLang="en-US" sz="3200" dirty="0" smtClean="0"/>
              <a:t>致谢</a:t>
            </a:r>
            <a:endParaRPr lang="en-US" altLang="zh-CN" sz="3200" dirty="0" smtClean="0"/>
          </a:p>
          <a:p>
            <a:pPr algn="ctr" fontAlgn="base"/>
            <a:endParaRPr lang="en-US" altLang="zh-CN" sz="2400" dirty="0" smtClean="0"/>
          </a:p>
          <a:p>
            <a:pPr fontAlgn="base"/>
            <a:r>
              <a:rPr lang="en-US" altLang="zh-CN" sz="1600" dirty="0" smtClean="0"/>
              <a:t>         </a:t>
            </a:r>
            <a:r>
              <a:rPr lang="zh-CN" altLang="en-US" sz="1600" dirty="0" smtClean="0"/>
              <a:t>首先</a:t>
            </a:r>
            <a:r>
              <a:rPr lang="zh-CN" altLang="en-US" sz="1600" dirty="0" smtClean="0"/>
              <a:t>，非常感谢我的导师白凤翎教授。白老师耐心细致地对我的论文写作全过程进行指导。每当我遇到疑惑和困难时，白老师以其深厚的学术功底和严谨的治学态度为我答疑解惑，给我论文写作思路和整体框架提供非常大的帮助。白老师多次询问研究进程，并为我指点迷津，帮助我开拓研究思路，精心点拨、热忱鼓励。</a:t>
            </a:r>
          </a:p>
          <a:p>
            <a:pPr fontAlgn="base"/>
            <a:r>
              <a:rPr lang="zh-CN" altLang="en-US" sz="1600" dirty="0" smtClean="0"/>
              <a:t>         我还要感谢在大学生涯中遇见的每一位老师，他们渊博的知识、严谨教学使我的学习能力、思维能力、理论水平都得到大幅度的提升。最后我要感谢我的父母，感谢父母的养育之恩，感谢父母辛劳的付出，让我踏进大学的校门，学习渊博的知识，认识生命中最宝贵的老师和朋友，以后我会更加努力上进、奋斗。</a:t>
            </a:r>
          </a:p>
          <a:p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 descr="图片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16466" y="1"/>
            <a:ext cx="627533" cy="6275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 txBox="1"/>
          <p:nvPr/>
        </p:nvSpPr>
        <p:spPr>
          <a:xfrm>
            <a:off x="1259632" y="954868"/>
            <a:ext cx="2256285" cy="248730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GB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303720" y="1410434"/>
            <a:ext cx="65527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59632" y="1923678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Impact" panose="020B0806030902050204" pitchFamily="34" charset="0"/>
                <a:ea typeface="微软雅黑" panose="020B0503020204020204" pitchFamily="34" charset="-122"/>
              </a:rPr>
              <a:t>01</a:t>
            </a:r>
            <a:endParaRPr lang="zh-CN" altLang="en-US" sz="2400" dirty="0"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1784628" y="2002575"/>
            <a:ext cx="0" cy="3038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259632" y="3036623"/>
            <a:ext cx="513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Impact" panose="020B0806030902050204" pitchFamily="34" charset="0"/>
                <a:ea typeface="微软雅黑" panose="020B0503020204020204" pitchFamily="34" charset="-122"/>
              </a:rPr>
              <a:t>03</a:t>
            </a:r>
            <a:endParaRPr lang="zh-CN" altLang="en-US" sz="2400" dirty="0"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1784628" y="3115520"/>
            <a:ext cx="0" cy="3038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259632" y="2477270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Impact" panose="020B0806030902050204" pitchFamily="34" charset="0"/>
                <a:ea typeface="微软雅黑" panose="020B0503020204020204" pitchFamily="34" charset="-122"/>
              </a:rPr>
              <a:t>02</a:t>
            </a:r>
            <a:endParaRPr lang="zh-CN" altLang="en-US" sz="2400" dirty="0"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1784628" y="2556167"/>
            <a:ext cx="0" cy="3038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259632" y="3663253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Impact" panose="020B0806030902050204" pitchFamily="34" charset="0"/>
                <a:ea typeface="微软雅黑" panose="020B0503020204020204" pitchFamily="34" charset="-122"/>
              </a:rPr>
              <a:t>04</a:t>
            </a:r>
            <a:endParaRPr lang="zh-CN" altLang="en-US" sz="2400" dirty="0"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1784628" y="3742150"/>
            <a:ext cx="0" cy="3038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2339752" y="1995686"/>
            <a:ext cx="4865872" cy="321586"/>
            <a:chOff x="1457488" y="2002998"/>
            <a:chExt cx="4300063" cy="321586"/>
          </a:xfrm>
        </p:grpSpPr>
        <p:sp>
          <p:nvSpPr>
            <p:cNvPr id="9" name="Text Placeholder 4"/>
            <p:cNvSpPr txBox="1"/>
            <p:nvPr/>
          </p:nvSpPr>
          <p:spPr>
            <a:xfrm>
              <a:off x="1457488" y="2002998"/>
              <a:ext cx="2873368" cy="321586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1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研究背景与意义</a:t>
              </a:r>
              <a:endParaRPr lang="en-GB" sz="1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396236" y="2002998"/>
              <a:ext cx="361315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400" dirty="0"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35" name="Text Placeholder 4"/>
          <p:cNvSpPr txBox="1"/>
          <p:nvPr/>
        </p:nvSpPr>
        <p:spPr>
          <a:xfrm>
            <a:off x="2339752" y="2571750"/>
            <a:ext cx="3251450" cy="321586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居民食品安全意识调查</a:t>
            </a:r>
            <a:endParaRPr lang="en-GB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 Placeholder 4"/>
          <p:cNvSpPr txBox="1"/>
          <p:nvPr/>
        </p:nvSpPr>
        <p:spPr>
          <a:xfrm>
            <a:off x="2339752" y="3075806"/>
            <a:ext cx="5904656" cy="360040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锦州市区小作坊食品安全意识调查结果及分析</a:t>
            </a:r>
            <a:endParaRPr lang="en-GB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 Placeholder 4"/>
          <p:cNvSpPr txBox="1"/>
          <p:nvPr/>
        </p:nvSpPr>
        <p:spPr>
          <a:xfrm>
            <a:off x="2339752" y="3651870"/>
            <a:ext cx="5904656" cy="360040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食品安全问题原因分析与对策建议</a:t>
            </a:r>
            <a:endParaRPr lang="en-GB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33" grpId="0"/>
      <p:bldP spid="36" grpId="0"/>
      <p:bldP spid="3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36"/>
          <p:cNvSpPr/>
          <p:nvPr/>
        </p:nvSpPr>
        <p:spPr>
          <a:xfrm>
            <a:off x="0" y="1851572"/>
            <a:ext cx="9144000" cy="15094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 Placeholder 12"/>
          <p:cNvSpPr txBox="1"/>
          <p:nvPr/>
        </p:nvSpPr>
        <p:spPr>
          <a:xfrm>
            <a:off x="1043608" y="2139702"/>
            <a:ext cx="6830060" cy="903605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zh-CN"/>
            </a:defPPr>
            <a:lvl1pPr marL="0" indent="0" algn="ctr" defTabSz="914400" rtl="0" eaLnBrk="1" latinLnBrk="0" hangingPunct="1">
              <a:buNone/>
              <a:defRPr sz="30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望老师批评</a:t>
            </a:r>
            <a:r>
              <a:rPr lang="zh-CN" altLang="en-US" sz="4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指正，谢谢！</a:t>
            </a:r>
            <a:endParaRPr lang="zh-CN" altLang="en-US" sz="4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Shape 35"/>
          <p:cNvSpPr/>
          <p:nvPr/>
        </p:nvSpPr>
        <p:spPr>
          <a:xfrm>
            <a:off x="0" y="1851670"/>
            <a:ext cx="9144000" cy="100258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4" grpId="0" build="allAtOnce"/>
      <p:bldP spid="27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6"/>
          <p:cNvSpPr/>
          <p:nvPr/>
        </p:nvSpPr>
        <p:spPr>
          <a:xfrm>
            <a:off x="0" y="1722623"/>
            <a:ext cx="9144000" cy="165618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" name="Text Placeholder 4"/>
          <p:cNvSpPr txBox="1"/>
          <p:nvPr/>
        </p:nvSpPr>
        <p:spPr>
          <a:xfrm>
            <a:off x="1159038" y="2031947"/>
            <a:ext cx="1272728" cy="1080120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8000" dirty="0">
                <a:latin typeface="Impact" panose="020B0806030902050204" pitchFamily="34" charset="0"/>
                <a:ea typeface="微软雅黑" panose="020B0503020204020204" pitchFamily="34" charset="-122"/>
              </a:rPr>
              <a:t>01</a:t>
            </a:r>
            <a:endParaRPr lang="en-GB" sz="5400" dirty="0"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23540" y="2211705"/>
            <a:ext cx="4168740" cy="683895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 algn="r" eaLnBrk="0" hangingPunct="0"/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研究背景与意义</a:t>
            </a:r>
          </a:p>
        </p:txBody>
      </p:sp>
      <p:sp>
        <p:nvSpPr>
          <p:cNvPr id="24" name="Freeform 5"/>
          <p:cNvSpPr>
            <a:spLocks noEditPoints="1"/>
          </p:cNvSpPr>
          <p:nvPr/>
        </p:nvSpPr>
        <p:spPr bwMode="auto">
          <a:xfrm>
            <a:off x="827405" y="1508760"/>
            <a:ext cx="2096135" cy="2089150"/>
          </a:xfrm>
          <a:custGeom>
            <a:avLst/>
            <a:gdLst>
              <a:gd name="T0" fmla="*/ 325 w 3063"/>
              <a:gd name="T1" fmla="*/ 1531 h 3056"/>
              <a:gd name="T2" fmla="*/ 1531 w 3063"/>
              <a:gd name="T3" fmla="*/ 325 h 3056"/>
              <a:gd name="T4" fmla="*/ 2738 w 3063"/>
              <a:gd name="T5" fmla="*/ 1531 h 3056"/>
              <a:gd name="T6" fmla="*/ 1531 w 3063"/>
              <a:gd name="T7" fmla="*/ 2737 h 3056"/>
              <a:gd name="T8" fmla="*/ 325 w 3063"/>
              <a:gd name="T9" fmla="*/ 1531 h 3056"/>
              <a:gd name="T10" fmla="*/ 1291 w 3063"/>
              <a:gd name="T11" fmla="*/ 246 h 3056"/>
              <a:gd name="T12" fmla="*/ 1115 w 3063"/>
              <a:gd name="T13" fmla="*/ 57 h 3056"/>
              <a:gd name="T14" fmla="*/ 846 w 3063"/>
              <a:gd name="T15" fmla="*/ 162 h 3056"/>
              <a:gd name="T16" fmla="*/ 843 w 3063"/>
              <a:gd name="T17" fmla="*/ 419 h 3056"/>
              <a:gd name="T18" fmla="*/ 611 w 3063"/>
              <a:gd name="T19" fmla="*/ 307 h 3056"/>
              <a:gd name="T20" fmla="*/ 398 w 3063"/>
              <a:gd name="T21" fmla="*/ 502 h 3056"/>
              <a:gd name="T22" fmla="*/ 488 w 3063"/>
              <a:gd name="T23" fmla="*/ 743 h 3056"/>
              <a:gd name="T24" fmla="*/ 231 w 3063"/>
              <a:gd name="T25" fmla="*/ 722 h 3056"/>
              <a:gd name="T26" fmla="*/ 102 w 3063"/>
              <a:gd name="T27" fmla="*/ 981 h 3056"/>
              <a:gd name="T28" fmla="*/ 274 w 3063"/>
              <a:gd name="T29" fmla="*/ 1173 h 3056"/>
              <a:gd name="T30" fmla="*/ 27 w 3063"/>
              <a:gd name="T31" fmla="*/ 1247 h 3056"/>
              <a:gd name="T32" fmla="*/ 0 w 3063"/>
              <a:gd name="T33" fmla="*/ 1531 h 3056"/>
              <a:gd name="T34" fmla="*/ 0 w 3063"/>
              <a:gd name="T35" fmla="*/ 1535 h 3056"/>
              <a:gd name="T36" fmla="*/ 229 w 3063"/>
              <a:gd name="T37" fmla="*/ 1652 h 3056"/>
              <a:gd name="T38" fmla="*/ 26 w 3063"/>
              <a:gd name="T39" fmla="*/ 1809 h 3056"/>
              <a:gd name="T40" fmla="*/ 105 w 3063"/>
              <a:gd name="T41" fmla="*/ 2087 h 3056"/>
              <a:gd name="T42" fmla="*/ 361 w 3063"/>
              <a:gd name="T43" fmla="*/ 2114 h 3056"/>
              <a:gd name="T44" fmla="*/ 228 w 3063"/>
              <a:gd name="T45" fmla="*/ 2334 h 3056"/>
              <a:gd name="T46" fmla="*/ 402 w 3063"/>
              <a:gd name="T47" fmla="*/ 2565 h 3056"/>
              <a:gd name="T48" fmla="*/ 651 w 3063"/>
              <a:gd name="T49" fmla="*/ 2498 h 3056"/>
              <a:gd name="T50" fmla="*/ 606 w 3063"/>
              <a:gd name="T51" fmla="*/ 2751 h 3056"/>
              <a:gd name="T52" fmla="*/ 852 w 3063"/>
              <a:gd name="T53" fmla="*/ 2904 h 3056"/>
              <a:gd name="T54" fmla="*/ 1059 w 3063"/>
              <a:gd name="T55" fmla="*/ 2751 h 3056"/>
              <a:gd name="T56" fmla="*/ 1109 w 3063"/>
              <a:gd name="T57" fmla="*/ 3003 h 3056"/>
              <a:gd name="T58" fmla="*/ 1394 w 3063"/>
              <a:gd name="T59" fmla="*/ 3056 h 3056"/>
              <a:gd name="T60" fmla="*/ 1531 w 3063"/>
              <a:gd name="T61" fmla="*/ 2839 h 3056"/>
              <a:gd name="T62" fmla="*/ 1669 w 3063"/>
              <a:gd name="T63" fmla="*/ 3056 h 3056"/>
              <a:gd name="T64" fmla="*/ 1954 w 3063"/>
              <a:gd name="T65" fmla="*/ 3003 h 3056"/>
              <a:gd name="T66" fmla="*/ 2004 w 3063"/>
              <a:gd name="T67" fmla="*/ 2751 h 3056"/>
              <a:gd name="T68" fmla="*/ 2211 w 3063"/>
              <a:gd name="T69" fmla="*/ 2904 h 3056"/>
              <a:gd name="T70" fmla="*/ 2457 w 3063"/>
              <a:gd name="T71" fmla="*/ 2751 h 3056"/>
              <a:gd name="T72" fmla="*/ 2412 w 3063"/>
              <a:gd name="T73" fmla="*/ 2498 h 3056"/>
              <a:gd name="T74" fmla="*/ 2661 w 3063"/>
              <a:gd name="T75" fmla="*/ 2565 h 3056"/>
              <a:gd name="T76" fmla="*/ 2835 w 3063"/>
              <a:gd name="T77" fmla="*/ 2334 h 3056"/>
              <a:gd name="T78" fmla="*/ 2702 w 3063"/>
              <a:gd name="T79" fmla="*/ 2114 h 3056"/>
              <a:gd name="T80" fmla="*/ 2958 w 3063"/>
              <a:gd name="T81" fmla="*/ 2087 h 3056"/>
              <a:gd name="T82" fmla="*/ 3037 w 3063"/>
              <a:gd name="T83" fmla="*/ 1809 h 3056"/>
              <a:gd name="T84" fmla="*/ 2834 w 3063"/>
              <a:gd name="T85" fmla="*/ 1652 h 3056"/>
              <a:gd name="T86" fmla="*/ 3063 w 3063"/>
              <a:gd name="T87" fmla="*/ 1535 h 3056"/>
              <a:gd name="T88" fmla="*/ 3063 w 3063"/>
              <a:gd name="T89" fmla="*/ 1531 h 3056"/>
              <a:gd name="T90" fmla="*/ 3036 w 3063"/>
              <a:gd name="T91" fmla="*/ 1247 h 3056"/>
              <a:gd name="T92" fmla="*/ 2789 w 3063"/>
              <a:gd name="T93" fmla="*/ 1173 h 3056"/>
              <a:gd name="T94" fmla="*/ 2961 w 3063"/>
              <a:gd name="T95" fmla="*/ 981 h 3056"/>
              <a:gd name="T96" fmla="*/ 2832 w 3063"/>
              <a:gd name="T97" fmla="*/ 722 h 3056"/>
              <a:gd name="T98" fmla="*/ 2575 w 3063"/>
              <a:gd name="T99" fmla="*/ 743 h 3056"/>
              <a:gd name="T100" fmla="*/ 2665 w 3063"/>
              <a:gd name="T101" fmla="*/ 502 h 3056"/>
              <a:gd name="T102" fmla="*/ 2451 w 3063"/>
              <a:gd name="T103" fmla="*/ 307 h 3056"/>
              <a:gd name="T104" fmla="*/ 2220 w 3063"/>
              <a:gd name="T105" fmla="*/ 419 h 3056"/>
              <a:gd name="T106" fmla="*/ 2217 w 3063"/>
              <a:gd name="T107" fmla="*/ 162 h 3056"/>
              <a:gd name="T108" fmla="*/ 1948 w 3063"/>
              <a:gd name="T109" fmla="*/ 57 h 3056"/>
              <a:gd name="T110" fmla="*/ 1772 w 3063"/>
              <a:gd name="T111" fmla="*/ 246 h 3056"/>
              <a:gd name="T112" fmla="*/ 1676 w 3063"/>
              <a:gd name="T113" fmla="*/ 7 h 3056"/>
              <a:gd name="T114" fmla="*/ 1531 w 3063"/>
              <a:gd name="T115" fmla="*/ 0 h 3056"/>
              <a:gd name="T116" fmla="*/ 1387 w 3063"/>
              <a:gd name="T117" fmla="*/ 7 h 3056"/>
              <a:gd name="T118" fmla="*/ 1291 w 3063"/>
              <a:gd name="T119" fmla="*/ 246 h 3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063" h="3056">
                <a:moveTo>
                  <a:pt x="325" y="1531"/>
                </a:moveTo>
                <a:cubicBezTo>
                  <a:pt x="325" y="865"/>
                  <a:pt x="865" y="325"/>
                  <a:pt x="1531" y="325"/>
                </a:cubicBezTo>
                <a:cubicBezTo>
                  <a:pt x="2198" y="325"/>
                  <a:pt x="2738" y="865"/>
                  <a:pt x="2738" y="1531"/>
                </a:cubicBezTo>
                <a:cubicBezTo>
                  <a:pt x="2738" y="2197"/>
                  <a:pt x="2198" y="2737"/>
                  <a:pt x="1531" y="2737"/>
                </a:cubicBezTo>
                <a:cubicBezTo>
                  <a:pt x="865" y="2737"/>
                  <a:pt x="325" y="2197"/>
                  <a:pt x="325" y="1531"/>
                </a:cubicBezTo>
                <a:close/>
                <a:moveTo>
                  <a:pt x="1291" y="246"/>
                </a:moveTo>
                <a:cubicBezTo>
                  <a:pt x="1115" y="57"/>
                  <a:pt x="1115" y="57"/>
                  <a:pt x="1115" y="57"/>
                </a:cubicBezTo>
                <a:cubicBezTo>
                  <a:pt x="1022" y="84"/>
                  <a:pt x="932" y="119"/>
                  <a:pt x="846" y="162"/>
                </a:cubicBezTo>
                <a:cubicBezTo>
                  <a:pt x="843" y="419"/>
                  <a:pt x="843" y="419"/>
                  <a:pt x="843" y="419"/>
                </a:cubicBezTo>
                <a:cubicBezTo>
                  <a:pt x="611" y="307"/>
                  <a:pt x="611" y="307"/>
                  <a:pt x="611" y="307"/>
                </a:cubicBezTo>
                <a:cubicBezTo>
                  <a:pt x="534" y="365"/>
                  <a:pt x="463" y="431"/>
                  <a:pt x="398" y="502"/>
                </a:cubicBezTo>
                <a:cubicBezTo>
                  <a:pt x="488" y="743"/>
                  <a:pt x="488" y="743"/>
                  <a:pt x="488" y="743"/>
                </a:cubicBezTo>
                <a:cubicBezTo>
                  <a:pt x="231" y="722"/>
                  <a:pt x="231" y="722"/>
                  <a:pt x="231" y="722"/>
                </a:cubicBezTo>
                <a:cubicBezTo>
                  <a:pt x="181" y="804"/>
                  <a:pt x="137" y="890"/>
                  <a:pt x="102" y="981"/>
                </a:cubicBezTo>
                <a:cubicBezTo>
                  <a:pt x="274" y="1173"/>
                  <a:pt x="274" y="1173"/>
                  <a:pt x="274" y="1173"/>
                </a:cubicBezTo>
                <a:cubicBezTo>
                  <a:pt x="27" y="1247"/>
                  <a:pt x="27" y="1247"/>
                  <a:pt x="27" y="1247"/>
                </a:cubicBezTo>
                <a:cubicBezTo>
                  <a:pt x="9" y="1339"/>
                  <a:pt x="0" y="1434"/>
                  <a:pt x="0" y="1531"/>
                </a:cubicBezTo>
                <a:cubicBezTo>
                  <a:pt x="0" y="1532"/>
                  <a:pt x="0" y="1533"/>
                  <a:pt x="0" y="1535"/>
                </a:cubicBezTo>
                <a:cubicBezTo>
                  <a:pt x="229" y="1652"/>
                  <a:pt x="229" y="1652"/>
                  <a:pt x="229" y="1652"/>
                </a:cubicBezTo>
                <a:cubicBezTo>
                  <a:pt x="26" y="1809"/>
                  <a:pt x="26" y="1809"/>
                  <a:pt x="26" y="1809"/>
                </a:cubicBezTo>
                <a:cubicBezTo>
                  <a:pt x="43" y="1906"/>
                  <a:pt x="70" y="1999"/>
                  <a:pt x="105" y="2087"/>
                </a:cubicBezTo>
                <a:cubicBezTo>
                  <a:pt x="361" y="2114"/>
                  <a:pt x="361" y="2114"/>
                  <a:pt x="361" y="2114"/>
                </a:cubicBezTo>
                <a:cubicBezTo>
                  <a:pt x="228" y="2334"/>
                  <a:pt x="228" y="2334"/>
                  <a:pt x="228" y="2334"/>
                </a:cubicBezTo>
                <a:cubicBezTo>
                  <a:pt x="279" y="2417"/>
                  <a:pt x="337" y="2494"/>
                  <a:pt x="402" y="2565"/>
                </a:cubicBezTo>
                <a:cubicBezTo>
                  <a:pt x="651" y="2498"/>
                  <a:pt x="651" y="2498"/>
                  <a:pt x="651" y="2498"/>
                </a:cubicBezTo>
                <a:cubicBezTo>
                  <a:pt x="606" y="2751"/>
                  <a:pt x="606" y="2751"/>
                  <a:pt x="606" y="2751"/>
                </a:cubicBezTo>
                <a:cubicBezTo>
                  <a:pt x="683" y="2809"/>
                  <a:pt x="765" y="2860"/>
                  <a:pt x="852" y="2904"/>
                </a:cubicBezTo>
                <a:cubicBezTo>
                  <a:pt x="1059" y="2751"/>
                  <a:pt x="1059" y="2751"/>
                  <a:pt x="1059" y="2751"/>
                </a:cubicBezTo>
                <a:cubicBezTo>
                  <a:pt x="1109" y="3003"/>
                  <a:pt x="1109" y="3003"/>
                  <a:pt x="1109" y="3003"/>
                </a:cubicBezTo>
                <a:cubicBezTo>
                  <a:pt x="1201" y="3030"/>
                  <a:pt x="1296" y="3048"/>
                  <a:pt x="1394" y="3056"/>
                </a:cubicBezTo>
                <a:cubicBezTo>
                  <a:pt x="1531" y="2839"/>
                  <a:pt x="1531" y="2839"/>
                  <a:pt x="1531" y="2839"/>
                </a:cubicBezTo>
                <a:cubicBezTo>
                  <a:pt x="1669" y="3056"/>
                  <a:pt x="1669" y="3056"/>
                  <a:pt x="1669" y="3056"/>
                </a:cubicBezTo>
                <a:cubicBezTo>
                  <a:pt x="1767" y="3048"/>
                  <a:pt x="1862" y="3030"/>
                  <a:pt x="1954" y="3003"/>
                </a:cubicBezTo>
                <a:cubicBezTo>
                  <a:pt x="2004" y="2751"/>
                  <a:pt x="2004" y="2751"/>
                  <a:pt x="2004" y="2751"/>
                </a:cubicBezTo>
                <a:cubicBezTo>
                  <a:pt x="2211" y="2904"/>
                  <a:pt x="2211" y="2904"/>
                  <a:pt x="2211" y="2904"/>
                </a:cubicBezTo>
                <a:cubicBezTo>
                  <a:pt x="2298" y="2860"/>
                  <a:pt x="2380" y="2809"/>
                  <a:pt x="2457" y="2751"/>
                </a:cubicBezTo>
                <a:cubicBezTo>
                  <a:pt x="2412" y="2498"/>
                  <a:pt x="2412" y="2498"/>
                  <a:pt x="2412" y="2498"/>
                </a:cubicBezTo>
                <a:cubicBezTo>
                  <a:pt x="2661" y="2565"/>
                  <a:pt x="2661" y="2565"/>
                  <a:pt x="2661" y="2565"/>
                </a:cubicBezTo>
                <a:cubicBezTo>
                  <a:pt x="2726" y="2494"/>
                  <a:pt x="2784" y="2417"/>
                  <a:pt x="2835" y="2334"/>
                </a:cubicBezTo>
                <a:cubicBezTo>
                  <a:pt x="2702" y="2114"/>
                  <a:pt x="2702" y="2114"/>
                  <a:pt x="2702" y="2114"/>
                </a:cubicBezTo>
                <a:cubicBezTo>
                  <a:pt x="2958" y="2087"/>
                  <a:pt x="2958" y="2087"/>
                  <a:pt x="2958" y="2087"/>
                </a:cubicBezTo>
                <a:cubicBezTo>
                  <a:pt x="2993" y="1999"/>
                  <a:pt x="3020" y="1906"/>
                  <a:pt x="3037" y="1809"/>
                </a:cubicBezTo>
                <a:cubicBezTo>
                  <a:pt x="2834" y="1652"/>
                  <a:pt x="2834" y="1652"/>
                  <a:pt x="2834" y="1652"/>
                </a:cubicBezTo>
                <a:cubicBezTo>
                  <a:pt x="3063" y="1535"/>
                  <a:pt x="3063" y="1535"/>
                  <a:pt x="3063" y="1535"/>
                </a:cubicBezTo>
                <a:cubicBezTo>
                  <a:pt x="3063" y="1533"/>
                  <a:pt x="3063" y="1532"/>
                  <a:pt x="3063" y="1531"/>
                </a:cubicBezTo>
                <a:cubicBezTo>
                  <a:pt x="3063" y="1434"/>
                  <a:pt x="3054" y="1339"/>
                  <a:pt x="3036" y="1247"/>
                </a:cubicBezTo>
                <a:cubicBezTo>
                  <a:pt x="2789" y="1173"/>
                  <a:pt x="2789" y="1173"/>
                  <a:pt x="2789" y="1173"/>
                </a:cubicBezTo>
                <a:cubicBezTo>
                  <a:pt x="2961" y="981"/>
                  <a:pt x="2961" y="981"/>
                  <a:pt x="2961" y="981"/>
                </a:cubicBezTo>
                <a:cubicBezTo>
                  <a:pt x="2926" y="890"/>
                  <a:pt x="2883" y="804"/>
                  <a:pt x="2832" y="722"/>
                </a:cubicBezTo>
                <a:cubicBezTo>
                  <a:pt x="2575" y="743"/>
                  <a:pt x="2575" y="743"/>
                  <a:pt x="2575" y="743"/>
                </a:cubicBezTo>
                <a:cubicBezTo>
                  <a:pt x="2665" y="502"/>
                  <a:pt x="2665" y="502"/>
                  <a:pt x="2665" y="502"/>
                </a:cubicBezTo>
                <a:cubicBezTo>
                  <a:pt x="2600" y="431"/>
                  <a:pt x="2529" y="365"/>
                  <a:pt x="2451" y="307"/>
                </a:cubicBezTo>
                <a:cubicBezTo>
                  <a:pt x="2220" y="419"/>
                  <a:pt x="2220" y="419"/>
                  <a:pt x="2220" y="419"/>
                </a:cubicBezTo>
                <a:cubicBezTo>
                  <a:pt x="2217" y="162"/>
                  <a:pt x="2217" y="162"/>
                  <a:pt x="2217" y="162"/>
                </a:cubicBezTo>
                <a:cubicBezTo>
                  <a:pt x="2131" y="119"/>
                  <a:pt x="2041" y="84"/>
                  <a:pt x="1948" y="57"/>
                </a:cubicBezTo>
                <a:cubicBezTo>
                  <a:pt x="1772" y="246"/>
                  <a:pt x="1772" y="246"/>
                  <a:pt x="1772" y="246"/>
                </a:cubicBezTo>
                <a:cubicBezTo>
                  <a:pt x="1676" y="7"/>
                  <a:pt x="1676" y="7"/>
                  <a:pt x="1676" y="7"/>
                </a:cubicBezTo>
                <a:cubicBezTo>
                  <a:pt x="1628" y="2"/>
                  <a:pt x="1580" y="0"/>
                  <a:pt x="1531" y="0"/>
                </a:cubicBezTo>
                <a:cubicBezTo>
                  <a:pt x="1483" y="0"/>
                  <a:pt x="1435" y="2"/>
                  <a:pt x="1387" y="7"/>
                </a:cubicBezTo>
                <a:lnTo>
                  <a:pt x="1291" y="24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1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  <p:bldP spid="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en-GB" altLang="zh-CN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846759" y="1343698"/>
            <a:ext cx="5102700" cy="839134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653255" y="1180546"/>
            <a:ext cx="3515183" cy="3274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六边形 29"/>
          <p:cNvSpPr/>
          <p:nvPr/>
        </p:nvSpPr>
        <p:spPr>
          <a:xfrm>
            <a:off x="903628" y="2425696"/>
            <a:ext cx="1190447" cy="1026114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cxnSp>
        <p:nvCxnSpPr>
          <p:cNvPr id="31" name="直接箭头连接符 30"/>
          <p:cNvCxnSpPr>
            <a:stCxn id="30" idx="5"/>
            <a:endCxn id="28" idx="1"/>
          </p:cNvCxnSpPr>
          <p:nvPr/>
        </p:nvCxnSpPr>
        <p:spPr>
          <a:xfrm flipV="1">
            <a:off x="1837547" y="1763265"/>
            <a:ext cx="1009212" cy="66243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30" idx="0"/>
            <a:endCxn id="35" idx="1"/>
          </p:cNvCxnSpPr>
          <p:nvPr/>
        </p:nvCxnSpPr>
        <p:spPr>
          <a:xfrm flipV="1">
            <a:off x="2094075" y="2936587"/>
            <a:ext cx="752684" cy="216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30" idx="1"/>
            <a:endCxn id="38" idx="1"/>
          </p:cNvCxnSpPr>
          <p:nvPr/>
        </p:nvCxnSpPr>
        <p:spPr>
          <a:xfrm>
            <a:off x="1837547" y="3451810"/>
            <a:ext cx="1009212" cy="67903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42299" y="1615449"/>
            <a:ext cx="4537095" cy="564003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近年来，我国小作坊食品安全事件层出不穷，迫切需要强化管理部门对小作坊食品安全监管</a:t>
            </a:r>
            <a:endParaRPr lang="en-US" altLang="zh-CN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846759" y="2517020"/>
            <a:ext cx="5102700" cy="839134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653255" y="2361550"/>
            <a:ext cx="3515183" cy="3274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调查对象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142299" y="2806771"/>
            <a:ext cx="4537095" cy="564003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以辽宁省锦州市消费者为分析调查对象，通过采用调查问卷的形式进行调查</a:t>
            </a:r>
            <a:endParaRPr lang="en-US" altLang="zh-CN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846759" y="3711282"/>
            <a:ext cx="5102700" cy="839134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653255" y="3555813"/>
            <a:ext cx="3515183" cy="3274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研究方向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42299" y="4001033"/>
            <a:ext cx="4537095" cy="564003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对食品小作坊存在的问题和特点进行分析基础上，结合相关的监管经验做出总结</a:t>
            </a:r>
            <a:endParaRPr lang="en-US" altLang="zh-CN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49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49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49"/>
                            </p:stCondLst>
                            <p:childTnLst>
                              <p:par>
                                <p:cTn id="2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149"/>
                            </p:stCondLst>
                            <p:childTnLst>
                              <p:par>
                                <p:cTn id="3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49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4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4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4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4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19"/>
                            </p:stCondLst>
                            <p:childTnLst>
                              <p:par>
                                <p:cTn id="4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419"/>
                            </p:stCondLst>
                            <p:childTnLst>
                              <p:par>
                                <p:cTn id="4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919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58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5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6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6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979"/>
                            </p:stCondLst>
                            <p:childTnLst>
                              <p:par>
                                <p:cTn id="6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479"/>
                            </p:stCondLst>
                            <p:childTnLst>
                              <p:par>
                                <p:cTn id="6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979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76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7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78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7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 bldLvl="0" animBg="1"/>
      <p:bldP spid="29" grpId="0" bldLvl="0" animBg="1"/>
      <p:bldP spid="30" grpId="0" bldLvl="0" animBg="1"/>
      <p:bldP spid="34" grpId="0"/>
      <p:bldP spid="34" grpId="1"/>
      <p:bldP spid="35" grpId="0" bldLvl="0" animBg="1"/>
      <p:bldP spid="36" grpId="0" bldLvl="0" animBg="1"/>
      <p:bldP spid="37" grpId="0"/>
      <p:bldP spid="37" grpId="1"/>
      <p:bldP spid="38" grpId="0" bldLvl="0" animBg="1"/>
      <p:bldP spid="39" grpId="0" bldLvl="0" animBg="1"/>
      <p:bldP spid="40" grpId="0"/>
      <p:bldP spid="4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>
            <a:off x="5343984" y="2417356"/>
            <a:ext cx="2756408" cy="586441"/>
            <a:chOff x="7125311" y="3386950"/>
            <a:chExt cx="3485499" cy="644384"/>
          </a:xfrm>
        </p:grpSpPr>
        <p:sp>
          <p:nvSpPr>
            <p:cNvPr id="7" name="Shape 533"/>
            <p:cNvSpPr/>
            <p:nvPr/>
          </p:nvSpPr>
          <p:spPr>
            <a:xfrm>
              <a:off x="7465374" y="3386950"/>
              <a:ext cx="3145436" cy="644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Shape 534"/>
            <p:cNvSpPr/>
            <p:nvPr/>
          </p:nvSpPr>
          <p:spPr>
            <a:xfrm>
              <a:off x="7125311" y="3386950"/>
              <a:ext cx="345204" cy="644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340"/>
                  </a:lnTo>
                  <a:lnTo>
                    <a:pt x="0" y="13486"/>
                  </a:lnTo>
                  <a:lnTo>
                    <a:pt x="21600" y="21600"/>
                  </a:lnTo>
                  <a:cubicBezTo>
                    <a:pt x="21600" y="21600"/>
                    <a:pt x="21600" y="0"/>
                    <a:pt x="2160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Group 10"/>
          <p:cNvGrpSpPr/>
          <p:nvPr/>
        </p:nvGrpSpPr>
        <p:grpSpPr>
          <a:xfrm>
            <a:off x="1159320" y="2417357"/>
            <a:ext cx="2620452" cy="483288"/>
            <a:chOff x="1545760" y="3386950"/>
            <a:chExt cx="3493936" cy="644384"/>
          </a:xfrm>
        </p:grpSpPr>
        <p:sp>
          <p:nvSpPr>
            <p:cNvPr id="10" name="Shape 536"/>
            <p:cNvSpPr/>
            <p:nvPr/>
          </p:nvSpPr>
          <p:spPr>
            <a:xfrm>
              <a:off x="4694491" y="3386950"/>
              <a:ext cx="345205" cy="644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340"/>
                  </a:lnTo>
                  <a:lnTo>
                    <a:pt x="21600" y="13486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Shape 537"/>
            <p:cNvSpPr/>
            <p:nvPr/>
          </p:nvSpPr>
          <p:spPr>
            <a:xfrm>
              <a:off x="1545760" y="3386950"/>
              <a:ext cx="3151081" cy="644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Group 14"/>
          <p:cNvGrpSpPr/>
          <p:nvPr/>
        </p:nvGrpSpPr>
        <p:grpSpPr>
          <a:xfrm>
            <a:off x="5079491" y="1347614"/>
            <a:ext cx="2880085" cy="645054"/>
            <a:chOff x="6772654" y="2152648"/>
            <a:chExt cx="3840113" cy="860072"/>
          </a:xfrm>
        </p:grpSpPr>
        <p:sp>
          <p:nvSpPr>
            <p:cNvPr id="13" name="Shape 539"/>
            <p:cNvSpPr/>
            <p:nvPr/>
          </p:nvSpPr>
          <p:spPr>
            <a:xfrm>
              <a:off x="7289045" y="2152648"/>
              <a:ext cx="3323722" cy="644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Shape 540"/>
            <p:cNvSpPr/>
            <p:nvPr/>
          </p:nvSpPr>
          <p:spPr>
            <a:xfrm>
              <a:off x="6772654" y="2152648"/>
              <a:ext cx="516147" cy="860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9997"/>
                  </a:lnTo>
                  <a:lnTo>
                    <a:pt x="2792" y="21600"/>
                  </a:lnTo>
                  <a:lnTo>
                    <a:pt x="21600" y="16183"/>
                  </a:lnTo>
                  <a:cubicBezTo>
                    <a:pt x="21600" y="16183"/>
                    <a:pt x="21600" y="0"/>
                    <a:pt x="2160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Group 18"/>
          <p:cNvGrpSpPr/>
          <p:nvPr/>
        </p:nvGrpSpPr>
        <p:grpSpPr>
          <a:xfrm>
            <a:off x="1159320" y="1347614"/>
            <a:ext cx="2890361" cy="645054"/>
            <a:chOff x="1545760" y="2152648"/>
            <a:chExt cx="3853814" cy="860072"/>
          </a:xfrm>
        </p:grpSpPr>
        <p:sp>
          <p:nvSpPr>
            <p:cNvPr id="16" name="Shape 542"/>
            <p:cNvSpPr/>
            <p:nvPr/>
          </p:nvSpPr>
          <p:spPr>
            <a:xfrm>
              <a:off x="1545760" y="2152648"/>
              <a:ext cx="3344236" cy="644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Shape 543"/>
            <p:cNvSpPr/>
            <p:nvPr/>
          </p:nvSpPr>
          <p:spPr>
            <a:xfrm>
              <a:off x="4883415" y="2152648"/>
              <a:ext cx="516159" cy="860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19997"/>
                  </a:lnTo>
                  <a:lnTo>
                    <a:pt x="18808" y="21600"/>
                  </a:lnTo>
                  <a:lnTo>
                    <a:pt x="0" y="16183"/>
                  </a:lnTo>
                  <a:cubicBezTo>
                    <a:pt x="0" y="16183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Group 21"/>
          <p:cNvGrpSpPr/>
          <p:nvPr/>
        </p:nvGrpSpPr>
        <p:grpSpPr>
          <a:xfrm>
            <a:off x="5070045" y="3367676"/>
            <a:ext cx="2902381" cy="645054"/>
            <a:chOff x="6760059" y="4457519"/>
            <a:chExt cx="3869841" cy="860072"/>
          </a:xfrm>
        </p:grpSpPr>
        <p:sp>
          <p:nvSpPr>
            <p:cNvPr id="19" name="Shape 545"/>
            <p:cNvSpPr/>
            <p:nvPr/>
          </p:nvSpPr>
          <p:spPr>
            <a:xfrm>
              <a:off x="7276450" y="4671632"/>
              <a:ext cx="3353450" cy="644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cubicBezTo>
                    <a:pt x="0" y="2160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Shape 546"/>
            <p:cNvSpPr/>
            <p:nvPr/>
          </p:nvSpPr>
          <p:spPr>
            <a:xfrm>
              <a:off x="6760059" y="4457519"/>
              <a:ext cx="516158" cy="860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1603"/>
                  </a:lnTo>
                  <a:lnTo>
                    <a:pt x="2791" y="0"/>
                  </a:lnTo>
                  <a:lnTo>
                    <a:pt x="21600" y="5417"/>
                  </a:lnTo>
                  <a:cubicBezTo>
                    <a:pt x="21600" y="5417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Group 24"/>
          <p:cNvGrpSpPr/>
          <p:nvPr/>
        </p:nvGrpSpPr>
        <p:grpSpPr>
          <a:xfrm>
            <a:off x="1159320" y="3367676"/>
            <a:ext cx="2890356" cy="645054"/>
            <a:chOff x="1545760" y="4457519"/>
            <a:chExt cx="3853808" cy="860072"/>
          </a:xfrm>
        </p:grpSpPr>
        <p:sp>
          <p:nvSpPr>
            <p:cNvPr id="22" name="Shape 548"/>
            <p:cNvSpPr/>
            <p:nvPr/>
          </p:nvSpPr>
          <p:spPr>
            <a:xfrm>
              <a:off x="1545760" y="4671632"/>
              <a:ext cx="3336278" cy="644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ubicBezTo>
                    <a:pt x="21600" y="2160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Shape 549"/>
            <p:cNvSpPr/>
            <p:nvPr/>
          </p:nvSpPr>
          <p:spPr>
            <a:xfrm>
              <a:off x="4883415" y="4457519"/>
              <a:ext cx="516153" cy="860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1603"/>
                  </a:lnTo>
                  <a:lnTo>
                    <a:pt x="18808" y="0"/>
                  </a:lnTo>
                  <a:lnTo>
                    <a:pt x="0" y="5417"/>
                  </a:lnTo>
                  <a:cubicBezTo>
                    <a:pt x="0" y="5417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Shape 558"/>
          <p:cNvSpPr/>
          <p:nvPr/>
        </p:nvSpPr>
        <p:spPr>
          <a:xfrm>
            <a:off x="1159903" y="1522242"/>
            <a:ext cx="147920" cy="1401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l">
              <a:spcBef>
                <a:spcPts val="337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Shape 562"/>
          <p:cNvSpPr/>
          <p:nvPr/>
        </p:nvSpPr>
        <p:spPr>
          <a:xfrm>
            <a:off x="1159903" y="2593396"/>
            <a:ext cx="147920" cy="1401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l">
              <a:spcBef>
                <a:spcPts val="337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Shape 566"/>
          <p:cNvSpPr/>
          <p:nvPr/>
        </p:nvSpPr>
        <p:spPr>
          <a:xfrm>
            <a:off x="1159903" y="3713745"/>
            <a:ext cx="147920" cy="1401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l">
              <a:spcBef>
                <a:spcPts val="337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Shape 568"/>
          <p:cNvSpPr/>
          <p:nvPr/>
        </p:nvSpPr>
        <p:spPr>
          <a:xfrm>
            <a:off x="7814476" y="1522242"/>
            <a:ext cx="147920" cy="1401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l">
              <a:spcBef>
                <a:spcPts val="337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Shape 572"/>
          <p:cNvSpPr/>
          <p:nvPr/>
        </p:nvSpPr>
        <p:spPr>
          <a:xfrm>
            <a:off x="7814476" y="2593396"/>
            <a:ext cx="147920" cy="1401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l">
              <a:spcBef>
                <a:spcPts val="337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Shape 576"/>
          <p:cNvSpPr/>
          <p:nvPr/>
        </p:nvSpPr>
        <p:spPr>
          <a:xfrm>
            <a:off x="7814476" y="3713745"/>
            <a:ext cx="147920" cy="1401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l">
              <a:spcBef>
                <a:spcPts val="337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研究意义</a:t>
            </a:r>
            <a:endParaRPr lang="zh-CN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 Placeholder 12"/>
          <p:cNvSpPr txBox="1"/>
          <p:nvPr/>
        </p:nvSpPr>
        <p:spPr>
          <a:xfrm>
            <a:off x="1500188" y="1483769"/>
            <a:ext cx="1959184" cy="287177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各种意识相对薄弱</a:t>
            </a:r>
            <a:endParaRPr lang="en-GB" altLang="zh-CN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 Placeholder 12"/>
          <p:cNvSpPr txBox="1"/>
          <p:nvPr/>
        </p:nvSpPr>
        <p:spPr>
          <a:xfrm>
            <a:off x="1500188" y="2551180"/>
            <a:ext cx="1959184" cy="287177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食品自身的质量</a:t>
            </a:r>
            <a:endParaRPr lang="en-GB" altLang="zh-CN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 Placeholder 12"/>
          <p:cNvSpPr txBox="1"/>
          <p:nvPr/>
        </p:nvSpPr>
        <p:spPr>
          <a:xfrm>
            <a:off x="1500187" y="3661661"/>
            <a:ext cx="1959184" cy="287177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监管部门监控不足</a:t>
            </a:r>
            <a:endParaRPr lang="en-GB" altLang="zh-CN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 Placeholder 12"/>
          <p:cNvSpPr txBox="1"/>
          <p:nvPr/>
        </p:nvSpPr>
        <p:spPr>
          <a:xfrm>
            <a:off x="5660202" y="1483769"/>
            <a:ext cx="1959184" cy="287177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法律保障不够完善</a:t>
            </a:r>
            <a:endParaRPr lang="en-GB" altLang="zh-CN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 Placeholder 12"/>
          <p:cNvSpPr txBox="1"/>
          <p:nvPr/>
        </p:nvSpPr>
        <p:spPr>
          <a:xfrm>
            <a:off x="5652120" y="2355726"/>
            <a:ext cx="1959184" cy="28717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消费者购买假冒伪劣产品后，并不会拿起法律的武器维护自己的权益</a:t>
            </a:r>
            <a:endParaRPr lang="en-GB" altLang="zh-CN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 Placeholder 12"/>
          <p:cNvSpPr txBox="1"/>
          <p:nvPr/>
        </p:nvSpPr>
        <p:spPr>
          <a:xfrm>
            <a:off x="5660200" y="3661661"/>
            <a:ext cx="2080151" cy="287177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小作坊食品安全状况一般</a:t>
            </a:r>
            <a:endParaRPr lang="en-GB" altLang="zh-CN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 Placeholder 12"/>
          <p:cNvSpPr txBox="1"/>
          <p:nvPr/>
        </p:nvSpPr>
        <p:spPr>
          <a:xfrm>
            <a:off x="1500186" y="1965676"/>
            <a:ext cx="1775671" cy="12393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 Placeholder 12"/>
          <p:cNvSpPr txBox="1"/>
          <p:nvPr/>
        </p:nvSpPr>
        <p:spPr>
          <a:xfrm>
            <a:off x="1500185" y="3038446"/>
            <a:ext cx="1775671" cy="12393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 Placeholder 12"/>
          <p:cNvSpPr txBox="1"/>
          <p:nvPr/>
        </p:nvSpPr>
        <p:spPr>
          <a:xfrm>
            <a:off x="1500185" y="4176003"/>
            <a:ext cx="1775671" cy="12393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 Placeholder 12"/>
          <p:cNvSpPr txBox="1"/>
          <p:nvPr/>
        </p:nvSpPr>
        <p:spPr>
          <a:xfrm>
            <a:off x="5940153" y="1968806"/>
            <a:ext cx="1682418" cy="12080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 Placeholder 12"/>
          <p:cNvSpPr txBox="1"/>
          <p:nvPr/>
        </p:nvSpPr>
        <p:spPr>
          <a:xfrm>
            <a:off x="5940152" y="3041576"/>
            <a:ext cx="1682418" cy="12080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 Placeholder 12"/>
          <p:cNvSpPr txBox="1"/>
          <p:nvPr/>
        </p:nvSpPr>
        <p:spPr>
          <a:xfrm>
            <a:off x="5940152" y="4179133"/>
            <a:ext cx="1682418" cy="12080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3566899" y="1677917"/>
            <a:ext cx="1997947" cy="1997946"/>
            <a:chOff x="3566899" y="1605909"/>
            <a:chExt cx="1997947" cy="1997946"/>
          </a:xfrm>
        </p:grpSpPr>
        <p:sp>
          <p:nvSpPr>
            <p:cNvPr id="30" name="Shape 551"/>
            <p:cNvSpPr/>
            <p:nvPr/>
          </p:nvSpPr>
          <p:spPr>
            <a:xfrm>
              <a:off x="3566899" y="1605909"/>
              <a:ext cx="1997947" cy="1997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3699991" y="1747171"/>
              <a:ext cx="1728790" cy="172879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调查问题</a:t>
              </a:r>
              <a:endParaRPr 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15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150"/>
                            </p:stCondLst>
                            <p:childTnLst>
                              <p:par>
                                <p:cTn id="3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65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1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650"/>
                            </p:stCondLst>
                            <p:childTnLst>
                              <p:par>
                                <p:cTn id="4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15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6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150"/>
                            </p:stCondLst>
                            <p:childTnLst>
                              <p:par>
                                <p:cTn id="6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65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15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650"/>
                            </p:stCondLst>
                            <p:childTnLst>
                              <p:par>
                                <p:cTn id="7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15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65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150"/>
                            </p:stCondLst>
                            <p:childTnLst>
                              <p:par>
                                <p:cTn id="9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65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15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650"/>
                            </p:stCondLst>
                            <p:childTnLst>
                              <p:par>
                                <p:cTn id="10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1" grpId="1"/>
      <p:bldP spid="3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857885" y="200025"/>
            <a:ext cx="2491105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研究意义</a:t>
            </a:r>
          </a:p>
        </p:txBody>
      </p:sp>
      <p:sp>
        <p:nvSpPr>
          <p:cNvPr id="32" name="Freeform 7"/>
          <p:cNvSpPr>
            <a:spLocks noChangeArrowheads="1"/>
          </p:cNvSpPr>
          <p:nvPr/>
        </p:nvSpPr>
        <p:spPr bwMode="auto">
          <a:xfrm>
            <a:off x="3965575" y="1411437"/>
            <a:ext cx="1038225" cy="915987"/>
          </a:xfrm>
          <a:custGeom>
            <a:avLst/>
            <a:gdLst>
              <a:gd name="T0" fmla="*/ 2684 w 2684"/>
              <a:gd name="T1" fmla="*/ 2365 h 2365"/>
              <a:gd name="T2" fmla="*/ 1342 w 2684"/>
              <a:gd name="T3" fmla="*/ 0 h 2365"/>
              <a:gd name="T4" fmla="*/ 0 w 2684"/>
              <a:gd name="T5" fmla="*/ 2365 h 2365"/>
              <a:gd name="T6" fmla="*/ 2684 w 2684"/>
              <a:gd name="T7" fmla="*/ 2365 h 2365"/>
              <a:gd name="T8" fmla="*/ 0 60000 65536"/>
              <a:gd name="T9" fmla="*/ 0 60000 65536"/>
              <a:gd name="T10" fmla="*/ 0 60000 65536"/>
              <a:gd name="T11" fmla="*/ 0 60000 65536"/>
              <a:gd name="T12" fmla="*/ 0 w 2684"/>
              <a:gd name="T13" fmla="*/ 0 h 2365"/>
              <a:gd name="T14" fmla="*/ 2684 w 2684"/>
              <a:gd name="T15" fmla="*/ 2365 h 236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84" h="2365">
                <a:moveTo>
                  <a:pt x="2684" y="2365"/>
                </a:moveTo>
                <a:lnTo>
                  <a:pt x="1342" y="0"/>
                </a:lnTo>
                <a:lnTo>
                  <a:pt x="0" y="2365"/>
                </a:lnTo>
                <a:lnTo>
                  <a:pt x="2684" y="236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zh-CN">
              <a:latin typeface="Calibri" panose="020F0502020204030204" charset="0"/>
              <a:sym typeface="宋体" panose="02010600030101010101" pitchFamily="2" charset="-122"/>
            </a:endParaRPr>
          </a:p>
        </p:txBody>
      </p:sp>
      <p:sp>
        <p:nvSpPr>
          <p:cNvPr id="33" name="Freeform 8"/>
          <p:cNvSpPr>
            <a:spLocks noChangeArrowheads="1"/>
          </p:cNvSpPr>
          <p:nvPr/>
        </p:nvSpPr>
        <p:spPr bwMode="auto">
          <a:xfrm>
            <a:off x="2936875" y="2327424"/>
            <a:ext cx="1028700" cy="990600"/>
          </a:xfrm>
          <a:custGeom>
            <a:avLst/>
            <a:gdLst>
              <a:gd name="T0" fmla="*/ 2664 w 2664"/>
              <a:gd name="T1" fmla="*/ 0 h 2553"/>
              <a:gd name="T2" fmla="*/ 0 w 2664"/>
              <a:gd name="T3" fmla="*/ 546 h 2553"/>
              <a:gd name="T4" fmla="*/ 1835 w 2664"/>
              <a:gd name="T5" fmla="*/ 2553 h 2553"/>
              <a:gd name="T6" fmla="*/ 2664 w 2664"/>
              <a:gd name="T7" fmla="*/ 0 h 2553"/>
              <a:gd name="T8" fmla="*/ 0 60000 65536"/>
              <a:gd name="T9" fmla="*/ 0 60000 65536"/>
              <a:gd name="T10" fmla="*/ 0 60000 65536"/>
              <a:gd name="T11" fmla="*/ 0 60000 65536"/>
              <a:gd name="T12" fmla="*/ 0 w 2664"/>
              <a:gd name="T13" fmla="*/ 0 h 2553"/>
              <a:gd name="T14" fmla="*/ 2664 w 2664"/>
              <a:gd name="T15" fmla="*/ 2553 h 255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64" h="2553">
                <a:moveTo>
                  <a:pt x="2664" y="0"/>
                </a:moveTo>
                <a:lnTo>
                  <a:pt x="0" y="546"/>
                </a:lnTo>
                <a:lnTo>
                  <a:pt x="1835" y="2553"/>
                </a:lnTo>
                <a:lnTo>
                  <a:pt x="26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zh-CN">
              <a:latin typeface="Calibri" panose="020F0502020204030204" charset="0"/>
              <a:sym typeface="宋体" panose="02010600030101010101" pitchFamily="2" charset="-122"/>
            </a:endParaRPr>
          </a:p>
        </p:txBody>
      </p:sp>
      <p:sp>
        <p:nvSpPr>
          <p:cNvPr id="34" name="Freeform 9"/>
          <p:cNvSpPr>
            <a:spLocks noChangeArrowheads="1"/>
          </p:cNvSpPr>
          <p:nvPr/>
        </p:nvSpPr>
        <p:spPr bwMode="auto">
          <a:xfrm>
            <a:off x="3527425" y="3318024"/>
            <a:ext cx="955675" cy="1044575"/>
          </a:xfrm>
          <a:custGeom>
            <a:avLst/>
            <a:gdLst>
              <a:gd name="T0" fmla="*/ 305 w 2476"/>
              <a:gd name="T1" fmla="*/ 0 h 2702"/>
              <a:gd name="T2" fmla="*/ 0 w 2476"/>
              <a:gd name="T3" fmla="*/ 2702 h 2702"/>
              <a:gd name="T4" fmla="*/ 2476 w 2476"/>
              <a:gd name="T5" fmla="*/ 1578 h 2702"/>
              <a:gd name="T6" fmla="*/ 305 w 2476"/>
              <a:gd name="T7" fmla="*/ 0 h 2702"/>
              <a:gd name="T8" fmla="*/ 0 60000 65536"/>
              <a:gd name="T9" fmla="*/ 0 60000 65536"/>
              <a:gd name="T10" fmla="*/ 0 60000 65536"/>
              <a:gd name="T11" fmla="*/ 0 60000 65536"/>
              <a:gd name="T12" fmla="*/ 0 w 2476"/>
              <a:gd name="T13" fmla="*/ 0 h 2702"/>
              <a:gd name="T14" fmla="*/ 2476 w 2476"/>
              <a:gd name="T15" fmla="*/ 2702 h 27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76" h="2702">
                <a:moveTo>
                  <a:pt x="305" y="0"/>
                </a:moveTo>
                <a:lnTo>
                  <a:pt x="0" y="2702"/>
                </a:lnTo>
                <a:lnTo>
                  <a:pt x="2476" y="1578"/>
                </a:lnTo>
                <a:lnTo>
                  <a:pt x="3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zh-CN">
              <a:latin typeface="Calibri" panose="020F0502020204030204" charset="0"/>
              <a:sym typeface="宋体" panose="02010600030101010101" pitchFamily="2" charset="-122"/>
            </a:endParaRPr>
          </a:p>
        </p:txBody>
      </p:sp>
      <p:sp>
        <p:nvSpPr>
          <p:cNvPr id="35" name="Freeform 10"/>
          <p:cNvSpPr>
            <a:spLocks noChangeArrowheads="1"/>
          </p:cNvSpPr>
          <p:nvPr/>
        </p:nvSpPr>
        <p:spPr bwMode="auto">
          <a:xfrm>
            <a:off x="4483100" y="3318024"/>
            <a:ext cx="958850" cy="1044575"/>
          </a:xfrm>
          <a:custGeom>
            <a:avLst/>
            <a:gdLst>
              <a:gd name="T0" fmla="*/ 0 w 2476"/>
              <a:gd name="T1" fmla="*/ 1578 h 2702"/>
              <a:gd name="T2" fmla="*/ 2476 w 2476"/>
              <a:gd name="T3" fmla="*/ 2702 h 2702"/>
              <a:gd name="T4" fmla="*/ 2172 w 2476"/>
              <a:gd name="T5" fmla="*/ 0 h 2702"/>
              <a:gd name="T6" fmla="*/ 0 w 2476"/>
              <a:gd name="T7" fmla="*/ 1578 h 2702"/>
              <a:gd name="T8" fmla="*/ 0 60000 65536"/>
              <a:gd name="T9" fmla="*/ 0 60000 65536"/>
              <a:gd name="T10" fmla="*/ 0 60000 65536"/>
              <a:gd name="T11" fmla="*/ 0 60000 65536"/>
              <a:gd name="T12" fmla="*/ 0 w 2476"/>
              <a:gd name="T13" fmla="*/ 0 h 2702"/>
              <a:gd name="T14" fmla="*/ 2476 w 2476"/>
              <a:gd name="T15" fmla="*/ 2702 h 27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76" h="2702">
                <a:moveTo>
                  <a:pt x="0" y="1578"/>
                </a:moveTo>
                <a:lnTo>
                  <a:pt x="2476" y="2702"/>
                </a:lnTo>
                <a:lnTo>
                  <a:pt x="2172" y="0"/>
                </a:lnTo>
                <a:lnTo>
                  <a:pt x="0" y="15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zh-CN">
              <a:latin typeface="Calibri" panose="020F0502020204030204" charset="0"/>
              <a:sym typeface="宋体" panose="02010600030101010101" pitchFamily="2" charset="-122"/>
            </a:endParaRPr>
          </a:p>
        </p:txBody>
      </p:sp>
      <p:sp>
        <p:nvSpPr>
          <p:cNvPr id="36" name="Freeform 11"/>
          <p:cNvSpPr>
            <a:spLocks noChangeArrowheads="1"/>
          </p:cNvSpPr>
          <p:nvPr/>
        </p:nvSpPr>
        <p:spPr bwMode="auto">
          <a:xfrm>
            <a:off x="5003800" y="2327424"/>
            <a:ext cx="1028700" cy="990600"/>
          </a:xfrm>
          <a:custGeom>
            <a:avLst/>
            <a:gdLst>
              <a:gd name="T0" fmla="*/ 830 w 2664"/>
              <a:gd name="T1" fmla="*/ 2553 h 2553"/>
              <a:gd name="T2" fmla="*/ 2664 w 2664"/>
              <a:gd name="T3" fmla="*/ 546 h 2553"/>
              <a:gd name="T4" fmla="*/ 0 w 2664"/>
              <a:gd name="T5" fmla="*/ 0 h 2553"/>
              <a:gd name="T6" fmla="*/ 830 w 2664"/>
              <a:gd name="T7" fmla="*/ 2553 h 2553"/>
              <a:gd name="T8" fmla="*/ 0 60000 65536"/>
              <a:gd name="T9" fmla="*/ 0 60000 65536"/>
              <a:gd name="T10" fmla="*/ 0 60000 65536"/>
              <a:gd name="T11" fmla="*/ 0 60000 65536"/>
              <a:gd name="T12" fmla="*/ 0 w 2664"/>
              <a:gd name="T13" fmla="*/ 0 h 2553"/>
              <a:gd name="T14" fmla="*/ 2664 w 2664"/>
              <a:gd name="T15" fmla="*/ 2553 h 255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64" h="2553">
                <a:moveTo>
                  <a:pt x="830" y="2553"/>
                </a:moveTo>
                <a:lnTo>
                  <a:pt x="2664" y="546"/>
                </a:lnTo>
                <a:lnTo>
                  <a:pt x="0" y="0"/>
                </a:lnTo>
                <a:lnTo>
                  <a:pt x="830" y="25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zh-CN">
              <a:latin typeface="Calibri" panose="020F0502020204030204" charset="0"/>
              <a:sym typeface="宋体" panose="02010600030101010101" pitchFamily="2" charset="-122"/>
            </a:endParaRPr>
          </a:p>
        </p:txBody>
      </p:sp>
      <p:sp>
        <p:nvSpPr>
          <p:cNvPr id="37" name="矩形 7"/>
          <p:cNvSpPr>
            <a:spLocks noChangeArrowheads="1"/>
          </p:cNvSpPr>
          <p:nvPr/>
        </p:nvSpPr>
        <p:spPr bwMode="auto">
          <a:xfrm>
            <a:off x="4303713" y="1830537"/>
            <a:ext cx="35718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800">
                <a:latin typeface="华文中宋" panose="02010600040101010101" charset="-122"/>
                <a:sym typeface="Swiss911 UCm BT" pitchFamily="2" charset="0"/>
              </a:rPr>
              <a:t>1</a:t>
            </a:r>
            <a:endParaRPr lang="zh-CN" altLang="en-US" sz="2800">
              <a:latin typeface="华文中宋" panose="02010600040101010101" charset="-122"/>
              <a:sym typeface="Swiss911 UCm BT" pitchFamily="2" charset="0"/>
            </a:endParaRPr>
          </a:p>
        </p:txBody>
      </p:sp>
      <p:sp>
        <p:nvSpPr>
          <p:cNvPr id="38" name="矩形 8"/>
          <p:cNvSpPr>
            <a:spLocks noChangeArrowheads="1"/>
          </p:cNvSpPr>
          <p:nvPr/>
        </p:nvSpPr>
        <p:spPr bwMode="auto">
          <a:xfrm>
            <a:off x="5264150" y="2514749"/>
            <a:ext cx="3571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800">
                <a:latin typeface="华文中宋" panose="02010600040101010101" charset="-122"/>
                <a:sym typeface="Swiss911 UCm BT" pitchFamily="2" charset="0"/>
              </a:rPr>
              <a:t>2</a:t>
            </a:r>
            <a:endParaRPr lang="zh-CN" altLang="en-US" sz="2800">
              <a:latin typeface="华文中宋" panose="02010600040101010101" charset="-122"/>
              <a:sym typeface="Swiss911 UCm BT" pitchFamily="2" charset="0"/>
            </a:endParaRPr>
          </a:p>
        </p:txBody>
      </p:sp>
      <p:sp>
        <p:nvSpPr>
          <p:cNvPr id="39" name="矩形 9"/>
          <p:cNvSpPr>
            <a:spLocks noChangeArrowheads="1"/>
          </p:cNvSpPr>
          <p:nvPr/>
        </p:nvSpPr>
        <p:spPr bwMode="auto">
          <a:xfrm>
            <a:off x="4905375" y="3654574"/>
            <a:ext cx="3571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800">
                <a:latin typeface="华文中宋" panose="02010600040101010101" charset="-122"/>
                <a:sym typeface="Swiss911 UCm BT" pitchFamily="2" charset="0"/>
              </a:rPr>
              <a:t>3</a:t>
            </a:r>
            <a:endParaRPr lang="zh-CN" altLang="en-US" sz="2800">
              <a:latin typeface="华文中宋" panose="02010600040101010101" charset="-122"/>
              <a:sym typeface="Swiss911 UCm BT" pitchFamily="2" charset="0"/>
            </a:endParaRPr>
          </a:p>
        </p:txBody>
      </p:sp>
      <p:sp>
        <p:nvSpPr>
          <p:cNvPr id="40" name="矩形 10"/>
          <p:cNvSpPr>
            <a:spLocks noChangeArrowheads="1"/>
          </p:cNvSpPr>
          <p:nvPr/>
        </p:nvSpPr>
        <p:spPr bwMode="auto">
          <a:xfrm>
            <a:off x="3646488" y="3668862"/>
            <a:ext cx="35718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800">
                <a:latin typeface="华文中宋" panose="02010600040101010101" charset="-122"/>
                <a:sym typeface="Swiss911 UCm BT" pitchFamily="2" charset="0"/>
              </a:rPr>
              <a:t>4</a:t>
            </a:r>
            <a:endParaRPr lang="zh-CN" altLang="en-US" sz="2800">
              <a:latin typeface="华文中宋" panose="02010600040101010101" charset="-122"/>
              <a:sym typeface="Swiss911 UCm BT" pitchFamily="2" charset="0"/>
            </a:endParaRPr>
          </a:p>
        </p:txBody>
      </p:sp>
      <p:sp>
        <p:nvSpPr>
          <p:cNvPr id="41" name="矩形 11"/>
          <p:cNvSpPr>
            <a:spLocks noChangeArrowheads="1"/>
          </p:cNvSpPr>
          <p:nvPr/>
        </p:nvSpPr>
        <p:spPr bwMode="auto">
          <a:xfrm>
            <a:off x="3348038" y="2524274"/>
            <a:ext cx="35718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800">
                <a:latin typeface="华文中宋" panose="02010600040101010101" charset="-122"/>
                <a:sym typeface="Swiss911 UCm BT" pitchFamily="2" charset="0"/>
              </a:rPr>
              <a:t>5</a:t>
            </a:r>
            <a:endParaRPr lang="zh-CN" altLang="en-US" sz="2800">
              <a:latin typeface="华文中宋" panose="02010600040101010101" charset="-122"/>
              <a:sym typeface="Swiss911 UCm BT" pitchFamily="2" charset="0"/>
            </a:endParaRPr>
          </a:p>
        </p:txBody>
      </p:sp>
      <p:sp>
        <p:nvSpPr>
          <p:cNvPr id="42" name="TextBox 12"/>
          <p:cNvSpPr>
            <a:spLocks noChangeArrowheads="1"/>
          </p:cNvSpPr>
          <p:nvPr/>
        </p:nvSpPr>
        <p:spPr bwMode="auto">
          <a:xfrm>
            <a:off x="4879975" y="1260624"/>
            <a:ext cx="2571750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just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建立食品小作坊的市场准入机制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Box 13"/>
          <p:cNvSpPr>
            <a:spLocks noChangeArrowheads="1"/>
          </p:cNvSpPr>
          <p:nvPr/>
        </p:nvSpPr>
        <p:spPr bwMode="auto">
          <a:xfrm>
            <a:off x="6138863" y="2484587"/>
            <a:ext cx="21097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just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选取辖区内质量安全管控到位的食品小作坊开展示范点建设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Box 14"/>
          <p:cNvSpPr>
            <a:spLocks noChangeArrowheads="1"/>
          </p:cNvSpPr>
          <p:nvPr/>
        </p:nvSpPr>
        <p:spPr bwMode="auto">
          <a:xfrm>
            <a:off x="5622925" y="3930799"/>
            <a:ext cx="21097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just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推进锦州市食品小作坊整体提档升级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Box 15"/>
          <p:cNvSpPr>
            <a:spLocks noChangeArrowheads="1"/>
          </p:cNvSpPr>
          <p:nvPr/>
        </p:nvSpPr>
        <p:spPr bwMode="auto">
          <a:xfrm>
            <a:off x="1136650" y="3629174"/>
            <a:ext cx="2108200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just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按照地方监管制度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extBox 16"/>
          <p:cNvSpPr>
            <a:spLocks noChangeArrowheads="1"/>
          </p:cNvSpPr>
          <p:nvPr/>
        </p:nvSpPr>
        <p:spPr bwMode="auto">
          <a:xfrm>
            <a:off x="1136650" y="1881337"/>
            <a:ext cx="210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just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通过采取政府、企业和民众三方共同努力合作解决食品安全问题，建立食品安全屏障，层层把关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Box 22"/>
          <p:cNvSpPr>
            <a:spLocks noChangeArrowheads="1"/>
          </p:cNvSpPr>
          <p:nvPr/>
        </p:nvSpPr>
        <p:spPr bwMode="auto">
          <a:xfrm>
            <a:off x="3965456" y="2580352"/>
            <a:ext cx="991394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研究建议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5300136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49"/>
                            </p:stCondLst>
                            <p:childTnLst>
                              <p:par>
                                <p:cTn id="13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149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7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649"/>
                            </p:stCondLst>
                            <p:childTnLst>
                              <p:par>
                                <p:cTn id="8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649"/>
                            </p:stCondLst>
                            <p:childTnLst>
                              <p:par>
                                <p:cTn id="8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649"/>
                            </p:stCondLst>
                            <p:childTnLst>
                              <p:par>
                                <p:cTn id="9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649"/>
                            </p:stCondLst>
                            <p:childTnLst>
                              <p:par>
                                <p:cTn id="9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649"/>
                            </p:stCondLst>
                            <p:childTnLst>
                              <p:par>
                                <p:cTn id="1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 bldLvl="0" animBg="1" autoUpdateAnimBg="0"/>
      <p:bldP spid="33" grpId="0" bldLvl="0" animBg="1" autoUpdateAnimBg="0"/>
      <p:bldP spid="34" grpId="0" bldLvl="0" animBg="1" autoUpdateAnimBg="0"/>
      <p:bldP spid="35" grpId="0" bldLvl="0" animBg="1" autoUpdateAnimBg="0"/>
      <p:bldP spid="36" grpId="0" bldLvl="0" animBg="1" autoUpdateAnimBg="0"/>
      <p:bldP spid="37" grpId="0" bldLvl="0" autoUpdateAnimBg="0"/>
      <p:bldP spid="38" grpId="0" bldLvl="0" autoUpdateAnimBg="0"/>
      <p:bldP spid="39" grpId="0" bldLvl="0" autoUpdateAnimBg="0"/>
      <p:bldP spid="40" grpId="0" bldLvl="0" autoUpdateAnimBg="0"/>
      <p:bldP spid="41" grpId="0" bldLvl="0" autoUpdateAnimBg="0"/>
      <p:bldP spid="42" grpId="0" bldLvl="0" autoUpdateAnimBg="0"/>
      <p:bldP spid="43" grpId="0" bldLvl="0" autoUpdateAnimBg="0"/>
      <p:bldP spid="44" grpId="0" bldLvl="0" autoUpdateAnimBg="0"/>
      <p:bldP spid="45" grpId="0" bldLvl="0" autoUpdateAnimBg="0"/>
      <p:bldP spid="46" grpId="0" bldLvl="0" autoUpdateAnimBg="0"/>
      <p:bldP spid="52" grpId="0" bldLvl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6"/>
          <p:cNvSpPr/>
          <p:nvPr/>
        </p:nvSpPr>
        <p:spPr>
          <a:xfrm>
            <a:off x="0" y="1722623"/>
            <a:ext cx="9144000" cy="165618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1800"/>
          </a:p>
        </p:txBody>
      </p:sp>
      <p:sp>
        <p:nvSpPr>
          <p:cNvPr id="4" name="Text Placeholder 4"/>
          <p:cNvSpPr txBox="1"/>
          <p:nvPr/>
        </p:nvSpPr>
        <p:spPr>
          <a:xfrm>
            <a:off x="1159038" y="2031947"/>
            <a:ext cx="1272728" cy="1080120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8000" dirty="0">
                <a:latin typeface="Impact" panose="020B0806030902050204" pitchFamily="34" charset="0"/>
                <a:ea typeface="微软雅黑" panose="020B0503020204020204" pitchFamily="34" charset="-122"/>
              </a:rPr>
              <a:t>02</a:t>
            </a:r>
            <a:endParaRPr lang="en-GB" sz="5400" dirty="0"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23540" y="2211705"/>
            <a:ext cx="5464884" cy="1300358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 algn="r" eaLnBrk="0" hangingPunct="0"/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居民食品安全意识调查</a:t>
            </a:r>
            <a:endParaRPr lang="en-GB" altLang="en-US" sz="4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 eaLnBrk="0" hangingPunct="0"/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Freeform 5"/>
          <p:cNvSpPr>
            <a:spLocks noEditPoints="1"/>
          </p:cNvSpPr>
          <p:nvPr/>
        </p:nvSpPr>
        <p:spPr bwMode="auto">
          <a:xfrm>
            <a:off x="827405" y="1508760"/>
            <a:ext cx="2096135" cy="2089150"/>
          </a:xfrm>
          <a:custGeom>
            <a:avLst/>
            <a:gdLst>
              <a:gd name="T0" fmla="*/ 325 w 3063"/>
              <a:gd name="T1" fmla="*/ 1531 h 3056"/>
              <a:gd name="T2" fmla="*/ 1531 w 3063"/>
              <a:gd name="T3" fmla="*/ 325 h 3056"/>
              <a:gd name="T4" fmla="*/ 2738 w 3063"/>
              <a:gd name="T5" fmla="*/ 1531 h 3056"/>
              <a:gd name="T6" fmla="*/ 1531 w 3063"/>
              <a:gd name="T7" fmla="*/ 2737 h 3056"/>
              <a:gd name="T8" fmla="*/ 325 w 3063"/>
              <a:gd name="T9" fmla="*/ 1531 h 3056"/>
              <a:gd name="T10" fmla="*/ 1291 w 3063"/>
              <a:gd name="T11" fmla="*/ 246 h 3056"/>
              <a:gd name="T12" fmla="*/ 1115 w 3063"/>
              <a:gd name="T13" fmla="*/ 57 h 3056"/>
              <a:gd name="T14" fmla="*/ 846 w 3063"/>
              <a:gd name="T15" fmla="*/ 162 h 3056"/>
              <a:gd name="T16" fmla="*/ 843 w 3063"/>
              <a:gd name="T17" fmla="*/ 419 h 3056"/>
              <a:gd name="T18" fmla="*/ 611 w 3063"/>
              <a:gd name="T19" fmla="*/ 307 h 3056"/>
              <a:gd name="T20" fmla="*/ 398 w 3063"/>
              <a:gd name="T21" fmla="*/ 502 h 3056"/>
              <a:gd name="T22" fmla="*/ 488 w 3063"/>
              <a:gd name="T23" fmla="*/ 743 h 3056"/>
              <a:gd name="T24" fmla="*/ 231 w 3063"/>
              <a:gd name="T25" fmla="*/ 722 h 3056"/>
              <a:gd name="T26" fmla="*/ 102 w 3063"/>
              <a:gd name="T27" fmla="*/ 981 h 3056"/>
              <a:gd name="T28" fmla="*/ 274 w 3063"/>
              <a:gd name="T29" fmla="*/ 1173 h 3056"/>
              <a:gd name="T30" fmla="*/ 27 w 3063"/>
              <a:gd name="T31" fmla="*/ 1247 h 3056"/>
              <a:gd name="T32" fmla="*/ 0 w 3063"/>
              <a:gd name="T33" fmla="*/ 1531 h 3056"/>
              <a:gd name="T34" fmla="*/ 0 w 3063"/>
              <a:gd name="T35" fmla="*/ 1535 h 3056"/>
              <a:gd name="T36" fmla="*/ 229 w 3063"/>
              <a:gd name="T37" fmla="*/ 1652 h 3056"/>
              <a:gd name="T38" fmla="*/ 26 w 3063"/>
              <a:gd name="T39" fmla="*/ 1809 h 3056"/>
              <a:gd name="T40" fmla="*/ 105 w 3063"/>
              <a:gd name="T41" fmla="*/ 2087 h 3056"/>
              <a:gd name="T42" fmla="*/ 361 w 3063"/>
              <a:gd name="T43" fmla="*/ 2114 h 3056"/>
              <a:gd name="T44" fmla="*/ 228 w 3063"/>
              <a:gd name="T45" fmla="*/ 2334 h 3056"/>
              <a:gd name="T46" fmla="*/ 402 w 3063"/>
              <a:gd name="T47" fmla="*/ 2565 h 3056"/>
              <a:gd name="T48" fmla="*/ 651 w 3063"/>
              <a:gd name="T49" fmla="*/ 2498 h 3056"/>
              <a:gd name="T50" fmla="*/ 606 w 3063"/>
              <a:gd name="T51" fmla="*/ 2751 h 3056"/>
              <a:gd name="T52" fmla="*/ 852 w 3063"/>
              <a:gd name="T53" fmla="*/ 2904 h 3056"/>
              <a:gd name="T54" fmla="*/ 1059 w 3063"/>
              <a:gd name="T55" fmla="*/ 2751 h 3056"/>
              <a:gd name="T56" fmla="*/ 1109 w 3063"/>
              <a:gd name="T57" fmla="*/ 3003 h 3056"/>
              <a:gd name="T58" fmla="*/ 1394 w 3063"/>
              <a:gd name="T59" fmla="*/ 3056 h 3056"/>
              <a:gd name="T60" fmla="*/ 1531 w 3063"/>
              <a:gd name="T61" fmla="*/ 2839 h 3056"/>
              <a:gd name="T62" fmla="*/ 1669 w 3063"/>
              <a:gd name="T63" fmla="*/ 3056 h 3056"/>
              <a:gd name="T64" fmla="*/ 1954 w 3063"/>
              <a:gd name="T65" fmla="*/ 3003 h 3056"/>
              <a:gd name="T66" fmla="*/ 2004 w 3063"/>
              <a:gd name="T67" fmla="*/ 2751 h 3056"/>
              <a:gd name="T68" fmla="*/ 2211 w 3063"/>
              <a:gd name="T69" fmla="*/ 2904 h 3056"/>
              <a:gd name="T70" fmla="*/ 2457 w 3063"/>
              <a:gd name="T71" fmla="*/ 2751 h 3056"/>
              <a:gd name="T72" fmla="*/ 2412 w 3063"/>
              <a:gd name="T73" fmla="*/ 2498 h 3056"/>
              <a:gd name="T74" fmla="*/ 2661 w 3063"/>
              <a:gd name="T75" fmla="*/ 2565 h 3056"/>
              <a:gd name="T76" fmla="*/ 2835 w 3063"/>
              <a:gd name="T77" fmla="*/ 2334 h 3056"/>
              <a:gd name="T78" fmla="*/ 2702 w 3063"/>
              <a:gd name="T79" fmla="*/ 2114 h 3056"/>
              <a:gd name="T80" fmla="*/ 2958 w 3063"/>
              <a:gd name="T81" fmla="*/ 2087 h 3056"/>
              <a:gd name="T82" fmla="*/ 3037 w 3063"/>
              <a:gd name="T83" fmla="*/ 1809 h 3056"/>
              <a:gd name="T84" fmla="*/ 2834 w 3063"/>
              <a:gd name="T85" fmla="*/ 1652 h 3056"/>
              <a:gd name="T86" fmla="*/ 3063 w 3063"/>
              <a:gd name="T87" fmla="*/ 1535 h 3056"/>
              <a:gd name="T88" fmla="*/ 3063 w 3063"/>
              <a:gd name="T89" fmla="*/ 1531 h 3056"/>
              <a:gd name="T90" fmla="*/ 3036 w 3063"/>
              <a:gd name="T91" fmla="*/ 1247 h 3056"/>
              <a:gd name="T92" fmla="*/ 2789 w 3063"/>
              <a:gd name="T93" fmla="*/ 1173 h 3056"/>
              <a:gd name="T94" fmla="*/ 2961 w 3063"/>
              <a:gd name="T95" fmla="*/ 981 h 3056"/>
              <a:gd name="T96" fmla="*/ 2832 w 3063"/>
              <a:gd name="T97" fmla="*/ 722 h 3056"/>
              <a:gd name="T98" fmla="*/ 2575 w 3063"/>
              <a:gd name="T99" fmla="*/ 743 h 3056"/>
              <a:gd name="T100" fmla="*/ 2665 w 3063"/>
              <a:gd name="T101" fmla="*/ 502 h 3056"/>
              <a:gd name="T102" fmla="*/ 2451 w 3063"/>
              <a:gd name="T103" fmla="*/ 307 h 3056"/>
              <a:gd name="T104" fmla="*/ 2220 w 3063"/>
              <a:gd name="T105" fmla="*/ 419 h 3056"/>
              <a:gd name="T106" fmla="*/ 2217 w 3063"/>
              <a:gd name="T107" fmla="*/ 162 h 3056"/>
              <a:gd name="T108" fmla="*/ 1948 w 3063"/>
              <a:gd name="T109" fmla="*/ 57 h 3056"/>
              <a:gd name="T110" fmla="*/ 1772 w 3063"/>
              <a:gd name="T111" fmla="*/ 246 h 3056"/>
              <a:gd name="T112" fmla="*/ 1676 w 3063"/>
              <a:gd name="T113" fmla="*/ 7 h 3056"/>
              <a:gd name="T114" fmla="*/ 1531 w 3063"/>
              <a:gd name="T115" fmla="*/ 0 h 3056"/>
              <a:gd name="T116" fmla="*/ 1387 w 3063"/>
              <a:gd name="T117" fmla="*/ 7 h 3056"/>
              <a:gd name="T118" fmla="*/ 1291 w 3063"/>
              <a:gd name="T119" fmla="*/ 246 h 3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063" h="3056">
                <a:moveTo>
                  <a:pt x="325" y="1531"/>
                </a:moveTo>
                <a:cubicBezTo>
                  <a:pt x="325" y="865"/>
                  <a:pt x="865" y="325"/>
                  <a:pt x="1531" y="325"/>
                </a:cubicBezTo>
                <a:cubicBezTo>
                  <a:pt x="2198" y="325"/>
                  <a:pt x="2738" y="865"/>
                  <a:pt x="2738" y="1531"/>
                </a:cubicBezTo>
                <a:cubicBezTo>
                  <a:pt x="2738" y="2197"/>
                  <a:pt x="2198" y="2737"/>
                  <a:pt x="1531" y="2737"/>
                </a:cubicBezTo>
                <a:cubicBezTo>
                  <a:pt x="865" y="2737"/>
                  <a:pt x="325" y="2197"/>
                  <a:pt x="325" y="1531"/>
                </a:cubicBezTo>
                <a:close/>
                <a:moveTo>
                  <a:pt x="1291" y="246"/>
                </a:moveTo>
                <a:cubicBezTo>
                  <a:pt x="1115" y="57"/>
                  <a:pt x="1115" y="57"/>
                  <a:pt x="1115" y="57"/>
                </a:cubicBezTo>
                <a:cubicBezTo>
                  <a:pt x="1022" y="84"/>
                  <a:pt x="932" y="119"/>
                  <a:pt x="846" y="162"/>
                </a:cubicBezTo>
                <a:cubicBezTo>
                  <a:pt x="843" y="419"/>
                  <a:pt x="843" y="419"/>
                  <a:pt x="843" y="419"/>
                </a:cubicBezTo>
                <a:cubicBezTo>
                  <a:pt x="611" y="307"/>
                  <a:pt x="611" y="307"/>
                  <a:pt x="611" y="307"/>
                </a:cubicBezTo>
                <a:cubicBezTo>
                  <a:pt x="534" y="365"/>
                  <a:pt x="463" y="431"/>
                  <a:pt x="398" y="502"/>
                </a:cubicBezTo>
                <a:cubicBezTo>
                  <a:pt x="488" y="743"/>
                  <a:pt x="488" y="743"/>
                  <a:pt x="488" y="743"/>
                </a:cubicBezTo>
                <a:cubicBezTo>
                  <a:pt x="231" y="722"/>
                  <a:pt x="231" y="722"/>
                  <a:pt x="231" y="722"/>
                </a:cubicBezTo>
                <a:cubicBezTo>
                  <a:pt x="181" y="804"/>
                  <a:pt x="137" y="890"/>
                  <a:pt x="102" y="981"/>
                </a:cubicBezTo>
                <a:cubicBezTo>
                  <a:pt x="274" y="1173"/>
                  <a:pt x="274" y="1173"/>
                  <a:pt x="274" y="1173"/>
                </a:cubicBezTo>
                <a:cubicBezTo>
                  <a:pt x="27" y="1247"/>
                  <a:pt x="27" y="1247"/>
                  <a:pt x="27" y="1247"/>
                </a:cubicBezTo>
                <a:cubicBezTo>
                  <a:pt x="9" y="1339"/>
                  <a:pt x="0" y="1434"/>
                  <a:pt x="0" y="1531"/>
                </a:cubicBezTo>
                <a:cubicBezTo>
                  <a:pt x="0" y="1532"/>
                  <a:pt x="0" y="1533"/>
                  <a:pt x="0" y="1535"/>
                </a:cubicBezTo>
                <a:cubicBezTo>
                  <a:pt x="229" y="1652"/>
                  <a:pt x="229" y="1652"/>
                  <a:pt x="229" y="1652"/>
                </a:cubicBezTo>
                <a:cubicBezTo>
                  <a:pt x="26" y="1809"/>
                  <a:pt x="26" y="1809"/>
                  <a:pt x="26" y="1809"/>
                </a:cubicBezTo>
                <a:cubicBezTo>
                  <a:pt x="43" y="1906"/>
                  <a:pt x="70" y="1999"/>
                  <a:pt x="105" y="2087"/>
                </a:cubicBezTo>
                <a:cubicBezTo>
                  <a:pt x="361" y="2114"/>
                  <a:pt x="361" y="2114"/>
                  <a:pt x="361" y="2114"/>
                </a:cubicBezTo>
                <a:cubicBezTo>
                  <a:pt x="228" y="2334"/>
                  <a:pt x="228" y="2334"/>
                  <a:pt x="228" y="2334"/>
                </a:cubicBezTo>
                <a:cubicBezTo>
                  <a:pt x="279" y="2417"/>
                  <a:pt x="337" y="2494"/>
                  <a:pt x="402" y="2565"/>
                </a:cubicBezTo>
                <a:cubicBezTo>
                  <a:pt x="651" y="2498"/>
                  <a:pt x="651" y="2498"/>
                  <a:pt x="651" y="2498"/>
                </a:cubicBezTo>
                <a:cubicBezTo>
                  <a:pt x="606" y="2751"/>
                  <a:pt x="606" y="2751"/>
                  <a:pt x="606" y="2751"/>
                </a:cubicBezTo>
                <a:cubicBezTo>
                  <a:pt x="683" y="2809"/>
                  <a:pt x="765" y="2860"/>
                  <a:pt x="852" y="2904"/>
                </a:cubicBezTo>
                <a:cubicBezTo>
                  <a:pt x="1059" y="2751"/>
                  <a:pt x="1059" y="2751"/>
                  <a:pt x="1059" y="2751"/>
                </a:cubicBezTo>
                <a:cubicBezTo>
                  <a:pt x="1109" y="3003"/>
                  <a:pt x="1109" y="3003"/>
                  <a:pt x="1109" y="3003"/>
                </a:cubicBezTo>
                <a:cubicBezTo>
                  <a:pt x="1201" y="3030"/>
                  <a:pt x="1296" y="3048"/>
                  <a:pt x="1394" y="3056"/>
                </a:cubicBezTo>
                <a:cubicBezTo>
                  <a:pt x="1531" y="2839"/>
                  <a:pt x="1531" y="2839"/>
                  <a:pt x="1531" y="2839"/>
                </a:cubicBezTo>
                <a:cubicBezTo>
                  <a:pt x="1669" y="3056"/>
                  <a:pt x="1669" y="3056"/>
                  <a:pt x="1669" y="3056"/>
                </a:cubicBezTo>
                <a:cubicBezTo>
                  <a:pt x="1767" y="3048"/>
                  <a:pt x="1862" y="3030"/>
                  <a:pt x="1954" y="3003"/>
                </a:cubicBezTo>
                <a:cubicBezTo>
                  <a:pt x="2004" y="2751"/>
                  <a:pt x="2004" y="2751"/>
                  <a:pt x="2004" y="2751"/>
                </a:cubicBezTo>
                <a:cubicBezTo>
                  <a:pt x="2211" y="2904"/>
                  <a:pt x="2211" y="2904"/>
                  <a:pt x="2211" y="2904"/>
                </a:cubicBezTo>
                <a:cubicBezTo>
                  <a:pt x="2298" y="2860"/>
                  <a:pt x="2380" y="2809"/>
                  <a:pt x="2457" y="2751"/>
                </a:cubicBezTo>
                <a:cubicBezTo>
                  <a:pt x="2412" y="2498"/>
                  <a:pt x="2412" y="2498"/>
                  <a:pt x="2412" y="2498"/>
                </a:cubicBezTo>
                <a:cubicBezTo>
                  <a:pt x="2661" y="2565"/>
                  <a:pt x="2661" y="2565"/>
                  <a:pt x="2661" y="2565"/>
                </a:cubicBezTo>
                <a:cubicBezTo>
                  <a:pt x="2726" y="2494"/>
                  <a:pt x="2784" y="2417"/>
                  <a:pt x="2835" y="2334"/>
                </a:cubicBezTo>
                <a:cubicBezTo>
                  <a:pt x="2702" y="2114"/>
                  <a:pt x="2702" y="2114"/>
                  <a:pt x="2702" y="2114"/>
                </a:cubicBezTo>
                <a:cubicBezTo>
                  <a:pt x="2958" y="2087"/>
                  <a:pt x="2958" y="2087"/>
                  <a:pt x="2958" y="2087"/>
                </a:cubicBezTo>
                <a:cubicBezTo>
                  <a:pt x="2993" y="1999"/>
                  <a:pt x="3020" y="1906"/>
                  <a:pt x="3037" y="1809"/>
                </a:cubicBezTo>
                <a:cubicBezTo>
                  <a:pt x="2834" y="1652"/>
                  <a:pt x="2834" y="1652"/>
                  <a:pt x="2834" y="1652"/>
                </a:cubicBezTo>
                <a:cubicBezTo>
                  <a:pt x="3063" y="1535"/>
                  <a:pt x="3063" y="1535"/>
                  <a:pt x="3063" y="1535"/>
                </a:cubicBezTo>
                <a:cubicBezTo>
                  <a:pt x="3063" y="1533"/>
                  <a:pt x="3063" y="1532"/>
                  <a:pt x="3063" y="1531"/>
                </a:cubicBezTo>
                <a:cubicBezTo>
                  <a:pt x="3063" y="1434"/>
                  <a:pt x="3054" y="1339"/>
                  <a:pt x="3036" y="1247"/>
                </a:cubicBezTo>
                <a:cubicBezTo>
                  <a:pt x="2789" y="1173"/>
                  <a:pt x="2789" y="1173"/>
                  <a:pt x="2789" y="1173"/>
                </a:cubicBezTo>
                <a:cubicBezTo>
                  <a:pt x="2961" y="981"/>
                  <a:pt x="2961" y="981"/>
                  <a:pt x="2961" y="981"/>
                </a:cubicBezTo>
                <a:cubicBezTo>
                  <a:pt x="2926" y="890"/>
                  <a:pt x="2883" y="804"/>
                  <a:pt x="2832" y="722"/>
                </a:cubicBezTo>
                <a:cubicBezTo>
                  <a:pt x="2575" y="743"/>
                  <a:pt x="2575" y="743"/>
                  <a:pt x="2575" y="743"/>
                </a:cubicBezTo>
                <a:cubicBezTo>
                  <a:pt x="2665" y="502"/>
                  <a:pt x="2665" y="502"/>
                  <a:pt x="2665" y="502"/>
                </a:cubicBezTo>
                <a:cubicBezTo>
                  <a:pt x="2600" y="431"/>
                  <a:pt x="2529" y="365"/>
                  <a:pt x="2451" y="307"/>
                </a:cubicBezTo>
                <a:cubicBezTo>
                  <a:pt x="2220" y="419"/>
                  <a:pt x="2220" y="419"/>
                  <a:pt x="2220" y="419"/>
                </a:cubicBezTo>
                <a:cubicBezTo>
                  <a:pt x="2217" y="162"/>
                  <a:pt x="2217" y="162"/>
                  <a:pt x="2217" y="162"/>
                </a:cubicBezTo>
                <a:cubicBezTo>
                  <a:pt x="2131" y="119"/>
                  <a:pt x="2041" y="84"/>
                  <a:pt x="1948" y="57"/>
                </a:cubicBezTo>
                <a:cubicBezTo>
                  <a:pt x="1772" y="246"/>
                  <a:pt x="1772" y="246"/>
                  <a:pt x="1772" y="246"/>
                </a:cubicBezTo>
                <a:cubicBezTo>
                  <a:pt x="1676" y="7"/>
                  <a:pt x="1676" y="7"/>
                  <a:pt x="1676" y="7"/>
                </a:cubicBezTo>
                <a:cubicBezTo>
                  <a:pt x="1628" y="2"/>
                  <a:pt x="1580" y="0"/>
                  <a:pt x="1531" y="0"/>
                </a:cubicBezTo>
                <a:cubicBezTo>
                  <a:pt x="1483" y="0"/>
                  <a:pt x="1435" y="2"/>
                  <a:pt x="1387" y="7"/>
                </a:cubicBezTo>
                <a:lnTo>
                  <a:pt x="1291" y="24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1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" grpId="0"/>
      <p:bldP spid="5" grpId="0"/>
      <p:bldP spid="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857880" y="200199"/>
            <a:ext cx="2417976" cy="427335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居民食品安全意识调查</a:t>
            </a:r>
            <a:endParaRPr lang="zh-CN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流程图: 数据 3"/>
          <p:cNvSpPr/>
          <p:nvPr/>
        </p:nvSpPr>
        <p:spPr>
          <a:xfrm rot="16200000" flipH="1">
            <a:off x="990353" y="1385211"/>
            <a:ext cx="504055" cy="198774"/>
          </a:xfrm>
          <a:prstGeom prst="flowChartInputOutpu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287010" y="1059582"/>
            <a:ext cx="3024336" cy="3600400"/>
          </a:xfrm>
          <a:prstGeom prst="roundRect">
            <a:avLst>
              <a:gd name="adj" fmla="val 6769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五边形 5"/>
          <p:cNvSpPr/>
          <p:nvPr/>
        </p:nvSpPr>
        <p:spPr>
          <a:xfrm>
            <a:off x="1142994" y="1339079"/>
            <a:ext cx="2584057" cy="397547"/>
          </a:xfrm>
          <a:prstGeom prst="homePlate">
            <a:avLst>
              <a:gd name="adj" fmla="val 3346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75042" y="1995686"/>
            <a:ext cx="2520280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200" dirty="0" smtClean="0">
                <a:solidFill>
                  <a:schemeClr val="tx1"/>
                </a:solidFill>
              </a:rPr>
              <a:t>了解食品小作坊的食品安全及监管现状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7783" y="1405854"/>
            <a:ext cx="169910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400" b="1">
                <a:solidFill>
                  <a:schemeClr val="bg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600" dirty="0" smtClean="0">
                <a:solidFill>
                  <a:schemeClr val="tx1"/>
                </a:solidFill>
              </a:rPr>
              <a:t>调查目的</a:t>
            </a:r>
            <a:endParaRPr lang="zh-CN" altLang="en-US" sz="1600" b="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75042" y="2841005"/>
            <a:ext cx="2520280" cy="1667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200" dirty="0" smtClean="0">
                <a:solidFill>
                  <a:schemeClr val="tx1"/>
                </a:solidFill>
              </a:rPr>
              <a:t>小作坊对待监管的态度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75042" y="3705101"/>
            <a:ext cx="2520280" cy="1667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200" dirty="0" smtClean="0">
                <a:solidFill>
                  <a:schemeClr val="tx1"/>
                </a:solidFill>
              </a:rPr>
              <a:t>人民群众对小作坊食品的意见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11" name="流程图: 数据 10"/>
          <p:cNvSpPr/>
          <p:nvPr/>
        </p:nvSpPr>
        <p:spPr>
          <a:xfrm rot="16200000" flipH="1">
            <a:off x="4662761" y="1385211"/>
            <a:ext cx="504055" cy="198774"/>
          </a:xfrm>
          <a:prstGeom prst="flowChartInputOutpu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4959418" y="1059582"/>
            <a:ext cx="3024336" cy="3600400"/>
          </a:xfrm>
          <a:prstGeom prst="roundRect">
            <a:avLst>
              <a:gd name="adj" fmla="val 6769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五边形 12"/>
          <p:cNvSpPr/>
          <p:nvPr/>
        </p:nvSpPr>
        <p:spPr>
          <a:xfrm>
            <a:off x="4815402" y="1339079"/>
            <a:ext cx="2584057" cy="397547"/>
          </a:xfrm>
          <a:prstGeom prst="homePlate">
            <a:avLst>
              <a:gd name="adj" fmla="val 3346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47450" y="1995686"/>
            <a:ext cx="2520280" cy="21672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200" dirty="0" smtClean="0">
                <a:solidFill>
                  <a:schemeClr val="tx1"/>
                </a:solidFill>
              </a:rPr>
              <a:t>研究编制了</a:t>
            </a:r>
            <a:r>
              <a:rPr lang="en-US" altLang="zh-CN" sz="1200" dirty="0" smtClean="0">
                <a:solidFill>
                  <a:schemeClr val="tx1"/>
                </a:solidFill>
              </a:rPr>
              <a:t>《</a:t>
            </a:r>
            <a:r>
              <a:rPr lang="zh-CN" altLang="en-US" sz="1200" dirty="0" smtClean="0">
                <a:solidFill>
                  <a:schemeClr val="tx1"/>
                </a:solidFill>
              </a:rPr>
              <a:t>关于居民安全意识调查问卷</a:t>
            </a:r>
            <a:r>
              <a:rPr lang="en-US" altLang="zh-CN" sz="1200" dirty="0" smtClean="0">
                <a:solidFill>
                  <a:schemeClr val="tx1"/>
                </a:solidFill>
              </a:rPr>
              <a:t>》</a:t>
            </a:r>
            <a:r>
              <a:rPr lang="zh-CN" altLang="en-US" sz="1200" dirty="0" smtClean="0">
                <a:solidFill>
                  <a:schemeClr val="tx1"/>
                </a:solidFill>
              </a:rPr>
              <a:t>，问卷中的问题主要是以调查问卷采用</a:t>
            </a:r>
            <a:r>
              <a:rPr lang="en-US" altLang="zh-CN" sz="1200" dirty="0" smtClean="0">
                <a:solidFill>
                  <a:schemeClr val="tx1"/>
                </a:solidFill>
              </a:rPr>
              <a:t>14+1</a:t>
            </a:r>
            <a:r>
              <a:rPr lang="zh-CN" altLang="en-US" sz="1200" dirty="0" smtClean="0">
                <a:solidFill>
                  <a:schemeClr val="tx1"/>
                </a:solidFill>
              </a:rPr>
              <a:t>形式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endParaRPr lang="en-US" altLang="zh-CN" sz="1200" dirty="0" smtClean="0">
              <a:solidFill>
                <a:schemeClr val="tx1"/>
              </a:solidFill>
            </a:endParaRPr>
          </a:p>
          <a:p>
            <a:pPr fontAlgn="base"/>
            <a:r>
              <a:rPr lang="zh-CN" altLang="en-US" sz="1200" dirty="0" smtClean="0">
                <a:solidFill>
                  <a:schemeClr val="tx1"/>
                </a:solidFill>
              </a:rPr>
              <a:t>第</a:t>
            </a:r>
            <a:r>
              <a:rPr lang="en-US" altLang="zh-CN" sz="1200" dirty="0" smtClean="0">
                <a:solidFill>
                  <a:schemeClr val="tx1"/>
                </a:solidFill>
              </a:rPr>
              <a:t>1</a:t>
            </a:r>
            <a:r>
              <a:rPr lang="zh-CN" altLang="en-US" sz="1200" dirty="0" smtClean="0">
                <a:solidFill>
                  <a:schemeClr val="tx1"/>
                </a:solidFill>
              </a:rPr>
              <a:t>个部分是被调查者对食品安全信息的认识。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pPr fontAlgn="base"/>
            <a:endParaRPr lang="zh-CN" altLang="en-US" sz="1200" dirty="0" smtClean="0">
              <a:solidFill>
                <a:schemeClr val="tx1"/>
              </a:solidFill>
            </a:endParaRPr>
          </a:p>
          <a:p>
            <a:pPr fontAlgn="base"/>
            <a:r>
              <a:rPr lang="zh-CN" altLang="en-US" sz="1200" dirty="0" smtClean="0">
                <a:solidFill>
                  <a:schemeClr val="tx1"/>
                </a:solidFill>
              </a:rPr>
              <a:t>第</a:t>
            </a:r>
            <a:r>
              <a:rPr lang="en-US" altLang="zh-CN" sz="1200" dirty="0" smtClean="0">
                <a:solidFill>
                  <a:schemeClr val="tx1"/>
                </a:solidFill>
              </a:rPr>
              <a:t>2</a:t>
            </a:r>
            <a:r>
              <a:rPr lang="zh-CN" altLang="en-US" sz="1200" dirty="0" smtClean="0">
                <a:solidFill>
                  <a:schemeClr val="tx1"/>
                </a:solidFill>
              </a:rPr>
              <a:t>个部分是对食品安全与食品监管满意度。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pPr fontAlgn="base"/>
            <a:endParaRPr lang="zh-CN" altLang="en-US" sz="1200" dirty="0" smtClean="0">
              <a:solidFill>
                <a:schemeClr val="tx1"/>
              </a:solidFill>
            </a:endParaRPr>
          </a:p>
          <a:p>
            <a:pPr fontAlgn="base"/>
            <a:r>
              <a:rPr lang="zh-CN" altLang="en-US" sz="1200" dirty="0" smtClean="0">
                <a:solidFill>
                  <a:schemeClr val="tx1"/>
                </a:solidFill>
              </a:rPr>
              <a:t>第</a:t>
            </a:r>
            <a:r>
              <a:rPr lang="en-US" altLang="zh-CN" sz="1200" dirty="0" smtClean="0">
                <a:solidFill>
                  <a:schemeClr val="tx1"/>
                </a:solidFill>
              </a:rPr>
              <a:t>3</a:t>
            </a:r>
            <a:r>
              <a:rPr lang="zh-CN" altLang="en-US" sz="1200" dirty="0" smtClean="0">
                <a:solidFill>
                  <a:schemeClr val="tx1"/>
                </a:solidFill>
              </a:rPr>
              <a:t>个部分是对食品问题发生后，人们对维权方面的认识。</a:t>
            </a:r>
          </a:p>
          <a:p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80191" y="1405854"/>
            <a:ext cx="169910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400" b="1">
                <a:solidFill>
                  <a:schemeClr val="bg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600" dirty="0" smtClean="0">
                <a:solidFill>
                  <a:schemeClr val="tx1"/>
                </a:solidFill>
              </a:rPr>
              <a:t>调查方式</a:t>
            </a:r>
            <a:endParaRPr lang="zh-CN" altLang="en-US" sz="16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95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5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9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5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95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45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95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ldLvl="0" animBg="1"/>
      <p:bldP spid="5" grpId="0" bldLvl="0" animBg="1"/>
      <p:bldP spid="6" grpId="0" bldLvl="0" animBg="1"/>
      <p:bldP spid="7" grpId="0"/>
      <p:bldP spid="8" grpId="0"/>
      <p:bldP spid="9" grpId="0"/>
      <p:bldP spid="10" grpId="0"/>
      <p:bldP spid="11" grpId="0" bldLvl="0" animBg="1"/>
      <p:bldP spid="12" grpId="0" bldLvl="0" animBg="1"/>
      <p:bldP spid="13" grpId="0" bldLvl="0" animBg="1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827584" y="339502"/>
            <a:ext cx="3282072" cy="427335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关于居民安全意识调查问卷</a:t>
            </a:r>
          </a:p>
          <a:p>
            <a:pPr algn="l"/>
            <a:endParaRPr lang="en-GB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39552" y="1203598"/>
            <a:ext cx="37444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zh-CN" sz="1200" dirty="0" smtClean="0"/>
              <a:t>1.</a:t>
            </a:r>
            <a:r>
              <a:rPr lang="zh-CN" altLang="en-US" sz="1200" dirty="0" smtClean="0"/>
              <a:t>您的职业或身份：</a:t>
            </a:r>
          </a:p>
          <a:p>
            <a:pPr fontAlgn="base"/>
            <a:r>
              <a:rPr lang="zh-CN" altLang="en-US" sz="1200" dirty="0" smtClean="0"/>
              <a:t>机关事业单位人员 </a:t>
            </a:r>
            <a:r>
              <a:rPr lang="en-US" altLang="zh-CN" sz="1200" dirty="0" smtClean="0"/>
              <a:t>B.</a:t>
            </a:r>
            <a:r>
              <a:rPr lang="zh-CN" altLang="en-US" sz="1200" dirty="0" smtClean="0"/>
              <a:t>工人 </a:t>
            </a:r>
            <a:r>
              <a:rPr lang="en-US" altLang="zh-CN" sz="1200" dirty="0" smtClean="0"/>
              <a:t>C.</a:t>
            </a:r>
            <a:r>
              <a:rPr lang="zh-CN" altLang="en-US" sz="1200" dirty="0" smtClean="0"/>
              <a:t>农民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农民工 </a:t>
            </a:r>
            <a:r>
              <a:rPr lang="en-US" altLang="zh-CN" sz="1200" dirty="0" smtClean="0"/>
              <a:t>D.</a:t>
            </a:r>
            <a:r>
              <a:rPr lang="zh-CN" altLang="en-US" sz="1200" dirty="0" smtClean="0"/>
              <a:t>学生</a:t>
            </a:r>
          </a:p>
          <a:p>
            <a:pPr fontAlgn="base"/>
            <a:r>
              <a:rPr lang="zh-CN" altLang="en-US" sz="1200" dirty="0" smtClean="0"/>
              <a:t>军人 </a:t>
            </a:r>
            <a:r>
              <a:rPr lang="en-US" altLang="zh-CN" sz="1200" dirty="0" smtClean="0"/>
              <a:t>F.</a:t>
            </a:r>
            <a:r>
              <a:rPr lang="zh-CN" altLang="en-US" sz="1200" dirty="0" smtClean="0"/>
              <a:t>独资、合资或私企人员 </a:t>
            </a:r>
            <a:r>
              <a:rPr lang="en-US" altLang="zh-CN" sz="1200" dirty="0" smtClean="0"/>
              <a:t>G.</a:t>
            </a:r>
            <a:r>
              <a:rPr lang="zh-CN" altLang="en-US" sz="1200" dirty="0" smtClean="0"/>
              <a:t>退休人员</a:t>
            </a:r>
          </a:p>
          <a:p>
            <a:pPr fontAlgn="base"/>
            <a:r>
              <a:rPr lang="zh-CN" altLang="en-US" sz="1200" dirty="0" smtClean="0"/>
              <a:t>下岗、失业人员 </a:t>
            </a:r>
            <a:r>
              <a:rPr lang="en-US" altLang="zh-CN" sz="1200" dirty="0" smtClean="0"/>
              <a:t>I.</a:t>
            </a:r>
            <a:r>
              <a:rPr lang="zh-CN" altLang="en-US" sz="1200" dirty="0" smtClean="0"/>
              <a:t>个体商户 </a:t>
            </a:r>
            <a:r>
              <a:rPr lang="en-US" altLang="zh-CN" sz="1200" dirty="0" smtClean="0"/>
              <a:t>J.</a:t>
            </a:r>
            <a:r>
              <a:rPr lang="zh-CN" altLang="en-US" sz="1200" dirty="0" smtClean="0"/>
              <a:t>其他</a:t>
            </a:r>
          </a:p>
          <a:p>
            <a:pPr fontAlgn="base"/>
            <a:r>
              <a:rPr lang="en-US" altLang="zh-CN" sz="1200" dirty="0" smtClean="0"/>
              <a:t>2.</a:t>
            </a:r>
            <a:r>
              <a:rPr lang="zh-CN" altLang="en-US" sz="1200" dirty="0" smtClean="0"/>
              <a:t>你的月收入水平：</a:t>
            </a:r>
          </a:p>
          <a:p>
            <a:pPr fontAlgn="base"/>
            <a:r>
              <a:rPr lang="en-US" altLang="zh-CN" sz="1200" dirty="0" smtClean="0"/>
              <a:t>A.1000</a:t>
            </a:r>
            <a:r>
              <a:rPr lang="zh-CN" altLang="en-US" sz="1200" dirty="0" smtClean="0"/>
              <a:t>以下 </a:t>
            </a:r>
            <a:r>
              <a:rPr lang="en-US" altLang="zh-CN" sz="1200" dirty="0" smtClean="0"/>
              <a:t>B.1000~2000 C.2000~3000 D.3000</a:t>
            </a:r>
            <a:r>
              <a:rPr lang="zh-CN" altLang="en-US" sz="1200" dirty="0" smtClean="0"/>
              <a:t>以上</a:t>
            </a:r>
          </a:p>
          <a:p>
            <a:pPr fontAlgn="base"/>
            <a:r>
              <a:rPr lang="en-US" altLang="zh-CN" sz="1200" dirty="0" smtClean="0"/>
              <a:t>3.</a:t>
            </a:r>
            <a:r>
              <a:rPr lang="zh-CN" altLang="en-US" sz="1200" dirty="0" smtClean="0"/>
              <a:t>您生活中是否关注小作坊食品安全：</a:t>
            </a:r>
          </a:p>
          <a:p>
            <a:pPr fontAlgn="base"/>
            <a:r>
              <a:rPr lang="en-US" altLang="zh-CN" sz="1200" dirty="0" smtClean="0"/>
              <a:t>A.</a:t>
            </a:r>
            <a:r>
              <a:rPr lang="zh-CN" altLang="en-US" sz="1200" dirty="0" smtClean="0"/>
              <a:t>特别关注 </a:t>
            </a:r>
            <a:r>
              <a:rPr lang="en-US" altLang="zh-CN" sz="1200" dirty="0" smtClean="0"/>
              <a:t>B.</a:t>
            </a:r>
            <a:r>
              <a:rPr lang="zh-CN" altLang="en-US" sz="1200" dirty="0" smtClean="0"/>
              <a:t>比较关注 </a:t>
            </a:r>
            <a:r>
              <a:rPr lang="en-US" altLang="zh-CN" sz="1200" dirty="0" smtClean="0"/>
              <a:t>C.</a:t>
            </a:r>
            <a:r>
              <a:rPr lang="zh-CN" altLang="en-US" sz="1200" dirty="0" smtClean="0"/>
              <a:t>一般 </a:t>
            </a:r>
            <a:r>
              <a:rPr lang="en-US" altLang="zh-CN" sz="1200" dirty="0" smtClean="0"/>
              <a:t>D.</a:t>
            </a:r>
            <a:r>
              <a:rPr lang="zh-CN" altLang="en-US" sz="1200" dirty="0" smtClean="0"/>
              <a:t>比较不关注 </a:t>
            </a:r>
            <a:r>
              <a:rPr lang="en-US" altLang="zh-CN" sz="1200" dirty="0" smtClean="0"/>
              <a:t>E.</a:t>
            </a:r>
            <a:r>
              <a:rPr lang="zh-CN" altLang="en-US" sz="1200" dirty="0" smtClean="0"/>
              <a:t>很不关注</a:t>
            </a:r>
          </a:p>
          <a:p>
            <a:pPr fontAlgn="base"/>
            <a:r>
              <a:rPr lang="en-US" altLang="zh-CN" sz="1200" dirty="0" smtClean="0"/>
              <a:t>4.</a:t>
            </a:r>
            <a:r>
              <a:rPr lang="zh-CN" altLang="en-US" sz="1200" dirty="0" smtClean="0"/>
              <a:t>您平时是否会购买小作坊食品：</a:t>
            </a:r>
          </a:p>
          <a:p>
            <a:pPr fontAlgn="base"/>
            <a:r>
              <a:rPr lang="en-US" altLang="zh-CN" sz="1200" dirty="0" smtClean="0"/>
              <a:t>A.</a:t>
            </a:r>
            <a:r>
              <a:rPr lang="zh-CN" altLang="en-US" sz="1200" dirty="0" smtClean="0"/>
              <a:t>经常买 </a:t>
            </a:r>
            <a:r>
              <a:rPr lang="en-US" altLang="zh-CN" sz="1200" dirty="0" smtClean="0"/>
              <a:t>B.</a:t>
            </a:r>
            <a:r>
              <a:rPr lang="zh-CN" altLang="en-US" sz="1200" dirty="0" smtClean="0"/>
              <a:t>不买 </a:t>
            </a:r>
            <a:r>
              <a:rPr lang="en-US" altLang="zh-CN" sz="1200" dirty="0" smtClean="0"/>
              <a:t>C.</a:t>
            </a:r>
            <a:r>
              <a:rPr lang="zh-CN" altLang="en-US" sz="1200" dirty="0" smtClean="0"/>
              <a:t>偶尔买</a:t>
            </a:r>
          </a:p>
          <a:p>
            <a:pPr fontAlgn="base"/>
            <a:r>
              <a:rPr lang="en-US" altLang="zh-CN" sz="1200" dirty="0" smtClean="0"/>
              <a:t>5.</a:t>
            </a:r>
            <a:r>
              <a:rPr lang="zh-CN" altLang="en-US" sz="1200" dirty="0" smtClean="0"/>
              <a:t>您对小作坊食品的安全是否放心：</a:t>
            </a:r>
          </a:p>
          <a:p>
            <a:pPr fontAlgn="base"/>
            <a:r>
              <a:rPr lang="en-US" altLang="zh-CN" sz="1200" dirty="0" smtClean="0"/>
              <a:t>A.</a:t>
            </a:r>
            <a:r>
              <a:rPr lang="zh-CN" altLang="en-US" sz="1200" dirty="0" smtClean="0"/>
              <a:t>放心 </a:t>
            </a:r>
            <a:r>
              <a:rPr lang="en-US" altLang="zh-CN" sz="1200" dirty="0" smtClean="0"/>
              <a:t>B.</a:t>
            </a:r>
            <a:r>
              <a:rPr lang="zh-CN" altLang="en-US" sz="1200" dirty="0" smtClean="0"/>
              <a:t>不放心 </a:t>
            </a:r>
            <a:r>
              <a:rPr lang="en-US" altLang="zh-CN" sz="1200" dirty="0" smtClean="0"/>
              <a:t>C.</a:t>
            </a:r>
            <a:r>
              <a:rPr lang="zh-CN" altLang="en-US" sz="1200" dirty="0" smtClean="0"/>
              <a:t>还可以</a:t>
            </a:r>
          </a:p>
          <a:p>
            <a:pPr fontAlgn="base"/>
            <a:r>
              <a:rPr lang="en-US" altLang="zh-CN" sz="1200" dirty="0" smtClean="0"/>
              <a:t>6.</a:t>
            </a:r>
            <a:r>
              <a:rPr lang="zh-CN" altLang="en-US" sz="1200" dirty="0" smtClean="0"/>
              <a:t>在小作坊食品安全方面，您最担心的问题存在以下哪些：</a:t>
            </a:r>
          </a:p>
          <a:p>
            <a:pPr fontAlgn="base"/>
            <a:r>
              <a:rPr lang="en-US" altLang="zh-CN" sz="1200" dirty="0" smtClean="0"/>
              <a:t>A.</a:t>
            </a:r>
            <a:r>
              <a:rPr lang="zh-CN" altLang="en-US" sz="1200" dirty="0" smtClean="0"/>
              <a:t>食品过期变质问题 </a:t>
            </a:r>
            <a:r>
              <a:rPr lang="en-US" altLang="zh-CN" sz="1200" dirty="0" smtClean="0"/>
              <a:t>B.</a:t>
            </a:r>
            <a:r>
              <a:rPr lang="zh-CN" altLang="en-US" sz="1200" dirty="0" smtClean="0"/>
              <a:t>使用地沟油问题</a:t>
            </a:r>
          </a:p>
          <a:p>
            <a:pPr fontAlgn="base"/>
            <a:r>
              <a:rPr lang="en-US" altLang="zh-CN" sz="1200" dirty="0" smtClean="0"/>
              <a:t>C.</a:t>
            </a:r>
            <a:r>
              <a:rPr lang="zh-CN" altLang="en-US" sz="1200" dirty="0" smtClean="0"/>
              <a:t>食品添加剂超量使用问题 </a:t>
            </a:r>
            <a:r>
              <a:rPr lang="en-US" altLang="zh-CN" sz="1200" dirty="0" smtClean="0"/>
              <a:t>D.</a:t>
            </a:r>
            <a:r>
              <a:rPr lang="zh-CN" altLang="en-US" sz="1200" dirty="0" smtClean="0"/>
              <a:t>散装食品卫生问题 </a:t>
            </a:r>
          </a:p>
          <a:p>
            <a:pPr fontAlgn="base"/>
            <a:r>
              <a:rPr lang="en-US" altLang="zh-CN" sz="1200" dirty="0" smtClean="0"/>
              <a:t>E.</a:t>
            </a:r>
            <a:r>
              <a:rPr lang="zh-CN" altLang="en-US" sz="1200" dirty="0" smtClean="0"/>
              <a:t>农药、抗生素、重金属等高残留问题 </a:t>
            </a:r>
            <a:r>
              <a:rPr lang="en-US" altLang="zh-CN" sz="1200" dirty="0" smtClean="0"/>
              <a:t>F.</a:t>
            </a:r>
            <a:r>
              <a:rPr lang="zh-CN" altLang="en-US" sz="1200" dirty="0" smtClean="0"/>
              <a:t>其它</a:t>
            </a:r>
          </a:p>
        </p:txBody>
      </p:sp>
      <p:sp>
        <p:nvSpPr>
          <p:cNvPr id="24" name="矩形 23"/>
          <p:cNvSpPr/>
          <p:nvPr/>
        </p:nvSpPr>
        <p:spPr>
          <a:xfrm>
            <a:off x="4427984" y="1131591"/>
            <a:ext cx="439248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zh-CN" sz="1100" dirty="0" smtClean="0"/>
              <a:t>7.</a:t>
            </a:r>
            <a:r>
              <a:rPr lang="zh-CN" altLang="en-US" sz="1100" dirty="0" smtClean="0"/>
              <a:t>您认为锦州市小作坊安全状况是以下哪种：</a:t>
            </a:r>
          </a:p>
          <a:p>
            <a:pPr fontAlgn="base"/>
            <a:r>
              <a:rPr lang="en-US" altLang="zh-CN" sz="1100" dirty="0" smtClean="0"/>
              <a:t>A.</a:t>
            </a:r>
            <a:r>
              <a:rPr lang="zh-CN" altLang="en-US" sz="1100" dirty="0" smtClean="0"/>
              <a:t>良好 </a:t>
            </a:r>
            <a:r>
              <a:rPr lang="en-US" altLang="zh-CN" sz="1100" dirty="0" smtClean="0"/>
              <a:t>B.</a:t>
            </a:r>
            <a:r>
              <a:rPr lang="zh-CN" altLang="en-US" sz="1100" dirty="0" smtClean="0"/>
              <a:t>一般 </a:t>
            </a:r>
            <a:r>
              <a:rPr lang="en-US" altLang="zh-CN" sz="1100" dirty="0" smtClean="0"/>
              <a:t>C.</a:t>
            </a:r>
            <a:r>
              <a:rPr lang="zh-CN" altLang="en-US" sz="1100" dirty="0" smtClean="0"/>
              <a:t>差 </a:t>
            </a:r>
          </a:p>
          <a:p>
            <a:pPr fontAlgn="base"/>
            <a:r>
              <a:rPr lang="en-US" altLang="zh-CN" sz="1100" dirty="0" smtClean="0"/>
              <a:t>8.</a:t>
            </a:r>
            <a:r>
              <a:rPr lang="zh-CN" altLang="en-US" sz="1100" dirty="0" smtClean="0"/>
              <a:t>您对锦州市小作坊食品安全政府监管是否满意：</a:t>
            </a:r>
          </a:p>
          <a:p>
            <a:pPr fontAlgn="base"/>
            <a:r>
              <a:rPr lang="en-US" altLang="zh-CN" sz="1100" dirty="0" smtClean="0"/>
              <a:t>A.</a:t>
            </a:r>
            <a:r>
              <a:rPr lang="zh-CN" altLang="en-US" sz="1100" dirty="0" smtClean="0"/>
              <a:t>满意 </a:t>
            </a:r>
            <a:r>
              <a:rPr lang="en-US" altLang="zh-CN" sz="1100" dirty="0" smtClean="0"/>
              <a:t>B.</a:t>
            </a:r>
            <a:r>
              <a:rPr lang="zh-CN" altLang="en-US" sz="1100" dirty="0" smtClean="0"/>
              <a:t>一般 </a:t>
            </a:r>
            <a:r>
              <a:rPr lang="en-US" altLang="zh-CN" sz="1100" dirty="0" smtClean="0"/>
              <a:t>C.</a:t>
            </a:r>
            <a:r>
              <a:rPr lang="zh-CN" altLang="en-US" sz="1100" dirty="0" smtClean="0"/>
              <a:t>不满意 </a:t>
            </a:r>
          </a:p>
          <a:p>
            <a:pPr fontAlgn="base"/>
            <a:r>
              <a:rPr lang="en-US" altLang="zh-CN" sz="1100" dirty="0" smtClean="0"/>
              <a:t>9.</a:t>
            </a:r>
            <a:r>
              <a:rPr lang="zh-CN" altLang="en-US" sz="1100" dirty="0" smtClean="0"/>
              <a:t>当您发觉食品的颜色或者味道异常时，您还是否愿意继续吃：</a:t>
            </a:r>
          </a:p>
          <a:p>
            <a:pPr fontAlgn="base"/>
            <a:r>
              <a:rPr lang="en-US" altLang="zh-CN" sz="1100" dirty="0" smtClean="0"/>
              <a:t>A.</a:t>
            </a:r>
            <a:r>
              <a:rPr lang="zh-CN" altLang="en-US" sz="1100" dirty="0" smtClean="0"/>
              <a:t>很愿意 </a:t>
            </a:r>
            <a:r>
              <a:rPr lang="en-US" altLang="zh-CN" sz="1100" dirty="0" smtClean="0"/>
              <a:t>B.</a:t>
            </a:r>
            <a:r>
              <a:rPr lang="zh-CN" altLang="en-US" sz="1100" dirty="0" smtClean="0"/>
              <a:t>比较愿意 </a:t>
            </a:r>
            <a:r>
              <a:rPr lang="en-US" altLang="zh-CN" sz="1100" dirty="0" smtClean="0"/>
              <a:t>C.</a:t>
            </a:r>
            <a:r>
              <a:rPr lang="zh-CN" altLang="en-US" sz="1100" dirty="0" smtClean="0"/>
              <a:t>一般 </a:t>
            </a:r>
            <a:r>
              <a:rPr lang="en-US" altLang="zh-CN" sz="1100" dirty="0" smtClean="0"/>
              <a:t>D.</a:t>
            </a:r>
            <a:r>
              <a:rPr lang="zh-CN" altLang="en-US" sz="1100" dirty="0" smtClean="0"/>
              <a:t>比较不愿意 </a:t>
            </a:r>
            <a:r>
              <a:rPr lang="en-US" altLang="zh-CN" sz="1100" dirty="0" smtClean="0"/>
              <a:t>E.</a:t>
            </a:r>
            <a:r>
              <a:rPr lang="zh-CN" altLang="en-US" sz="1100" dirty="0" smtClean="0"/>
              <a:t>很不愿意</a:t>
            </a:r>
          </a:p>
          <a:p>
            <a:pPr fontAlgn="base"/>
            <a:r>
              <a:rPr lang="en-US" altLang="zh-CN" sz="1100" dirty="0" smtClean="0"/>
              <a:t>10.</a:t>
            </a:r>
            <a:r>
              <a:rPr lang="zh-CN" altLang="en-US" sz="1100" dirty="0" smtClean="0"/>
              <a:t>如果您在购买后才发现食品存在质量问题，会采用以下哪种方式处理：</a:t>
            </a:r>
          </a:p>
          <a:p>
            <a:pPr fontAlgn="base"/>
            <a:r>
              <a:rPr lang="en-US" altLang="zh-CN" sz="1100" dirty="0" smtClean="0"/>
              <a:t>A.</a:t>
            </a:r>
            <a:r>
              <a:rPr lang="zh-CN" altLang="en-US" sz="1100" dirty="0" smtClean="0"/>
              <a:t>扔 </a:t>
            </a:r>
            <a:r>
              <a:rPr lang="en-US" altLang="zh-CN" sz="1100" dirty="0" smtClean="0"/>
              <a:t>B.</a:t>
            </a:r>
            <a:r>
              <a:rPr lang="zh-CN" altLang="en-US" sz="1100" dirty="0" smtClean="0"/>
              <a:t>不扔、继续使用 </a:t>
            </a:r>
          </a:p>
          <a:p>
            <a:pPr fontAlgn="base"/>
            <a:r>
              <a:rPr lang="en-US" altLang="zh-CN" sz="1100" dirty="0" smtClean="0"/>
              <a:t>C.</a:t>
            </a:r>
            <a:r>
              <a:rPr lang="zh-CN" altLang="en-US" sz="1100" dirty="0" smtClean="0"/>
              <a:t>找商家要求更换或退款 </a:t>
            </a:r>
            <a:r>
              <a:rPr lang="en-US" altLang="zh-CN" sz="1100" dirty="0" smtClean="0"/>
              <a:t>D.</a:t>
            </a:r>
            <a:r>
              <a:rPr lang="zh-CN" altLang="en-US" sz="1100" dirty="0" smtClean="0"/>
              <a:t>向消费者保护协会寻求帮助</a:t>
            </a:r>
          </a:p>
          <a:p>
            <a:pPr fontAlgn="base"/>
            <a:r>
              <a:rPr lang="en-US" altLang="zh-CN" sz="1100" dirty="0" smtClean="0"/>
              <a:t>11-1.</a:t>
            </a:r>
            <a:r>
              <a:rPr lang="zh-CN" altLang="en-US" sz="1100" dirty="0" smtClean="0"/>
              <a:t>对于食品存在的质量问题，您是否会选择投诉：</a:t>
            </a:r>
          </a:p>
          <a:p>
            <a:pPr fontAlgn="base"/>
            <a:r>
              <a:rPr lang="en-US" altLang="zh-CN" sz="1100" dirty="0" smtClean="0"/>
              <a:t>A.</a:t>
            </a:r>
            <a:r>
              <a:rPr lang="zh-CN" altLang="en-US" sz="1100" dirty="0" smtClean="0"/>
              <a:t>是 </a:t>
            </a:r>
            <a:r>
              <a:rPr lang="en-US" altLang="zh-CN" sz="1100" dirty="0" smtClean="0"/>
              <a:t>B.</a:t>
            </a:r>
            <a:r>
              <a:rPr lang="zh-CN" altLang="en-US" sz="1100" dirty="0" smtClean="0"/>
              <a:t>否</a:t>
            </a:r>
          </a:p>
          <a:p>
            <a:pPr fontAlgn="base"/>
            <a:r>
              <a:rPr lang="en-US" altLang="zh-CN" sz="1100" dirty="0" smtClean="0"/>
              <a:t>12-2.</a:t>
            </a:r>
            <a:r>
              <a:rPr lang="zh-CN" altLang="en-US" sz="1100" dirty="0" smtClean="0"/>
              <a:t>若您不投诉，主要原因是以下哪种：</a:t>
            </a:r>
          </a:p>
          <a:p>
            <a:pPr fontAlgn="base"/>
            <a:r>
              <a:rPr lang="en-US" altLang="zh-CN" sz="1100" dirty="0" smtClean="0"/>
              <a:t>A.</a:t>
            </a:r>
            <a:r>
              <a:rPr lang="zh-CN" altLang="en-US" sz="1100" dirty="0" smtClean="0"/>
              <a:t>不知道如何投诉，以哪种方式、渠道投诉 </a:t>
            </a:r>
            <a:r>
              <a:rPr lang="en-US" altLang="zh-CN" sz="1100" dirty="0" smtClean="0"/>
              <a:t>B.</a:t>
            </a:r>
            <a:r>
              <a:rPr lang="zh-CN" altLang="en-US" sz="1100" dirty="0" smtClean="0"/>
              <a:t>认为投诉无法解决相关问题 </a:t>
            </a:r>
          </a:p>
          <a:p>
            <a:pPr fontAlgn="base"/>
            <a:r>
              <a:rPr lang="en-US" altLang="zh-CN" sz="1100" dirty="0" smtClean="0"/>
              <a:t>C.</a:t>
            </a:r>
            <a:r>
              <a:rPr lang="zh-CN" altLang="en-US" sz="1100" dirty="0" smtClean="0"/>
              <a:t>投诉耗费的时间、精力远远超过食品本身价格 </a:t>
            </a:r>
            <a:r>
              <a:rPr lang="en-US" altLang="zh-CN" sz="1100" dirty="0" smtClean="0"/>
              <a:t>D.</a:t>
            </a:r>
            <a:r>
              <a:rPr lang="zh-CN" altLang="en-US" sz="1100" dirty="0" smtClean="0"/>
              <a:t>担心卖家报复 </a:t>
            </a:r>
          </a:p>
          <a:p>
            <a:pPr fontAlgn="base"/>
            <a:r>
              <a:rPr lang="en-US" altLang="zh-CN" sz="1100" dirty="0" smtClean="0"/>
              <a:t>E.</a:t>
            </a:r>
            <a:r>
              <a:rPr lang="zh-CN" altLang="en-US" sz="1100" dirty="0" smtClean="0"/>
              <a:t>其他</a:t>
            </a:r>
          </a:p>
          <a:p>
            <a:pPr fontAlgn="base"/>
            <a:r>
              <a:rPr lang="en-US" altLang="zh-CN" sz="1100" dirty="0" smtClean="0"/>
              <a:t>13.</a:t>
            </a:r>
            <a:r>
              <a:rPr lang="zh-CN" altLang="en-US" sz="1100" dirty="0" smtClean="0"/>
              <a:t>您是否知道消费者投诉电话：</a:t>
            </a:r>
          </a:p>
          <a:p>
            <a:pPr fontAlgn="base"/>
            <a:r>
              <a:rPr lang="en-US" altLang="zh-CN" sz="1100" dirty="0" smtClean="0"/>
              <a:t>A.</a:t>
            </a:r>
            <a:r>
              <a:rPr lang="zh-CN" altLang="en-US" sz="1100" dirty="0" smtClean="0"/>
              <a:t>是 </a:t>
            </a:r>
            <a:r>
              <a:rPr lang="en-US" altLang="zh-CN" sz="1100" dirty="0" smtClean="0"/>
              <a:t>B.</a:t>
            </a:r>
            <a:r>
              <a:rPr lang="zh-CN" altLang="en-US" sz="1100" dirty="0" smtClean="0"/>
              <a:t>否</a:t>
            </a:r>
          </a:p>
          <a:p>
            <a:pPr fontAlgn="base"/>
            <a:r>
              <a:rPr lang="en-US" altLang="zh-CN" sz="1100" dirty="0" smtClean="0"/>
              <a:t>14.</a:t>
            </a:r>
            <a:r>
              <a:rPr lang="zh-CN" altLang="en-US" sz="1100" dirty="0" smtClean="0"/>
              <a:t>您对提高锦州市小作坊食品安全的建议是什么：</a:t>
            </a:r>
            <a:endParaRPr lang="zh-CN" altLang="en-US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611560" y="699542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您的性别：</a:t>
            </a:r>
            <a:r>
              <a:rPr lang="en-US" altLang="zh-CN" sz="1200" dirty="0" smtClean="0"/>
              <a:t>________ </a:t>
            </a:r>
            <a:r>
              <a:rPr lang="zh-CN" altLang="en-US" sz="1200" dirty="0" smtClean="0"/>
              <a:t>您的年龄：</a:t>
            </a:r>
            <a:r>
              <a:rPr lang="en-US" altLang="zh-CN" sz="1200" dirty="0" smtClean="0"/>
              <a:t>____________</a:t>
            </a:r>
            <a:endParaRPr lang="zh-CN" altLang="en-US" sz="1200" dirty="0" smtClean="0"/>
          </a:p>
          <a:p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20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462AD"/>
      </a:accent1>
      <a:accent2>
        <a:srgbClr val="7F7F7F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1390</Words>
  <Application>Microsoft Office PowerPoint</Application>
  <PresentationFormat>全屏显示(16:9)</PresentationFormat>
  <Paragraphs>164</Paragraphs>
  <Slides>20</Slides>
  <Notes>20</Notes>
  <HiddenSlides>0</HiddenSlides>
  <MMClips>1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Write Your Title Here</dc:title>
  <dc:creator>李培俊</dc:creator>
  <cp:lastModifiedBy>微软用户</cp:lastModifiedBy>
  <cp:revision>213</cp:revision>
  <dcterms:created xsi:type="dcterms:W3CDTF">2015-12-11T17:46:00Z</dcterms:created>
  <dcterms:modified xsi:type="dcterms:W3CDTF">2019-05-27T07:45:41Z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