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94" r:id="rId3"/>
  </p:sldMasterIdLst>
  <p:notesMasterIdLst>
    <p:notesMasterId r:id="rId13"/>
  </p:notesMasterIdLst>
  <p:sldIdLst>
    <p:sldId id="256" r:id="rId4"/>
    <p:sldId id="258" r:id="rId5"/>
    <p:sldId id="259" r:id="rId6"/>
    <p:sldId id="287" r:id="rId7"/>
    <p:sldId id="288" r:id="rId8"/>
    <p:sldId id="278" r:id="rId9"/>
    <p:sldId id="279" r:id="rId10"/>
    <p:sldId id="271" r:id="rId11"/>
    <p:sldId id="293" r:id="rId12"/>
  </p:sldIdLst>
  <p:sldSz cx="12192000" cy="6858000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远大" initials="Y" lastIdx="1" clrIdx="0">
    <p:extLst>
      <p:ext uri="{19B8F6BF-5375-455C-9EA6-DF929625EA0E}">
        <p15:presenceInfo xmlns:p15="http://schemas.microsoft.com/office/powerpoint/2012/main" userId="远大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56" autoAdjust="0"/>
  </p:normalViewPr>
  <p:slideViewPr>
    <p:cSldViewPr snapToGrid="0" showGuides="1">
      <p:cViewPr varScale="1">
        <p:scale>
          <a:sx n="81" d="100"/>
          <a:sy n="81" d="100"/>
        </p:scale>
        <p:origin x="420" y="84"/>
      </p:cViewPr>
      <p:guideLst>
        <p:guide orient="horz" pos="2092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1C772-8072-4D4E-B744-6BDE9AE1326E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BB576A0-A81D-4EFC-B2AA-A2E4E9C3F90F}">
      <dgm:prSet phldrT="[文本]"/>
      <dgm:spPr/>
      <dgm:t>
        <a:bodyPr/>
        <a:lstStyle/>
        <a:p>
          <a:r>
            <a:rPr lang="zh-CN" altLang="en-US"/>
            <a:t>首页</a:t>
          </a:r>
          <a:endParaRPr lang="en-US" altLang="zh-CN"/>
        </a:p>
        <a:p>
          <a:r>
            <a:rPr lang="en-US" altLang="zh-CN"/>
            <a:t>Index</a:t>
          </a:r>
          <a:endParaRPr lang="zh-CN" altLang="en-US"/>
        </a:p>
      </dgm:t>
    </dgm:pt>
    <dgm:pt modelId="{01CE6524-C94C-4B28-B586-D2953672E9F3}" type="parTrans" cxnId="{6D1B35A6-BBA0-4B26-BC73-11F4E0F5F7AE}">
      <dgm:prSet/>
      <dgm:spPr/>
      <dgm:t>
        <a:bodyPr/>
        <a:lstStyle/>
        <a:p>
          <a:endParaRPr lang="zh-CN" altLang="en-US"/>
        </a:p>
      </dgm:t>
    </dgm:pt>
    <dgm:pt modelId="{823107EF-A936-4AEE-B8F3-AD3DC3D8347F}" type="sibTrans" cxnId="{6D1B35A6-BBA0-4B26-BC73-11F4E0F5F7AE}">
      <dgm:prSet/>
      <dgm:spPr/>
      <dgm:t>
        <a:bodyPr/>
        <a:lstStyle/>
        <a:p>
          <a:endParaRPr lang="zh-CN" altLang="en-US"/>
        </a:p>
      </dgm:t>
    </dgm:pt>
    <dgm:pt modelId="{FE203B47-DD68-4F64-8A55-47C91B3CF4F2}">
      <dgm:prSet phldrT="[文本]"/>
      <dgm:spPr/>
      <dgm:t>
        <a:bodyPr/>
        <a:lstStyle/>
        <a:p>
          <a:r>
            <a:rPr lang="zh-CN" altLang="en-US"/>
            <a:t>用户登录</a:t>
          </a:r>
          <a:endParaRPr lang="en-US" altLang="zh-CN"/>
        </a:p>
        <a:p>
          <a:r>
            <a:rPr lang="en-US" altLang="zh-CN"/>
            <a:t>Login</a:t>
          </a:r>
        </a:p>
      </dgm:t>
    </dgm:pt>
    <dgm:pt modelId="{31CBE81F-C33F-4BB5-8BDE-FBFE1D5F0A14}" type="parTrans" cxnId="{1AB36A89-F9CC-43B2-A3DF-2A06E25FE91B}">
      <dgm:prSet/>
      <dgm:spPr/>
      <dgm:t>
        <a:bodyPr/>
        <a:lstStyle/>
        <a:p>
          <a:endParaRPr lang="zh-CN" altLang="en-US"/>
        </a:p>
      </dgm:t>
    </dgm:pt>
    <dgm:pt modelId="{E00DB0A5-3486-40F2-8EFA-4195C17ADB78}" type="sibTrans" cxnId="{1AB36A89-F9CC-43B2-A3DF-2A06E25FE91B}">
      <dgm:prSet/>
      <dgm:spPr/>
      <dgm:t>
        <a:bodyPr/>
        <a:lstStyle/>
        <a:p>
          <a:endParaRPr lang="zh-CN" altLang="en-US"/>
        </a:p>
      </dgm:t>
    </dgm:pt>
    <dgm:pt modelId="{537E8622-96DB-45B3-80D2-4EA7032004AD}">
      <dgm:prSet phldrT="[文本]"/>
      <dgm:spPr/>
      <dgm:t>
        <a:bodyPr/>
        <a:lstStyle/>
        <a:p>
          <a:r>
            <a:rPr lang="zh-CN" altLang="en-US" dirty="0"/>
            <a:t>用户注册</a:t>
          </a:r>
          <a:endParaRPr lang="en-US" altLang="zh-CN" dirty="0"/>
        </a:p>
        <a:p>
          <a:r>
            <a:rPr lang="en-US" altLang="zh-CN" dirty="0" err="1"/>
            <a:t>Registe</a:t>
          </a:r>
          <a:endParaRPr lang="zh-CN" altLang="en-US" dirty="0"/>
        </a:p>
      </dgm:t>
    </dgm:pt>
    <dgm:pt modelId="{3349F3FB-7840-49B5-88EF-54678C27EE1E}" type="parTrans" cxnId="{DB25E474-10E7-4836-BD37-0BBFC62B7CB5}">
      <dgm:prSet/>
      <dgm:spPr/>
      <dgm:t>
        <a:bodyPr/>
        <a:lstStyle/>
        <a:p>
          <a:endParaRPr lang="zh-CN" altLang="en-US"/>
        </a:p>
      </dgm:t>
    </dgm:pt>
    <dgm:pt modelId="{0851692C-FCC1-4C16-8553-20BF0A0B96C0}" type="sibTrans" cxnId="{DB25E474-10E7-4836-BD37-0BBFC62B7CB5}">
      <dgm:prSet/>
      <dgm:spPr/>
      <dgm:t>
        <a:bodyPr/>
        <a:lstStyle/>
        <a:p>
          <a:endParaRPr lang="zh-CN" altLang="en-US"/>
        </a:p>
      </dgm:t>
    </dgm:pt>
    <dgm:pt modelId="{17FD6A5C-18DD-433F-BAD6-4BB0E87CCA05}">
      <dgm:prSet phldrT="[文本]"/>
      <dgm:spPr/>
      <dgm:t>
        <a:bodyPr/>
        <a:lstStyle/>
        <a:p>
          <a:r>
            <a:rPr lang="zh-CN" altLang="en-US" dirty="0"/>
            <a:t>信息展示</a:t>
          </a:r>
          <a:endParaRPr lang="en-US" altLang="zh-CN" dirty="0"/>
        </a:p>
        <a:p>
          <a:r>
            <a:rPr lang="en-US" altLang="zh-CN" dirty="0"/>
            <a:t>Info</a:t>
          </a:r>
          <a:endParaRPr lang="zh-CN" altLang="en-US" dirty="0"/>
        </a:p>
      </dgm:t>
    </dgm:pt>
    <dgm:pt modelId="{3F1B9CE1-4C36-4D7D-85FD-43B5A62B70EF}" type="parTrans" cxnId="{B301788E-2274-40DA-898B-D276991B8D6E}">
      <dgm:prSet/>
      <dgm:spPr/>
      <dgm:t>
        <a:bodyPr/>
        <a:lstStyle/>
        <a:p>
          <a:endParaRPr lang="zh-CN" altLang="en-US"/>
        </a:p>
      </dgm:t>
    </dgm:pt>
    <dgm:pt modelId="{F1D9D2A3-1B33-44CF-9C2B-EE8257A7C5CD}" type="sibTrans" cxnId="{B301788E-2274-40DA-898B-D276991B8D6E}">
      <dgm:prSet/>
      <dgm:spPr/>
      <dgm:t>
        <a:bodyPr/>
        <a:lstStyle/>
        <a:p>
          <a:endParaRPr lang="zh-CN" altLang="en-US"/>
        </a:p>
      </dgm:t>
    </dgm:pt>
    <dgm:pt modelId="{F7FD774D-846F-4DE7-82BC-8195CF8A07C8}">
      <dgm:prSet phldrT="[文本]"/>
      <dgm:spPr/>
      <dgm:t>
        <a:bodyPr/>
        <a:lstStyle/>
        <a:p>
          <a:r>
            <a:rPr lang="zh-CN" altLang="en-US" dirty="0"/>
            <a:t>公告公示</a:t>
          </a:r>
          <a:endParaRPr lang="en-US" altLang="zh-CN" dirty="0"/>
        </a:p>
        <a:p>
          <a:r>
            <a:rPr lang="en-US" altLang="en-US" dirty="0"/>
            <a:t>Notice</a:t>
          </a:r>
          <a:endParaRPr lang="zh-CN" altLang="en-US" dirty="0"/>
        </a:p>
      </dgm:t>
    </dgm:pt>
    <dgm:pt modelId="{C67CA8BB-00C8-460E-95DD-F33D1167C7F3}" type="parTrans" cxnId="{BCB8DBF8-A74E-4BAE-B26C-7E21A0624BF0}">
      <dgm:prSet/>
      <dgm:spPr/>
      <dgm:t>
        <a:bodyPr/>
        <a:lstStyle/>
        <a:p>
          <a:endParaRPr lang="zh-CN" altLang="en-US"/>
        </a:p>
      </dgm:t>
    </dgm:pt>
    <dgm:pt modelId="{091E0BE5-BC03-4950-B1C2-A51AE29FE47A}" type="sibTrans" cxnId="{BCB8DBF8-A74E-4BAE-B26C-7E21A0624BF0}">
      <dgm:prSet/>
      <dgm:spPr/>
      <dgm:t>
        <a:bodyPr/>
        <a:lstStyle/>
        <a:p>
          <a:endParaRPr lang="zh-CN" altLang="en-US"/>
        </a:p>
      </dgm:t>
    </dgm:pt>
    <dgm:pt modelId="{03727331-7632-44D3-8F03-13B77195EE9A}">
      <dgm:prSet phldrT="[文本]"/>
      <dgm:spPr/>
      <dgm:t>
        <a:bodyPr/>
        <a:lstStyle/>
        <a:p>
          <a:r>
            <a:rPr lang="zh-CN" altLang="en-US" dirty="0"/>
            <a:t>政策法规</a:t>
          </a:r>
          <a:endParaRPr lang="en-US" altLang="zh-CN" dirty="0"/>
        </a:p>
        <a:p>
          <a:r>
            <a:rPr lang="en-US" altLang="zh-CN" dirty="0"/>
            <a:t>Regulations</a:t>
          </a:r>
          <a:endParaRPr lang="zh-CN" altLang="en-US" dirty="0"/>
        </a:p>
      </dgm:t>
    </dgm:pt>
    <dgm:pt modelId="{A62962DE-6194-4113-855C-F756A4E1C945}" type="parTrans" cxnId="{01EA94FC-D9C3-4CF6-9B82-69E1AF727D6A}">
      <dgm:prSet/>
      <dgm:spPr/>
      <dgm:t>
        <a:bodyPr/>
        <a:lstStyle/>
        <a:p>
          <a:endParaRPr lang="zh-CN" altLang="en-US"/>
        </a:p>
      </dgm:t>
    </dgm:pt>
    <dgm:pt modelId="{EF7646D0-6E77-466A-8831-8C30A8D85B35}" type="sibTrans" cxnId="{01EA94FC-D9C3-4CF6-9B82-69E1AF727D6A}">
      <dgm:prSet/>
      <dgm:spPr/>
      <dgm:t>
        <a:bodyPr/>
        <a:lstStyle/>
        <a:p>
          <a:endParaRPr lang="zh-CN" altLang="en-US"/>
        </a:p>
      </dgm:t>
    </dgm:pt>
    <dgm:pt modelId="{EAFC6976-4AE1-4A6B-8B2D-0BECF4853CF6}">
      <dgm:prSet phldrT="[文本]"/>
      <dgm:spPr/>
      <dgm:t>
        <a:bodyPr/>
        <a:lstStyle/>
        <a:p>
          <a:r>
            <a:rPr lang="zh-CN" altLang="en-US" dirty="0"/>
            <a:t>协会简介</a:t>
          </a:r>
          <a:endParaRPr lang="en-US" altLang="zh-CN" dirty="0"/>
        </a:p>
        <a:p>
          <a:r>
            <a:rPr lang="en-US" altLang="zh-CN" dirty="0"/>
            <a:t>Introduction</a:t>
          </a:r>
        </a:p>
      </dgm:t>
    </dgm:pt>
    <dgm:pt modelId="{7D9D5D8C-18A6-494E-A046-E24D8F825C5F}" type="parTrans" cxnId="{3C1ABD22-80B6-4ECD-9B97-511AE93941D7}">
      <dgm:prSet/>
      <dgm:spPr/>
      <dgm:t>
        <a:bodyPr/>
        <a:lstStyle/>
        <a:p>
          <a:endParaRPr lang="zh-CN" altLang="en-US"/>
        </a:p>
      </dgm:t>
    </dgm:pt>
    <dgm:pt modelId="{8748A0C9-B750-47FC-99BF-E449A2F9C8A5}" type="sibTrans" cxnId="{3C1ABD22-80B6-4ECD-9B97-511AE93941D7}">
      <dgm:prSet/>
      <dgm:spPr/>
      <dgm:t>
        <a:bodyPr/>
        <a:lstStyle/>
        <a:p>
          <a:endParaRPr lang="zh-CN" altLang="en-US"/>
        </a:p>
      </dgm:t>
    </dgm:pt>
    <dgm:pt modelId="{DBA4DEF6-CD2C-41D5-B8E9-6CC49A30CF94}">
      <dgm:prSet phldrT="[文本]"/>
      <dgm:spPr/>
      <dgm:t>
        <a:bodyPr/>
        <a:lstStyle/>
        <a:p>
          <a:r>
            <a:rPr lang="zh-CN" altLang="en-US" dirty="0"/>
            <a:t>协会简报</a:t>
          </a:r>
          <a:endParaRPr lang="en-US" altLang="zh-CN" dirty="0"/>
        </a:p>
        <a:p>
          <a:r>
            <a:rPr lang="en-US" altLang="zh-CN" dirty="0"/>
            <a:t>Report</a:t>
          </a:r>
          <a:endParaRPr lang="zh-CN" altLang="en-US" dirty="0"/>
        </a:p>
      </dgm:t>
    </dgm:pt>
    <dgm:pt modelId="{AC877872-A06B-42B1-B7D9-22519216BFAC}" type="parTrans" cxnId="{392DF454-498E-4ADF-8DDD-EECD8D83E854}">
      <dgm:prSet/>
      <dgm:spPr/>
      <dgm:t>
        <a:bodyPr/>
        <a:lstStyle/>
        <a:p>
          <a:endParaRPr lang="zh-CN" altLang="en-US"/>
        </a:p>
      </dgm:t>
    </dgm:pt>
    <dgm:pt modelId="{8317041F-12C4-4935-9020-2E2E1B7BC032}" type="sibTrans" cxnId="{392DF454-498E-4ADF-8DDD-EECD8D83E854}">
      <dgm:prSet/>
      <dgm:spPr/>
      <dgm:t>
        <a:bodyPr/>
        <a:lstStyle/>
        <a:p>
          <a:endParaRPr lang="zh-CN" altLang="en-US"/>
        </a:p>
      </dgm:t>
    </dgm:pt>
    <dgm:pt modelId="{1AB7447A-27B5-4F88-8A0F-F0DC4342965C}">
      <dgm:prSet phldrT="[文本]"/>
      <dgm:spPr/>
      <dgm:t>
        <a:bodyPr/>
        <a:lstStyle/>
        <a:p>
          <a:r>
            <a:rPr lang="zh-CN" altLang="en-US" dirty="0"/>
            <a:t>评选评估</a:t>
          </a:r>
          <a:endParaRPr lang="en-US" altLang="zh-CN" dirty="0"/>
        </a:p>
        <a:p>
          <a:r>
            <a:rPr lang="en-US" altLang="zh-CN" dirty="0"/>
            <a:t>Rank</a:t>
          </a:r>
          <a:endParaRPr lang="zh-CN" altLang="en-US" dirty="0"/>
        </a:p>
      </dgm:t>
    </dgm:pt>
    <dgm:pt modelId="{EFAE836D-3476-422A-A24B-425E4526A873}" type="parTrans" cxnId="{E35938DB-03AE-48A2-9C80-328C2EC8AC1F}">
      <dgm:prSet/>
      <dgm:spPr/>
      <dgm:t>
        <a:bodyPr/>
        <a:lstStyle/>
        <a:p>
          <a:endParaRPr lang="zh-CN" altLang="en-US"/>
        </a:p>
      </dgm:t>
    </dgm:pt>
    <dgm:pt modelId="{5C588B7F-8FF0-474D-BF03-02B81CDD9459}" type="sibTrans" cxnId="{E35938DB-03AE-48A2-9C80-328C2EC8AC1F}">
      <dgm:prSet/>
      <dgm:spPr/>
      <dgm:t>
        <a:bodyPr/>
        <a:lstStyle/>
        <a:p>
          <a:endParaRPr lang="zh-CN" altLang="en-US"/>
        </a:p>
      </dgm:t>
    </dgm:pt>
    <dgm:pt modelId="{D0EEF144-AF63-4813-A33E-7B78E5F4B634}">
      <dgm:prSet phldrT="[文本]"/>
      <dgm:spPr/>
      <dgm:t>
        <a:bodyPr/>
        <a:lstStyle/>
        <a:p>
          <a:r>
            <a:rPr lang="zh-CN" altLang="en-US" dirty="0"/>
            <a:t>网络交互</a:t>
          </a:r>
          <a:endParaRPr lang="en-US" altLang="zh-CN" dirty="0"/>
        </a:p>
        <a:p>
          <a:r>
            <a:rPr lang="en-US" dirty="0"/>
            <a:t>Interaction</a:t>
          </a:r>
          <a:endParaRPr lang="zh-CN" altLang="en-US" dirty="0"/>
        </a:p>
      </dgm:t>
    </dgm:pt>
    <dgm:pt modelId="{4433C985-FF4E-46FD-8EEB-7590EA89BAF3}" type="parTrans" cxnId="{3F764AED-5228-4038-80CC-A82E7CEF2D56}">
      <dgm:prSet/>
      <dgm:spPr/>
      <dgm:t>
        <a:bodyPr/>
        <a:lstStyle/>
        <a:p>
          <a:endParaRPr lang="zh-CN" altLang="en-US"/>
        </a:p>
      </dgm:t>
    </dgm:pt>
    <dgm:pt modelId="{59FB9EC0-01E9-44F2-86D2-B77736A609A7}" type="sibTrans" cxnId="{3F764AED-5228-4038-80CC-A82E7CEF2D56}">
      <dgm:prSet/>
      <dgm:spPr/>
      <dgm:t>
        <a:bodyPr/>
        <a:lstStyle/>
        <a:p>
          <a:endParaRPr lang="zh-CN" altLang="en-US"/>
        </a:p>
      </dgm:t>
    </dgm:pt>
    <dgm:pt modelId="{F1350920-A238-4982-B6DF-F934DEEBE8BC}">
      <dgm:prSet phldrT="[文本]"/>
      <dgm:spPr/>
      <dgm:t>
        <a:bodyPr/>
        <a:lstStyle/>
        <a:p>
          <a:r>
            <a:rPr lang="zh-CN" altLang="en-US" dirty="0"/>
            <a:t>调研</a:t>
          </a:r>
          <a:endParaRPr lang="en-US" altLang="zh-CN" dirty="0"/>
        </a:p>
        <a:p>
          <a:r>
            <a:rPr lang="en-US" altLang="zh-CN" dirty="0"/>
            <a:t>Discuss</a:t>
          </a:r>
          <a:endParaRPr lang="zh-CN" altLang="en-US" dirty="0"/>
        </a:p>
      </dgm:t>
    </dgm:pt>
    <dgm:pt modelId="{328A84ED-83FC-46DC-8713-FA590E2FC345}" type="sibTrans" cxnId="{66D27D5B-2D97-4068-955E-D05BB06E2BB5}">
      <dgm:prSet/>
      <dgm:spPr/>
      <dgm:t>
        <a:bodyPr/>
        <a:lstStyle/>
        <a:p>
          <a:endParaRPr lang="zh-CN" altLang="en-US"/>
        </a:p>
      </dgm:t>
    </dgm:pt>
    <dgm:pt modelId="{F2074E02-0111-4885-A20E-A2D629210CEE}" type="parTrans" cxnId="{66D27D5B-2D97-4068-955E-D05BB06E2BB5}">
      <dgm:prSet/>
      <dgm:spPr/>
      <dgm:t>
        <a:bodyPr/>
        <a:lstStyle/>
        <a:p>
          <a:endParaRPr lang="zh-CN" altLang="en-US"/>
        </a:p>
      </dgm:t>
    </dgm:pt>
    <dgm:pt modelId="{41242274-0E59-4033-8EA9-96AE5F5383F5}">
      <dgm:prSet phldrT="[文本]"/>
      <dgm:spPr/>
      <dgm:t>
        <a:bodyPr/>
        <a:lstStyle/>
        <a:p>
          <a:r>
            <a:rPr lang="zh-CN" altLang="en-US" dirty="0"/>
            <a:t>相关通知</a:t>
          </a:r>
        </a:p>
      </dgm:t>
    </dgm:pt>
    <dgm:pt modelId="{8CCDDCAD-D78B-47A5-B35B-6AB1D3907013}" type="parTrans" cxnId="{1B3982FD-4CD5-40A3-A39C-F6F72B51D173}">
      <dgm:prSet/>
      <dgm:spPr/>
      <dgm:t>
        <a:bodyPr/>
        <a:lstStyle/>
        <a:p>
          <a:endParaRPr lang="zh-CN" altLang="en-US"/>
        </a:p>
      </dgm:t>
    </dgm:pt>
    <dgm:pt modelId="{D636A150-14C3-4B15-AD4B-96F763BD1C53}" type="sibTrans" cxnId="{1B3982FD-4CD5-40A3-A39C-F6F72B51D173}">
      <dgm:prSet/>
      <dgm:spPr/>
      <dgm:t>
        <a:bodyPr/>
        <a:lstStyle/>
        <a:p>
          <a:endParaRPr lang="zh-CN" altLang="en-US"/>
        </a:p>
      </dgm:t>
    </dgm:pt>
    <dgm:pt modelId="{E3672043-8B17-46E8-BF9A-DDCA6DBF2AA6}">
      <dgm:prSet phldrT="[文本]"/>
      <dgm:spPr/>
      <dgm:t>
        <a:bodyPr/>
        <a:lstStyle/>
        <a:p>
          <a:r>
            <a:rPr lang="zh-CN" altLang="en-US" dirty="0"/>
            <a:t>动态新闻</a:t>
          </a:r>
        </a:p>
      </dgm:t>
    </dgm:pt>
    <dgm:pt modelId="{F54C5F72-3F0C-4114-B2FA-474168755B6D}" type="parTrans" cxnId="{1F7489D8-CE65-4100-8F10-59E2830D2FD9}">
      <dgm:prSet/>
      <dgm:spPr/>
      <dgm:t>
        <a:bodyPr/>
        <a:lstStyle/>
        <a:p>
          <a:endParaRPr lang="zh-CN" altLang="en-US"/>
        </a:p>
      </dgm:t>
    </dgm:pt>
    <dgm:pt modelId="{94E9F480-A107-4CCC-9155-EE19D759E89A}" type="sibTrans" cxnId="{1F7489D8-CE65-4100-8F10-59E2830D2FD9}">
      <dgm:prSet/>
      <dgm:spPr/>
      <dgm:t>
        <a:bodyPr/>
        <a:lstStyle/>
        <a:p>
          <a:endParaRPr lang="zh-CN" altLang="en-US"/>
        </a:p>
      </dgm:t>
    </dgm:pt>
    <dgm:pt modelId="{B38912B7-4626-4BE6-8EF9-8943331858E1}">
      <dgm:prSet phldrT="[文本]"/>
      <dgm:spPr/>
      <dgm:t>
        <a:bodyPr/>
        <a:lstStyle/>
        <a:p>
          <a:r>
            <a:rPr lang="zh-CN" altLang="en-US" dirty="0"/>
            <a:t>培训</a:t>
          </a:r>
          <a:endParaRPr lang="en-US" altLang="zh-CN" dirty="0"/>
        </a:p>
        <a:p>
          <a:r>
            <a:rPr lang="en-US" altLang="zh-CN" dirty="0"/>
            <a:t>Train</a:t>
          </a:r>
          <a:endParaRPr lang="zh-CN" altLang="en-US" dirty="0"/>
        </a:p>
      </dgm:t>
    </dgm:pt>
    <dgm:pt modelId="{A8A5084D-CA10-4F30-A621-5F58C2E27175}" type="parTrans" cxnId="{1D452B91-BDD9-4A51-A10D-55B795CADE7F}">
      <dgm:prSet/>
      <dgm:spPr/>
      <dgm:t>
        <a:bodyPr/>
        <a:lstStyle/>
        <a:p>
          <a:endParaRPr lang="zh-CN" altLang="en-US"/>
        </a:p>
      </dgm:t>
    </dgm:pt>
    <dgm:pt modelId="{2D2981E9-500D-4ECC-B242-51938BEB25E0}" type="sibTrans" cxnId="{1D452B91-BDD9-4A51-A10D-55B795CADE7F}">
      <dgm:prSet/>
      <dgm:spPr/>
      <dgm:t>
        <a:bodyPr/>
        <a:lstStyle/>
        <a:p>
          <a:endParaRPr lang="zh-CN" altLang="en-US"/>
        </a:p>
      </dgm:t>
    </dgm:pt>
    <dgm:pt modelId="{0CA4C763-5AAA-49B1-A8B2-3D14110E42AE}">
      <dgm:prSet phldrT="[文本]"/>
      <dgm:spPr/>
      <dgm:t>
        <a:bodyPr/>
        <a:lstStyle/>
        <a:p>
          <a:r>
            <a:rPr lang="zh-CN" altLang="en-US" dirty="0"/>
            <a:t>华师大岗位培训</a:t>
          </a:r>
        </a:p>
      </dgm:t>
    </dgm:pt>
    <dgm:pt modelId="{8E403868-96D9-4F24-8036-EB5A819E74EA}" type="parTrans" cxnId="{4142A187-269C-46C0-BF1C-81C5AF48D3B5}">
      <dgm:prSet/>
      <dgm:spPr/>
      <dgm:t>
        <a:bodyPr/>
        <a:lstStyle/>
        <a:p>
          <a:endParaRPr lang="zh-CN" altLang="en-US"/>
        </a:p>
      </dgm:t>
    </dgm:pt>
    <dgm:pt modelId="{428E2E9A-C11C-47C1-95F2-7617F96EC21F}" type="sibTrans" cxnId="{4142A187-269C-46C0-BF1C-81C5AF48D3B5}">
      <dgm:prSet/>
      <dgm:spPr/>
      <dgm:t>
        <a:bodyPr/>
        <a:lstStyle/>
        <a:p>
          <a:endParaRPr lang="zh-CN" altLang="en-US"/>
        </a:p>
      </dgm:t>
    </dgm:pt>
    <dgm:pt modelId="{3C9E1CC2-4999-4119-B59E-27916B3F572A}">
      <dgm:prSet phldrT="[文本]"/>
      <dgm:spPr/>
      <dgm:t>
        <a:bodyPr/>
        <a:lstStyle/>
        <a:p>
          <a:r>
            <a:rPr lang="zh-CN" altLang="en-US" dirty="0"/>
            <a:t>自立培训</a:t>
          </a:r>
        </a:p>
      </dgm:t>
    </dgm:pt>
    <dgm:pt modelId="{14E628D8-1E07-422F-8743-B01C755DC021}" type="parTrans" cxnId="{7DE86EF7-35B7-4668-91D2-F4CC78A1E96F}">
      <dgm:prSet/>
      <dgm:spPr/>
      <dgm:t>
        <a:bodyPr/>
        <a:lstStyle/>
        <a:p>
          <a:endParaRPr lang="zh-CN" altLang="en-US"/>
        </a:p>
      </dgm:t>
    </dgm:pt>
    <dgm:pt modelId="{EE8EF1C2-E9FD-4ECB-A86E-95C4CCB6CF21}" type="sibTrans" cxnId="{7DE86EF7-35B7-4668-91D2-F4CC78A1E96F}">
      <dgm:prSet/>
      <dgm:spPr/>
      <dgm:t>
        <a:bodyPr/>
        <a:lstStyle/>
        <a:p>
          <a:endParaRPr lang="zh-CN" altLang="en-US"/>
        </a:p>
      </dgm:t>
    </dgm:pt>
    <dgm:pt modelId="{9D752991-2630-4C95-A066-2F3801CE2524}">
      <dgm:prSet phldrT="[文本]"/>
      <dgm:spPr/>
      <dgm:t>
        <a:bodyPr/>
        <a:lstStyle/>
        <a:p>
          <a:r>
            <a:rPr lang="zh-CN" altLang="en-US" dirty="0"/>
            <a:t>园长培训</a:t>
          </a:r>
        </a:p>
      </dgm:t>
    </dgm:pt>
    <dgm:pt modelId="{C79F7A04-FE3A-4700-A3C5-D811DF290800}" type="parTrans" cxnId="{DA325E02-1096-4715-8C70-4D69ACE96567}">
      <dgm:prSet/>
      <dgm:spPr/>
      <dgm:t>
        <a:bodyPr/>
        <a:lstStyle/>
        <a:p>
          <a:endParaRPr lang="zh-CN" altLang="en-US"/>
        </a:p>
      </dgm:t>
    </dgm:pt>
    <dgm:pt modelId="{8E161F31-6241-472D-B91F-ABEB499E263A}" type="sibTrans" cxnId="{DA325E02-1096-4715-8C70-4D69ACE96567}">
      <dgm:prSet/>
      <dgm:spPr/>
      <dgm:t>
        <a:bodyPr/>
        <a:lstStyle/>
        <a:p>
          <a:endParaRPr lang="zh-CN" altLang="en-US"/>
        </a:p>
      </dgm:t>
    </dgm:pt>
    <dgm:pt modelId="{0EAB9AB9-F1EC-4EF9-A539-5EDB113DFD9C}">
      <dgm:prSet phldrT="[文本]"/>
      <dgm:spPr/>
      <dgm:t>
        <a:bodyPr/>
        <a:lstStyle/>
        <a:p>
          <a:r>
            <a:rPr lang="zh-CN" altLang="en-US" dirty="0"/>
            <a:t>其他可添加培训内容</a:t>
          </a:r>
        </a:p>
      </dgm:t>
    </dgm:pt>
    <dgm:pt modelId="{624F025F-B08A-4F4A-B183-E45125D016B4}" type="parTrans" cxnId="{FC24FF6B-A27B-4C6F-9C63-39F984EFAF13}">
      <dgm:prSet/>
      <dgm:spPr/>
      <dgm:t>
        <a:bodyPr/>
        <a:lstStyle/>
        <a:p>
          <a:endParaRPr lang="zh-CN" altLang="en-US"/>
        </a:p>
      </dgm:t>
    </dgm:pt>
    <dgm:pt modelId="{AF6BCB57-A3CC-4567-BD3C-2DDD0055FB61}" type="sibTrans" cxnId="{FC24FF6B-A27B-4C6F-9C63-39F984EFAF13}">
      <dgm:prSet/>
      <dgm:spPr/>
      <dgm:t>
        <a:bodyPr/>
        <a:lstStyle/>
        <a:p>
          <a:endParaRPr lang="zh-CN" altLang="en-US"/>
        </a:p>
      </dgm:t>
    </dgm:pt>
    <dgm:pt modelId="{6C2E90DC-F84C-4470-AAF3-2690064DD217}">
      <dgm:prSet phldrT="[文本]"/>
      <dgm:spPr/>
      <dgm:t>
        <a:bodyPr/>
        <a:lstStyle/>
        <a:p>
          <a:r>
            <a:rPr lang="zh-CN" altLang="en-US" dirty="0"/>
            <a:t>相关网站链接</a:t>
          </a:r>
        </a:p>
      </dgm:t>
    </dgm:pt>
    <dgm:pt modelId="{2F8541B8-1D8A-4755-ACC6-7CAD0A609AAC}" type="parTrans" cxnId="{4AAA0094-EC8C-460D-8828-2D20A66ACA00}">
      <dgm:prSet/>
      <dgm:spPr/>
      <dgm:t>
        <a:bodyPr/>
        <a:lstStyle/>
        <a:p>
          <a:endParaRPr lang="zh-CN" altLang="en-US"/>
        </a:p>
      </dgm:t>
    </dgm:pt>
    <dgm:pt modelId="{41A9FD7C-1988-4B81-9C94-ECBB49F2EC57}" type="sibTrans" cxnId="{4AAA0094-EC8C-460D-8828-2D20A66ACA00}">
      <dgm:prSet/>
      <dgm:spPr/>
      <dgm:t>
        <a:bodyPr/>
        <a:lstStyle/>
        <a:p>
          <a:endParaRPr lang="zh-CN" altLang="en-US"/>
        </a:p>
      </dgm:t>
    </dgm:pt>
    <dgm:pt modelId="{09DD3D4A-AE22-4C30-9EFD-615CB351C80D}">
      <dgm:prSet phldrT="[文本]"/>
      <dgm:spPr/>
      <dgm:t>
        <a:bodyPr/>
        <a:lstStyle/>
        <a:p>
          <a:r>
            <a:rPr lang="zh-CN" altLang="en-US" dirty="0"/>
            <a:t>区域委托评估</a:t>
          </a:r>
        </a:p>
      </dgm:t>
    </dgm:pt>
    <dgm:pt modelId="{8F97E186-19DC-4091-ACBF-E3CCEDEA31A9}" type="parTrans" cxnId="{1A73C8B4-0D42-4420-8AF9-0EC772ED25A6}">
      <dgm:prSet/>
      <dgm:spPr/>
      <dgm:t>
        <a:bodyPr/>
        <a:lstStyle/>
        <a:p>
          <a:endParaRPr lang="zh-CN" altLang="en-US"/>
        </a:p>
      </dgm:t>
    </dgm:pt>
    <dgm:pt modelId="{B9FE6725-EB35-4637-9AC1-B6A555E4107C}" type="sibTrans" cxnId="{1A73C8B4-0D42-4420-8AF9-0EC772ED25A6}">
      <dgm:prSet/>
      <dgm:spPr/>
      <dgm:t>
        <a:bodyPr/>
        <a:lstStyle/>
        <a:p>
          <a:endParaRPr lang="zh-CN" altLang="en-US"/>
        </a:p>
      </dgm:t>
    </dgm:pt>
    <dgm:pt modelId="{32B901DD-2D08-4648-BF1F-633D8C6DC054}">
      <dgm:prSet phldrT="[文本]"/>
      <dgm:spPr/>
      <dgm:t>
        <a:bodyPr/>
        <a:lstStyle/>
        <a:p>
          <a:r>
            <a:rPr lang="zh-CN" altLang="en-US" dirty="0"/>
            <a:t>优秀教师评选</a:t>
          </a:r>
        </a:p>
      </dgm:t>
    </dgm:pt>
    <dgm:pt modelId="{314832A4-3C99-409A-8740-04DAD0983958}" type="parTrans" cxnId="{363B4DF1-B063-4A32-BA58-07465319C473}">
      <dgm:prSet/>
      <dgm:spPr/>
      <dgm:t>
        <a:bodyPr/>
        <a:lstStyle/>
        <a:p>
          <a:endParaRPr lang="zh-CN" altLang="en-US"/>
        </a:p>
      </dgm:t>
    </dgm:pt>
    <dgm:pt modelId="{6204D819-3FEF-41E2-99F1-A3A9EE8B768B}" type="sibTrans" cxnId="{363B4DF1-B063-4A32-BA58-07465319C473}">
      <dgm:prSet/>
      <dgm:spPr/>
      <dgm:t>
        <a:bodyPr/>
        <a:lstStyle/>
        <a:p>
          <a:endParaRPr lang="zh-CN" altLang="en-US"/>
        </a:p>
      </dgm:t>
    </dgm:pt>
    <dgm:pt modelId="{EF31E44C-5B1B-4288-8D12-C3444B879E90}">
      <dgm:prSet phldrT="[文本]"/>
      <dgm:spPr/>
      <dgm:t>
        <a:bodyPr/>
        <a:lstStyle/>
        <a:p>
          <a:r>
            <a:rPr lang="zh-CN" altLang="en-US" dirty="0"/>
            <a:t>问卷，结果仅后台可见</a:t>
          </a:r>
        </a:p>
      </dgm:t>
    </dgm:pt>
    <dgm:pt modelId="{B4E33D70-5A93-4ADB-9AEE-9190E50C8D88}" type="parTrans" cxnId="{D59E2F15-D1FD-4039-BADF-672487ED52B2}">
      <dgm:prSet/>
      <dgm:spPr/>
      <dgm:t>
        <a:bodyPr/>
        <a:lstStyle/>
        <a:p>
          <a:endParaRPr lang="zh-CN" altLang="en-US"/>
        </a:p>
      </dgm:t>
    </dgm:pt>
    <dgm:pt modelId="{B5D6D045-69AA-4909-B483-703475C79783}" type="sibTrans" cxnId="{D59E2F15-D1FD-4039-BADF-672487ED52B2}">
      <dgm:prSet/>
      <dgm:spPr/>
      <dgm:t>
        <a:bodyPr/>
        <a:lstStyle/>
        <a:p>
          <a:endParaRPr lang="zh-CN" altLang="en-US"/>
        </a:p>
      </dgm:t>
    </dgm:pt>
    <dgm:pt modelId="{9C7B8FA4-65E3-4ED5-AA1D-49C13557DCAC}">
      <dgm:prSet phldrT="[文本]"/>
      <dgm:spPr/>
      <dgm:t>
        <a:bodyPr/>
        <a:lstStyle/>
        <a:p>
          <a:r>
            <a:rPr lang="zh-CN" altLang="en-US" dirty="0"/>
            <a:t>广告飘窗</a:t>
          </a:r>
        </a:p>
      </dgm:t>
    </dgm:pt>
    <dgm:pt modelId="{08933298-31C3-4A3C-99A1-C9E1C96BA114}" type="parTrans" cxnId="{F94DED4E-80AC-4E63-BB83-26CD3FDC4B60}">
      <dgm:prSet/>
      <dgm:spPr/>
      <dgm:t>
        <a:bodyPr/>
        <a:lstStyle/>
        <a:p>
          <a:endParaRPr lang="zh-CN" altLang="en-US"/>
        </a:p>
      </dgm:t>
    </dgm:pt>
    <dgm:pt modelId="{B9421031-F4A7-4E00-AC92-27F42311168B}" type="sibTrans" cxnId="{F94DED4E-80AC-4E63-BB83-26CD3FDC4B60}">
      <dgm:prSet/>
      <dgm:spPr/>
      <dgm:t>
        <a:bodyPr/>
        <a:lstStyle/>
        <a:p>
          <a:endParaRPr lang="zh-CN" altLang="en-US"/>
        </a:p>
      </dgm:t>
    </dgm:pt>
    <dgm:pt modelId="{E129205C-6DA8-4367-A557-99201A881D27}" type="pres">
      <dgm:prSet presAssocID="{2951C772-8072-4D4E-B744-6BDE9AE132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D634D68-A27D-4476-9375-12228ED4599E}" type="pres">
      <dgm:prSet presAssocID="{6BB576A0-A81D-4EFC-B2AA-A2E4E9C3F90F}" presName="hierRoot1" presStyleCnt="0">
        <dgm:presLayoutVars>
          <dgm:hierBranch val="init"/>
        </dgm:presLayoutVars>
      </dgm:prSet>
      <dgm:spPr/>
    </dgm:pt>
    <dgm:pt modelId="{498B8C6F-FDE7-4748-AADB-054FB0865E55}" type="pres">
      <dgm:prSet presAssocID="{6BB576A0-A81D-4EFC-B2AA-A2E4E9C3F90F}" presName="rootComposite1" presStyleCnt="0"/>
      <dgm:spPr/>
    </dgm:pt>
    <dgm:pt modelId="{ED5AF0E2-3892-4AB9-804E-59FB80D9A7F5}" type="pres">
      <dgm:prSet presAssocID="{6BB576A0-A81D-4EFC-B2AA-A2E4E9C3F90F}" presName="rootText1" presStyleLbl="node0" presStyleIdx="0" presStyleCnt="1">
        <dgm:presLayoutVars>
          <dgm:chPref val="3"/>
        </dgm:presLayoutVars>
      </dgm:prSet>
      <dgm:spPr/>
    </dgm:pt>
    <dgm:pt modelId="{B10A8D4A-2A84-4B47-BC3B-AE4CBAB3F792}" type="pres">
      <dgm:prSet presAssocID="{6BB576A0-A81D-4EFC-B2AA-A2E4E9C3F90F}" presName="rootConnector1" presStyleLbl="node1" presStyleIdx="0" presStyleCnt="0"/>
      <dgm:spPr/>
    </dgm:pt>
    <dgm:pt modelId="{1A09173E-7B60-463C-A7FE-F27871C7AA00}" type="pres">
      <dgm:prSet presAssocID="{6BB576A0-A81D-4EFC-B2AA-A2E4E9C3F90F}" presName="hierChild2" presStyleCnt="0"/>
      <dgm:spPr/>
    </dgm:pt>
    <dgm:pt modelId="{27DA7930-8393-4307-9CFC-A64E0D62687C}" type="pres">
      <dgm:prSet presAssocID="{31CBE81F-C33F-4BB5-8BDE-FBFE1D5F0A14}" presName="Name37" presStyleLbl="parChTrans1D2" presStyleIdx="0" presStyleCnt="7"/>
      <dgm:spPr/>
    </dgm:pt>
    <dgm:pt modelId="{B3DE8239-DA57-4A16-8E8A-133CB6EE76E8}" type="pres">
      <dgm:prSet presAssocID="{FE203B47-DD68-4F64-8A55-47C91B3CF4F2}" presName="hierRoot2" presStyleCnt="0">
        <dgm:presLayoutVars>
          <dgm:hierBranch val="init"/>
        </dgm:presLayoutVars>
      </dgm:prSet>
      <dgm:spPr/>
    </dgm:pt>
    <dgm:pt modelId="{FA71DC6B-752E-45EC-B91F-06704D6EC9AD}" type="pres">
      <dgm:prSet presAssocID="{FE203B47-DD68-4F64-8A55-47C91B3CF4F2}" presName="rootComposite" presStyleCnt="0"/>
      <dgm:spPr/>
    </dgm:pt>
    <dgm:pt modelId="{8E2F03D3-6E00-4FB8-AF16-F11A669836B6}" type="pres">
      <dgm:prSet presAssocID="{FE203B47-DD68-4F64-8A55-47C91B3CF4F2}" presName="rootText" presStyleLbl="node2" presStyleIdx="0" presStyleCnt="7">
        <dgm:presLayoutVars>
          <dgm:chPref val="3"/>
        </dgm:presLayoutVars>
      </dgm:prSet>
      <dgm:spPr/>
    </dgm:pt>
    <dgm:pt modelId="{BC30A656-5559-4215-84B4-CF95698DB4F1}" type="pres">
      <dgm:prSet presAssocID="{FE203B47-DD68-4F64-8A55-47C91B3CF4F2}" presName="rootConnector" presStyleLbl="node2" presStyleIdx="0" presStyleCnt="7"/>
      <dgm:spPr/>
    </dgm:pt>
    <dgm:pt modelId="{59447045-A348-4E64-AB58-666B949CBE8B}" type="pres">
      <dgm:prSet presAssocID="{FE203B47-DD68-4F64-8A55-47C91B3CF4F2}" presName="hierChild4" presStyleCnt="0"/>
      <dgm:spPr/>
    </dgm:pt>
    <dgm:pt modelId="{663BFF8C-8F90-43F1-972D-0004C8368A80}" type="pres">
      <dgm:prSet presAssocID="{FE203B47-DD68-4F64-8A55-47C91B3CF4F2}" presName="hierChild5" presStyleCnt="0"/>
      <dgm:spPr/>
    </dgm:pt>
    <dgm:pt modelId="{88B0F311-8DD3-4602-AD16-3243B567A91C}" type="pres">
      <dgm:prSet presAssocID="{3349F3FB-7840-49B5-88EF-54678C27EE1E}" presName="Name37" presStyleLbl="parChTrans1D2" presStyleIdx="1" presStyleCnt="7"/>
      <dgm:spPr/>
    </dgm:pt>
    <dgm:pt modelId="{185D09C3-1C63-4240-9C7E-29F2D31EC860}" type="pres">
      <dgm:prSet presAssocID="{537E8622-96DB-45B3-80D2-4EA7032004AD}" presName="hierRoot2" presStyleCnt="0">
        <dgm:presLayoutVars>
          <dgm:hierBranch val="init"/>
        </dgm:presLayoutVars>
      </dgm:prSet>
      <dgm:spPr/>
    </dgm:pt>
    <dgm:pt modelId="{D49FB91F-A5D6-4AA5-983C-9D4020BAC2DB}" type="pres">
      <dgm:prSet presAssocID="{537E8622-96DB-45B3-80D2-4EA7032004AD}" presName="rootComposite" presStyleCnt="0"/>
      <dgm:spPr/>
    </dgm:pt>
    <dgm:pt modelId="{9572F338-60B8-463F-8C67-7A47BA527F01}" type="pres">
      <dgm:prSet presAssocID="{537E8622-96DB-45B3-80D2-4EA7032004AD}" presName="rootText" presStyleLbl="node2" presStyleIdx="1" presStyleCnt="7">
        <dgm:presLayoutVars>
          <dgm:chPref val="3"/>
        </dgm:presLayoutVars>
      </dgm:prSet>
      <dgm:spPr/>
    </dgm:pt>
    <dgm:pt modelId="{955E8D5D-1567-413B-BBF1-6E0F5713CA86}" type="pres">
      <dgm:prSet presAssocID="{537E8622-96DB-45B3-80D2-4EA7032004AD}" presName="rootConnector" presStyleLbl="node2" presStyleIdx="1" presStyleCnt="7"/>
      <dgm:spPr/>
    </dgm:pt>
    <dgm:pt modelId="{FCC5F61C-A35F-4676-B110-41C2D054A7D4}" type="pres">
      <dgm:prSet presAssocID="{537E8622-96DB-45B3-80D2-4EA7032004AD}" presName="hierChild4" presStyleCnt="0"/>
      <dgm:spPr/>
    </dgm:pt>
    <dgm:pt modelId="{6322390B-ACCF-43E9-9E9C-2BF60AFC3B32}" type="pres">
      <dgm:prSet presAssocID="{537E8622-96DB-45B3-80D2-4EA7032004AD}" presName="hierChild5" presStyleCnt="0"/>
      <dgm:spPr/>
    </dgm:pt>
    <dgm:pt modelId="{5AF4FCDA-784C-4039-92D4-07F3EBC94A63}" type="pres">
      <dgm:prSet presAssocID="{3F1B9CE1-4C36-4D7D-85FD-43B5A62B70EF}" presName="Name37" presStyleLbl="parChTrans1D2" presStyleIdx="2" presStyleCnt="7"/>
      <dgm:spPr/>
    </dgm:pt>
    <dgm:pt modelId="{D3CD52D8-3C0D-4307-A819-61971A7128EB}" type="pres">
      <dgm:prSet presAssocID="{17FD6A5C-18DD-433F-BAD6-4BB0E87CCA05}" presName="hierRoot2" presStyleCnt="0">
        <dgm:presLayoutVars>
          <dgm:hierBranch val="init"/>
        </dgm:presLayoutVars>
      </dgm:prSet>
      <dgm:spPr/>
    </dgm:pt>
    <dgm:pt modelId="{BE8CF28C-5932-4E81-B6DA-5689B22AEC96}" type="pres">
      <dgm:prSet presAssocID="{17FD6A5C-18DD-433F-BAD6-4BB0E87CCA05}" presName="rootComposite" presStyleCnt="0"/>
      <dgm:spPr/>
    </dgm:pt>
    <dgm:pt modelId="{E22D2CD1-C29C-439F-9BDD-AF7FA21E9082}" type="pres">
      <dgm:prSet presAssocID="{17FD6A5C-18DD-433F-BAD6-4BB0E87CCA05}" presName="rootText" presStyleLbl="node2" presStyleIdx="2" presStyleCnt="7">
        <dgm:presLayoutVars>
          <dgm:chPref val="3"/>
        </dgm:presLayoutVars>
      </dgm:prSet>
      <dgm:spPr/>
    </dgm:pt>
    <dgm:pt modelId="{2D084329-7C0D-41BA-8AED-BE9A8A5D8350}" type="pres">
      <dgm:prSet presAssocID="{17FD6A5C-18DD-433F-BAD6-4BB0E87CCA05}" presName="rootConnector" presStyleLbl="node2" presStyleIdx="2" presStyleCnt="7"/>
      <dgm:spPr/>
    </dgm:pt>
    <dgm:pt modelId="{8F57CFF4-F312-4901-B395-613BBC5BD969}" type="pres">
      <dgm:prSet presAssocID="{17FD6A5C-18DD-433F-BAD6-4BB0E87CCA05}" presName="hierChild4" presStyleCnt="0"/>
      <dgm:spPr/>
    </dgm:pt>
    <dgm:pt modelId="{AD894010-E259-4B06-B3A7-28EC4477BDBA}" type="pres">
      <dgm:prSet presAssocID="{7D9D5D8C-18A6-494E-A046-E24D8F825C5F}" presName="Name37" presStyleLbl="parChTrans1D3" presStyleIdx="0" presStyleCnt="9"/>
      <dgm:spPr/>
    </dgm:pt>
    <dgm:pt modelId="{CCBD6F59-5304-40E7-85E9-AED58B3C75B4}" type="pres">
      <dgm:prSet presAssocID="{EAFC6976-4AE1-4A6B-8B2D-0BECF4853CF6}" presName="hierRoot2" presStyleCnt="0">
        <dgm:presLayoutVars>
          <dgm:hierBranch val="init"/>
        </dgm:presLayoutVars>
      </dgm:prSet>
      <dgm:spPr/>
    </dgm:pt>
    <dgm:pt modelId="{F8A588F8-7F53-4618-90C9-63B549527616}" type="pres">
      <dgm:prSet presAssocID="{EAFC6976-4AE1-4A6B-8B2D-0BECF4853CF6}" presName="rootComposite" presStyleCnt="0"/>
      <dgm:spPr/>
    </dgm:pt>
    <dgm:pt modelId="{BD8786C9-FB8C-475A-8BBA-E11AD701C0BA}" type="pres">
      <dgm:prSet presAssocID="{EAFC6976-4AE1-4A6B-8B2D-0BECF4853CF6}" presName="rootText" presStyleLbl="node3" presStyleIdx="0" presStyleCnt="9">
        <dgm:presLayoutVars>
          <dgm:chPref val="3"/>
        </dgm:presLayoutVars>
      </dgm:prSet>
      <dgm:spPr/>
    </dgm:pt>
    <dgm:pt modelId="{5928A605-9E39-407B-A9D5-054233753867}" type="pres">
      <dgm:prSet presAssocID="{EAFC6976-4AE1-4A6B-8B2D-0BECF4853CF6}" presName="rootConnector" presStyleLbl="node3" presStyleIdx="0" presStyleCnt="9"/>
      <dgm:spPr/>
    </dgm:pt>
    <dgm:pt modelId="{13336B25-392F-4051-A86A-64D2BC67151A}" type="pres">
      <dgm:prSet presAssocID="{EAFC6976-4AE1-4A6B-8B2D-0BECF4853CF6}" presName="hierChild4" presStyleCnt="0"/>
      <dgm:spPr/>
    </dgm:pt>
    <dgm:pt modelId="{F0E1E89F-82BF-466C-8A3F-25064E7479F5}" type="pres">
      <dgm:prSet presAssocID="{EAFC6976-4AE1-4A6B-8B2D-0BECF4853CF6}" presName="hierChild5" presStyleCnt="0"/>
      <dgm:spPr/>
    </dgm:pt>
    <dgm:pt modelId="{812CEFA2-D314-4517-90D9-5D39995CCA4A}" type="pres">
      <dgm:prSet presAssocID="{C67CA8BB-00C8-460E-95DD-F33D1167C7F3}" presName="Name37" presStyleLbl="parChTrans1D3" presStyleIdx="1" presStyleCnt="9"/>
      <dgm:spPr/>
    </dgm:pt>
    <dgm:pt modelId="{5C211DA8-186C-4612-A003-949094EA1764}" type="pres">
      <dgm:prSet presAssocID="{F7FD774D-846F-4DE7-82BC-8195CF8A07C8}" presName="hierRoot2" presStyleCnt="0">
        <dgm:presLayoutVars>
          <dgm:hierBranch val="init"/>
        </dgm:presLayoutVars>
      </dgm:prSet>
      <dgm:spPr/>
    </dgm:pt>
    <dgm:pt modelId="{7D59B603-D286-4208-9CE4-4EE485141BDA}" type="pres">
      <dgm:prSet presAssocID="{F7FD774D-846F-4DE7-82BC-8195CF8A07C8}" presName="rootComposite" presStyleCnt="0"/>
      <dgm:spPr/>
    </dgm:pt>
    <dgm:pt modelId="{C00D6D63-CF41-4E2F-9467-E480AC76BFBE}" type="pres">
      <dgm:prSet presAssocID="{F7FD774D-846F-4DE7-82BC-8195CF8A07C8}" presName="rootText" presStyleLbl="node3" presStyleIdx="1" presStyleCnt="9">
        <dgm:presLayoutVars>
          <dgm:chPref val="3"/>
        </dgm:presLayoutVars>
      </dgm:prSet>
      <dgm:spPr/>
    </dgm:pt>
    <dgm:pt modelId="{489071AB-51D7-4BD1-928F-1843941B2422}" type="pres">
      <dgm:prSet presAssocID="{F7FD774D-846F-4DE7-82BC-8195CF8A07C8}" presName="rootConnector" presStyleLbl="node3" presStyleIdx="1" presStyleCnt="9"/>
      <dgm:spPr/>
    </dgm:pt>
    <dgm:pt modelId="{9DEF7BE6-EC9F-42A6-BF93-CA6510732AAD}" type="pres">
      <dgm:prSet presAssocID="{F7FD774D-846F-4DE7-82BC-8195CF8A07C8}" presName="hierChild4" presStyleCnt="0"/>
      <dgm:spPr/>
    </dgm:pt>
    <dgm:pt modelId="{83C09F1D-6473-459D-8D62-037949C55643}" type="pres">
      <dgm:prSet presAssocID="{F7FD774D-846F-4DE7-82BC-8195CF8A07C8}" presName="hierChild5" presStyleCnt="0"/>
      <dgm:spPr/>
    </dgm:pt>
    <dgm:pt modelId="{259CA2D6-CADF-485F-952E-11D39803297E}" type="pres">
      <dgm:prSet presAssocID="{8CCDDCAD-D78B-47A5-B35B-6AB1D3907013}" presName="Name37" presStyleLbl="parChTrans1D3" presStyleIdx="2" presStyleCnt="9"/>
      <dgm:spPr/>
    </dgm:pt>
    <dgm:pt modelId="{28EDDF1A-621B-47BA-BF0A-926A9BAE927A}" type="pres">
      <dgm:prSet presAssocID="{41242274-0E59-4033-8EA9-96AE5F5383F5}" presName="hierRoot2" presStyleCnt="0">
        <dgm:presLayoutVars>
          <dgm:hierBranch val="init"/>
        </dgm:presLayoutVars>
      </dgm:prSet>
      <dgm:spPr/>
    </dgm:pt>
    <dgm:pt modelId="{2D762652-31C0-4D5E-9903-0C5D1443E18F}" type="pres">
      <dgm:prSet presAssocID="{41242274-0E59-4033-8EA9-96AE5F5383F5}" presName="rootComposite" presStyleCnt="0"/>
      <dgm:spPr/>
    </dgm:pt>
    <dgm:pt modelId="{FA5E5FA2-8B1D-446F-8898-412A167DD732}" type="pres">
      <dgm:prSet presAssocID="{41242274-0E59-4033-8EA9-96AE5F5383F5}" presName="rootText" presStyleLbl="node3" presStyleIdx="2" presStyleCnt="9">
        <dgm:presLayoutVars>
          <dgm:chPref val="3"/>
        </dgm:presLayoutVars>
      </dgm:prSet>
      <dgm:spPr/>
    </dgm:pt>
    <dgm:pt modelId="{5600A5FF-7948-48D5-9C74-7C0D53B3EEAF}" type="pres">
      <dgm:prSet presAssocID="{41242274-0E59-4033-8EA9-96AE5F5383F5}" presName="rootConnector" presStyleLbl="node3" presStyleIdx="2" presStyleCnt="9"/>
      <dgm:spPr/>
    </dgm:pt>
    <dgm:pt modelId="{D286CC62-0218-4720-B496-7C2B38B2D016}" type="pres">
      <dgm:prSet presAssocID="{41242274-0E59-4033-8EA9-96AE5F5383F5}" presName="hierChild4" presStyleCnt="0"/>
      <dgm:spPr/>
    </dgm:pt>
    <dgm:pt modelId="{BA8F4A6E-863B-4E2A-BD63-E085241CEFC2}" type="pres">
      <dgm:prSet presAssocID="{41242274-0E59-4033-8EA9-96AE5F5383F5}" presName="hierChild5" presStyleCnt="0"/>
      <dgm:spPr/>
    </dgm:pt>
    <dgm:pt modelId="{6D833176-EC7C-4F35-8C63-30F89D59FADB}" type="pres">
      <dgm:prSet presAssocID="{A62962DE-6194-4113-855C-F756A4E1C945}" presName="Name37" presStyleLbl="parChTrans1D3" presStyleIdx="3" presStyleCnt="9"/>
      <dgm:spPr/>
    </dgm:pt>
    <dgm:pt modelId="{68F7A869-5E37-4C1F-9BEC-61EF62C22A86}" type="pres">
      <dgm:prSet presAssocID="{03727331-7632-44D3-8F03-13B77195EE9A}" presName="hierRoot2" presStyleCnt="0">
        <dgm:presLayoutVars>
          <dgm:hierBranch val="init"/>
        </dgm:presLayoutVars>
      </dgm:prSet>
      <dgm:spPr/>
    </dgm:pt>
    <dgm:pt modelId="{E737E7E6-07EC-4FCC-B42B-83DF713397F4}" type="pres">
      <dgm:prSet presAssocID="{03727331-7632-44D3-8F03-13B77195EE9A}" presName="rootComposite" presStyleCnt="0"/>
      <dgm:spPr/>
    </dgm:pt>
    <dgm:pt modelId="{3FFD4EC0-D86F-4010-8A45-7BF4338774DC}" type="pres">
      <dgm:prSet presAssocID="{03727331-7632-44D3-8F03-13B77195EE9A}" presName="rootText" presStyleLbl="node3" presStyleIdx="3" presStyleCnt="9">
        <dgm:presLayoutVars>
          <dgm:chPref val="3"/>
        </dgm:presLayoutVars>
      </dgm:prSet>
      <dgm:spPr/>
    </dgm:pt>
    <dgm:pt modelId="{61BD5AD4-9BEC-4806-8133-818CB87E8305}" type="pres">
      <dgm:prSet presAssocID="{03727331-7632-44D3-8F03-13B77195EE9A}" presName="rootConnector" presStyleLbl="node3" presStyleIdx="3" presStyleCnt="9"/>
      <dgm:spPr/>
    </dgm:pt>
    <dgm:pt modelId="{62DA5426-9713-4D60-ABD2-83745E8943CA}" type="pres">
      <dgm:prSet presAssocID="{03727331-7632-44D3-8F03-13B77195EE9A}" presName="hierChild4" presStyleCnt="0"/>
      <dgm:spPr/>
    </dgm:pt>
    <dgm:pt modelId="{A4269D4B-CF23-4525-8674-C5CFFA7F5952}" type="pres">
      <dgm:prSet presAssocID="{03727331-7632-44D3-8F03-13B77195EE9A}" presName="hierChild5" presStyleCnt="0"/>
      <dgm:spPr/>
    </dgm:pt>
    <dgm:pt modelId="{9EFB768F-E154-4878-BC66-113AC56236D3}" type="pres">
      <dgm:prSet presAssocID="{AC877872-A06B-42B1-B7D9-22519216BFAC}" presName="Name37" presStyleLbl="parChTrans1D3" presStyleIdx="4" presStyleCnt="9"/>
      <dgm:spPr/>
    </dgm:pt>
    <dgm:pt modelId="{C4BD413F-97F4-45DA-BABD-7FF11FEDA802}" type="pres">
      <dgm:prSet presAssocID="{DBA4DEF6-CD2C-41D5-B8E9-6CC49A30CF94}" presName="hierRoot2" presStyleCnt="0">
        <dgm:presLayoutVars>
          <dgm:hierBranch val="init"/>
        </dgm:presLayoutVars>
      </dgm:prSet>
      <dgm:spPr/>
    </dgm:pt>
    <dgm:pt modelId="{6FCCCA77-73B0-4875-948E-EC68D8C246AF}" type="pres">
      <dgm:prSet presAssocID="{DBA4DEF6-CD2C-41D5-B8E9-6CC49A30CF94}" presName="rootComposite" presStyleCnt="0"/>
      <dgm:spPr/>
    </dgm:pt>
    <dgm:pt modelId="{7B867570-CB0F-46E5-9313-7C2F6BFF28A7}" type="pres">
      <dgm:prSet presAssocID="{DBA4DEF6-CD2C-41D5-B8E9-6CC49A30CF94}" presName="rootText" presStyleLbl="node3" presStyleIdx="4" presStyleCnt="9">
        <dgm:presLayoutVars>
          <dgm:chPref val="3"/>
        </dgm:presLayoutVars>
      </dgm:prSet>
      <dgm:spPr/>
    </dgm:pt>
    <dgm:pt modelId="{2FDAC361-B4F0-4940-82EB-A12170E2A6A4}" type="pres">
      <dgm:prSet presAssocID="{DBA4DEF6-CD2C-41D5-B8E9-6CC49A30CF94}" presName="rootConnector" presStyleLbl="node3" presStyleIdx="4" presStyleCnt="9"/>
      <dgm:spPr/>
    </dgm:pt>
    <dgm:pt modelId="{7A229A4E-F527-465E-99FD-2BBE87FF8191}" type="pres">
      <dgm:prSet presAssocID="{DBA4DEF6-CD2C-41D5-B8E9-6CC49A30CF94}" presName="hierChild4" presStyleCnt="0"/>
      <dgm:spPr/>
    </dgm:pt>
    <dgm:pt modelId="{BF50F8FB-A769-47D6-A0E0-F9465B8D35EB}" type="pres">
      <dgm:prSet presAssocID="{DBA4DEF6-CD2C-41D5-B8E9-6CC49A30CF94}" presName="hierChild5" presStyleCnt="0"/>
      <dgm:spPr/>
    </dgm:pt>
    <dgm:pt modelId="{0361E53C-3152-401F-A714-C68424253E1F}" type="pres">
      <dgm:prSet presAssocID="{F54C5F72-3F0C-4114-B2FA-474168755B6D}" presName="Name37" presStyleLbl="parChTrans1D3" presStyleIdx="5" presStyleCnt="9"/>
      <dgm:spPr/>
    </dgm:pt>
    <dgm:pt modelId="{2DBC7CDA-B0C4-4610-87FE-81E016C8194E}" type="pres">
      <dgm:prSet presAssocID="{E3672043-8B17-46E8-BF9A-DDCA6DBF2AA6}" presName="hierRoot2" presStyleCnt="0">
        <dgm:presLayoutVars>
          <dgm:hierBranch val="init"/>
        </dgm:presLayoutVars>
      </dgm:prSet>
      <dgm:spPr/>
    </dgm:pt>
    <dgm:pt modelId="{FC49AF83-8009-4941-8A91-5392D4158149}" type="pres">
      <dgm:prSet presAssocID="{E3672043-8B17-46E8-BF9A-DDCA6DBF2AA6}" presName="rootComposite" presStyleCnt="0"/>
      <dgm:spPr/>
    </dgm:pt>
    <dgm:pt modelId="{EA51EB14-AA1F-4EA2-8ABC-D81005179215}" type="pres">
      <dgm:prSet presAssocID="{E3672043-8B17-46E8-BF9A-DDCA6DBF2AA6}" presName="rootText" presStyleLbl="node3" presStyleIdx="5" presStyleCnt="9">
        <dgm:presLayoutVars>
          <dgm:chPref val="3"/>
        </dgm:presLayoutVars>
      </dgm:prSet>
      <dgm:spPr/>
    </dgm:pt>
    <dgm:pt modelId="{8043DB70-C351-42AA-BD05-69DF5B1AB2C2}" type="pres">
      <dgm:prSet presAssocID="{E3672043-8B17-46E8-BF9A-DDCA6DBF2AA6}" presName="rootConnector" presStyleLbl="node3" presStyleIdx="5" presStyleCnt="9"/>
      <dgm:spPr/>
    </dgm:pt>
    <dgm:pt modelId="{43A6B2D6-1BF5-4A12-95BE-B03C6E0639C8}" type="pres">
      <dgm:prSet presAssocID="{E3672043-8B17-46E8-BF9A-DDCA6DBF2AA6}" presName="hierChild4" presStyleCnt="0"/>
      <dgm:spPr/>
    </dgm:pt>
    <dgm:pt modelId="{B7CB6E0D-CE48-4FDD-B0FD-CA71E3E02046}" type="pres">
      <dgm:prSet presAssocID="{E3672043-8B17-46E8-BF9A-DDCA6DBF2AA6}" presName="hierChild5" presStyleCnt="0"/>
      <dgm:spPr/>
    </dgm:pt>
    <dgm:pt modelId="{01786AAF-DB83-4374-9A33-7E4BF26E2EB5}" type="pres">
      <dgm:prSet presAssocID="{A8A5084D-CA10-4F30-A621-5F58C2E27175}" presName="Name37" presStyleLbl="parChTrans1D3" presStyleIdx="6" presStyleCnt="9"/>
      <dgm:spPr/>
    </dgm:pt>
    <dgm:pt modelId="{2587939B-EC28-48F2-883A-F2915BB8DE8C}" type="pres">
      <dgm:prSet presAssocID="{B38912B7-4626-4BE6-8EF9-8943331858E1}" presName="hierRoot2" presStyleCnt="0">
        <dgm:presLayoutVars>
          <dgm:hierBranch val="init"/>
        </dgm:presLayoutVars>
      </dgm:prSet>
      <dgm:spPr/>
    </dgm:pt>
    <dgm:pt modelId="{111318EF-3BAF-4A3D-8A87-2B747CCDA15E}" type="pres">
      <dgm:prSet presAssocID="{B38912B7-4626-4BE6-8EF9-8943331858E1}" presName="rootComposite" presStyleCnt="0"/>
      <dgm:spPr/>
    </dgm:pt>
    <dgm:pt modelId="{46EA6FFD-6AEA-456D-A5BC-C8AE88411977}" type="pres">
      <dgm:prSet presAssocID="{B38912B7-4626-4BE6-8EF9-8943331858E1}" presName="rootText" presStyleLbl="node3" presStyleIdx="6" presStyleCnt="9">
        <dgm:presLayoutVars>
          <dgm:chPref val="3"/>
        </dgm:presLayoutVars>
      </dgm:prSet>
      <dgm:spPr/>
    </dgm:pt>
    <dgm:pt modelId="{3BCC9AEF-BC32-4B66-9CD6-D8A138409AB6}" type="pres">
      <dgm:prSet presAssocID="{B38912B7-4626-4BE6-8EF9-8943331858E1}" presName="rootConnector" presStyleLbl="node3" presStyleIdx="6" presStyleCnt="9"/>
      <dgm:spPr/>
    </dgm:pt>
    <dgm:pt modelId="{D47755A4-6205-4DCA-93E4-A034191AA1F0}" type="pres">
      <dgm:prSet presAssocID="{B38912B7-4626-4BE6-8EF9-8943331858E1}" presName="hierChild4" presStyleCnt="0"/>
      <dgm:spPr/>
    </dgm:pt>
    <dgm:pt modelId="{B2AC4622-35A3-4132-8870-667164610AC7}" type="pres">
      <dgm:prSet presAssocID="{8E403868-96D9-4F24-8036-EB5A819E74EA}" presName="Name37" presStyleLbl="parChTrans1D4" presStyleIdx="0" presStyleCnt="6"/>
      <dgm:spPr/>
    </dgm:pt>
    <dgm:pt modelId="{767CB8BF-AF5F-4535-89CB-EFE20E527BC1}" type="pres">
      <dgm:prSet presAssocID="{0CA4C763-5AAA-49B1-A8B2-3D14110E42AE}" presName="hierRoot2" presStyleCnt="0">
        <dgm:presLayoutVars>
          <dgm:hierBranch val="init"/>
        </dgm:presLayoutVars>
      </dgm:prSet>
      <dgm:spPr/>
    </dgm:pt>
    <dgm:pt modelId="{07F2E696-C19A-4716-BB5B-C3FE14AFF112}" type="pres">
      <dgm:prSet presAssocID="{0CA4C763-5AAA-49B1-A8B2-3D14110E42AE}" presName="rootComposite" presStyleCnt="0"/>
      <dgm:spPr/>
    </dgm:pt>
    <dgm:pt modelId="{E3ABE92B-D99F-494A-8358-F74F2A0FB9E9}" type="pres">
      <dgm:prSet presAssocID="{0CA4C763-5AAA-49B1-A8B2-3D14110E42AE}" presName="rootText" presStyleLbl="node4" presStyleIdx="0" presStyleCnt="6">
        <dgm:presLayoutVars>
          <dgm:chPref val="3"/>
        </dgm:presLayoutVars>
      </dgm:prSet>
      <dgm:spPr/>
    </dgm:pt>
    <dgm:pt modelId="{F80D433F-58C3-4F58-90B7-9C98D7114ECA}" type="pres">
      <dgm:prSet presAssocID="{0CA4C763-5AAA-49B1-A8B2-3D14110E42AE}" presName="rootConnector" presStyleLbl="node4" presStyleIdx="0" presStyleCnt="6"/>
      <dgm:spPr/>
    </dgm:pt>
    <dgm:pt modelId="{E5141822-91E5-4771-A5E1-42CAD93CAFCC}" type="pres">
      <dgm:prSet presAssocID="{0CA4C763-5AAA-49B1-A8B2-3D14110E42AE}" presName="hierChild4" presStyleCnt="0"/>
      <dgm:spPr/>
    </dgm:pt>
    <dgm:pt modelId="{2C84CE23-EB84-4B12-BF00-FB83C23D2111}" type="pres">
      <dgm:prSet presAssocID="{0CA4C763-5AAA-49B1-A8B2-3D14110E42AE}" presName="hierChild5" presStyleCnt="0"/>
      <dgm:spPr/>
    </dgm:pt>
    <dgm:pt modelId="{CDAF0471-24FF-4E3C-A75E-A496780C5003}" type="pres">
      <dgm:prSet presAssocID="{14E628D8-1E07-422F-8743-B01C755DC021}" presName="Name37" presStyleLbl="parChTrans1D4" presStyleIdx="1" presStyleCnt="6"/>
      <dgm:spPr/>
    </dgm:pt>
    <dgm:pt modelId="{6411B186-E847-4A1C-90E5-A1F7BE33A66D}" type="pres">
      <dgm:prSet presAssocID="{3C9E1CC2-4999-4119-B59E-27916B3F572A}" presName="hierRoot2" presStyleCnt="0">
        <dgm:presLayoutVars>
          <dgm:hierBranch val="init"/>
        </dgm:presLayoutVars>
      </dgm:prSet>
      <dgm:spPr/>
    </dgm:pt>
    <dgm:pt modelId="{F655DD96-A845-4B88-B243-E08E6F78451B}" type="pres">
      <dgm:prSet presAssocID="{3C9E1CC2-4999-4119-B59E-27916B3F572A}" presName="rootComposite" presStyleCnt="0"/>
      <dgm:spPr/>
    </dgm:pt>
    <dgm:pt modelId="{5ECF6735-09EC-47E9-AFFA-3DC8B7DD5761}" type="pres">
      <dgm:prSet presAssocID="{3C9E1CC2-4999-4119-B59E-27916B3F572A}" presName="rootText" presStyleLbl="node4" presStyleIdx="1" presStyleCnt="6">
        <dgm:presLayoutVars>
          <dgm:chPref val="3"/>
        </dgm:presLayoutVars>
      </dgm:prSet>
      <dgm:spPr/>
    </dgm:pt>
    <dgm:pt modelId="{35A99046-A54A-42E0-ADCD-55694160AEE3}" type="pres">
      <dgm:prSet presAssocID="{3C9E1CC2-4999-4119-B59E-27916B3F572A}" presName="rootConnector" presStyleLbl="node4" presStyleIdx="1" presStyleCnt="6"/>
      <dgm:spPr/>
    </dgm:pt>
    <dgm:pt modelId="{15FFCCA7-15A3-4315-AD6A-FF2152E10A72}" type="pres">
      <dgm:prSet presAssocID="{3C9E1CC2-4999-4119-B59E-27916B3F572A}" presName="hierChild4" presStyleCnt="0"/>
      <dgm:spPr/>
    </dgm:pt>
    <dgm:pt modelId="{88CAD312-7B6B-4DA8-A72F-EDE10F8CB485}" type="pres">
      <dgm:prSet presAssocID="{3C9E1CC2-4999-4119-B59E-27916B3F572A}" presName="hierChild5" presStyleCnt="0"/>
      <dgm:spPr/>
    </dgm:pt>
    <dgm:pt modelId="{B86FB5FF-DBB8-41E6-8032-9E6DB3C39BEA}" type="pres">
      <dgm:prSet presAssocID="{C79F7A04-FE3A-4700-A3C5-D811DF290800}" presName="Name37" presStyleLbl="parChTrans1D4" presStyleIdx="2" presStyleCnt="6"/>
      <dgm:spPr/>
    </dgm:pt>
    <dgm:pt modelId="{23754D0C-BC99-4F9C-AC5F-7C5FD9B07C73}" type="pres">
      <dgm:prSet presAssocID="{9D752991-2630-4C95-A066-2F3801CE2524}" presName="hierRoot2" presStyleCnt="0">
        <dgm:presLayoutVars>
          <dgm:hierBranch val="init"/>
        </dgm:presLayoutVars>
      </dgm:prSet>
      <dgm:spPr/>
    </dgm:pt>
    <dgm:pt modelId="{D413CBBB-F3BE-48F4-9CCF-BBA40212EA93}" type="pres">
      <dgm:prSet presAssocID="{9D752991-2630-4C95-A066-2F3801CE2524}" presName="rootComposite" presStyleCnt="0"/>
      <dgm:spPr/>
    </dgm:pt>
    <dgm:pt modelId="{2FFD0F24-B73D-45BC-BACE-3613C9F7B101}" type="pres">
      <dgm:prSet presAssocID="{9D752991-2630-4C95-A066-2F3801CE2524}" presName="rootText" presStyleLbl="node4" presStyleIdx="2" presStyleCnt="6">
        <dgm:presLayoutVars>
          <dgm:chPref val="3"/>
        </dgm:presLayoutVars>
      </dgm:prSet>
      <dgm:spPr/>
    </dgm:pt>
    <dgm:pt modelId="{56765F19-A394-4545-9675-4F8D3D445F59}" type="pres">
      <dgm:prSet presAssocID="{9D752991-2630-4C95-A066-2F3801CE2524}" presName="rootConnector" presStyleLbl="node4" presStyleIdx="2" presStyleCnt="6"/>
      <dgm:spPr/>
    </dgm:pt>
    <dgm:pt modelId="{57FD7A1C-9E67-484E-B799-D0A6BD24211E}" type="pres">
      <dgm:prSet presAssocID="{9D752991-2630-4C95-A066-2F3801CE2524}" presName="hierChild4" presStyleCnt="0"/>
      <dgm:spPr/>
    </dgm:pt>
    <dgm:pt modelId="{F6B1B3A5-B8C2-473C-A758-CB8C8396B158}" type="pres">
      <dgm:prSet presAssocID="{9D752991-2630-4C95-A066-2F3801CE2524}" presName="hierChild5" presStyleCnt="0"/>
      <dgm:spPr/>
    </dgm:pt>
    <dgm:pt modelId="{9D1C8EBE-97D3-4C55-B541-1BD6EBFE21C8}" type="pres">
      <dgm:prSet presAssocID="{624F025F-B08A-4F4A-B183-E45125D016B4}" presName="Name37" presStyleLbl="parChTrans1D4" presStyleIdx="3" presStyleCnt="6"/>
      <dgm:spPr/>
    </dgm:pt>
    <dgm:pt modelId="{B0BBAA7A-5D25-49A5-B93B-31D0E8FBC789}" type="pres">
      <dgm:prSet presAssocID="{0EAB9AB9-F1EC-4EF9-A539-5EDB113DFD9C}" presName="hierRoot2" presStyleCnt="0">
        <dgm:presLayoutVars>
          <dgm:hierBranch val="init"/>
        </dgm:presLayoutVars>
      </dgm:prSet>
      <dgm:spPr/>
    </dgm:pt>
    <dgm:pt modelId="{53B228DC-1148-4F4C-860F-D550B7C3215A}" type="pres">
      <dgm:prSet presAssocID="{0EAB9AB9-F1EC-4EF9-A539-5EDB113DFD9C}" presName="rootComposite" presStyleCnt="0"/>
      <dgm:spPr/>
    </dgm:pt>
    <dgm:pt modelId="{D8093072-A6C6-4B0D-84ED-0FC57396C342}" type="pres">
      <dgm:prSet presAssocID="{0EAB9AB9-F1EC-4EF9-A539-5EDB113DFD9C}" presName="rootText" presStyleLbl="node4" presStyleIdx="3" presStyleCnt="6">
        <dgm:presLayoutVars>
          <dgm:chPref val="3"/>
        </dgm:presLayoutVars>
      </dgm:prSet>
      <dgm:spPr/>
    </dgm:pt>
    <dgm:pt modelId="{5B445172-9F58-4944-9C6D-E725E4CB9819}" type="pres">
      <dgm:prSet presAssocID="{0EAB9AB9-F1EC-4EF9-A539-5EDB113DFD9C}" presName="rootConnector" presStyleLbl="node4" presStyleIdx="3" presStyleCnt="6"/>
      <dgm:spPr/>
    </dgm:pt>
    <dgm:pt modelId="{7FDC337B-41CC-4D8E-AC77-56A02192C46D}" type="pres">
      <dgm:prSet presAssocID="{0EAB9AB9-F1EC-4EF9-A539-5EDB113DFD9C}" presName="hierChild4" presStyleCnt="0"/>
      <dgm:spPr/>
    </dgm:pt>
    <dgm:pt modelId="{250C9F3E-537A-4613-8319-E65897C75CF5}" type="pres">
      <dgm:prSet presAssocID="{0EAB9AB9-F1EC-4EF9-A539-5EDB113DFD9C}" presName="hierChild5" presStyleCnt="0"/>
      <dgm:spPr/>
    </dgm:pt>
    <dgm:pt modelId="{BEF3A168-EB35-4CBF-B8BD-468696464B72}" type="pres">
      <dgm:prSet presAssocID="{B38912B7-4626-4BE6-8EF9-8943331858E1}" presName="hierChild5" presStyleCnt="0"/>
      <dgm:spPr/>
    </dgm:pt>
    <dgm:pt modelId="{DA4FAF02-07C1-4329-8F91-73750E6D7BFD}" type="pres">
      <dgm:prSet presAssocID="{17FD6A5C-18DD-433F-BAD6-4BB0E87CCA05}" presName="hierChild5" presStyleCnt="0"/>
      <dgm:spPr/>
    </dgm:pt>
    <dgm:pt modelId="{6D279EF9-F58F-4F14-96E7-1BB6522053D1}" type="pres">
      <dgm:prSet presAssocID="{08933298-31C3-4A3C-99A1-C9E1C96BA114}" presName="Name37" presStyleLbl="parChTrans1D2" presStyleIdx="3" presStyleCnt="7"/>
      <dgm:spPr/>
    </dgm:pt>
    <dgm:pt modelId="{DFE04FD4-4D56-4B34-9104-F0DD2E8090DE}" type="pres">
      <dgm:prSet presAssocID="{9C7B8FA4-65E3-4ED5-AA1D-49C13557DCAC}" presName="hierRoot2" presStyleCnt="0">
        <dgm:presLayoutVars>
          <dgm:hierBranch val="init"/>
        </dgm:presLayoutVars>
      </dgm:prSet>
      <dgm:spPr/>
    </dgm:pt>
    <dgm:pt modelId="{744C40C2-249B-4C3F-B17A-B751F42591D6}" type="pres">
      <dgm:prSet presAssocID="{9C7B8FA4-65E3-4ED5-AA1D-49C13557DCAC}" presName="rootComposite" presStyleCnt="0"/>
      <dgm:spPr/>
    </dgm:pt>
    <dgm:pt modelId="{F9573499-8C72-46EF-8596-C41A2CF7F766}" type="pres">
      <dgm:prSet presAssocID="{9C7B8FA4-65E3-4ED5-AA1D-49C13557DCAC}" presName="rootText" presStyleLbl="node2" presStyleIdx="3" presStyleCnt="7">
        <dgm:presLayoutVars>
          <dgm:chPref val="3"/>
        </dgm:presLayoutVars>
      </dgm:prSet>
      <dgm:spPr/>
    </dgm:pt>
    <dgm:pt modelId="{DA26938B-BC70-4EB2-8575-3021CD4CD877}" type="pres">
      <dgm:prSet presAssocID="{9C7B8FA4-65E3-4ED5-AA1D-49C13557DCAC}" presName="rootConnector" presStyleLbl="node2" presStyleIdx="3" presStyleCnt="7"/>
      <dgm:spPr/>
    </dgm:pt>
    <dgm:pt modelId="{48C90D3F-0D79-45E4-876F-97252922C5D0}" type="pres">
      <dgm:prSet presAssocID="{9C7B8FA4-65E3-4ED5-AA1D-49C13557DCAC}" presName="hierChild4" presStyleCnt="0"/>
      <dgm:spPr/>
    </dgm:pt>
    <dgm:pt modelId="{AE5A17D2-5305-4315-B4C9-454EC1BBAB9E}" type="pres">
      <dgm:prSet presAssocID="{9C7B8FA4-65E3-4ED5-AA1D-49C13557DCAC}" presName="hierChild5" presStyleCnt="0"/>
      <dgm:spPr/>
    </dgm:pt>
    <dgm:pt modelId="{2140D0AF-AE07-4C04-BCEC-2818FD1556C3}" type="pres">
      <dgm:prSet presAssocID="{4433C985-FF4E-46FD-8EEB-7590EA89BAF3}" presName="Name37" presStyleLbl="parChTrans1D2" presStyleIdx="4" presStyleCnt="7"/>
      <dgm:spPr/>
    </dgm:pt>
    <dgm:pt modelId="{775C285E-C4D6-4FC5-B19A-0D2C89FAD3C5}" type="pres">
      <dgm:prSet presAssocID="{D0EEF144-AF63-4813-A33E-7B78E5F4B634}" presName="hierRoot2" presStyleCnt="0">
        <dgm:presLayoutVars>
          <dgm:hierBranch val="init"/>
        </dgm:presLayoutVars>
      </dgm:prSet>
      <dgm:spPr/>
    </dgm:pt>
    <dgm:pt modelId="{B7142B04-3775-466E-9F44-CD74E531B631}" type="pres">
      <dgm:prSet presAssocID="{D0EEF144-AF63-4813-A33E-7B78E5F4B634}" presName="rootComposite" presStyleCnt="0"/>
      <dgm:spPr/>
    </dgm:pt>
    <dgm:pt modelId="{439FCE9F-2EAB-4A86-9081-FBE1750920BB}" type="pres">
      <dgm:prSet presAssocID="{D0EEF144-AF63-4813-A33E-7B78E5F4B634}" presName="rootText" presStyleLbl="node2" presStyleIdx="4" presStyleCnt="7">
        <dgm:presLayoutVars>
          <dgm:chPref val="3"/>
        </dgm:presLayoutVars>
      </dgm:prSet>
      <dgm:spPr/>
    </dgm:pt>
    <dgm:pt modelId="{22F1AA1A-307F-43F9-9659-542A71D3C57A}" type="pres">
      <dgm:prSet presAssocID="{D0EEF144-AF63-4813-A33E-7B78E5F4B634}" presName="rootConnector" presStyleLbl="node2" presStyleIdx="4" presStyleCnt="7"/>
      <dgm:spPr/>
    </dgm:pt>
    <dgm:pt modelId="{9DECD4B7-841D-43CA-B884-BF91E5AB0976}" type="pres">
      <dgm:prSet presAssocID="{D0EEF144-AF63-4813-A33E-7B78E5F4B634}" presName="hierChild4" presStyleCnt="0"/>
      <dgm:spPr/>
    </dgm:pt>
    <dgm:pt modelId="{D167CDC7-E595-4FA1-86DF-20C83A8E9878}" type="pres">
      <dgm:prSet presAssocID="{EFAE836D-3476-422A-A24B-425E4526A873}" presName="Name37" presStyleLbl="parChTrans1D3" presStyleIdx="7" presStyleCnt="9"/>
      <dgm:spPr/>
    </dgm:pt>
    <dgm:pt modelId="{83C0FEEB-7E85-4AC8-9AEF-819FE198BF5A}" type="pres">
      <dgm:prSet presAssocID="{1AB7447A-27B5-4F88-8A0F-F0DC4342965C}" presName="hierRoot2" presStyleCnt="0">
        <dgm:presLayoutVars>
          <dgm:hierBranch val="init"/>
        </dgm:presLayoutVars>
      </dgm:prSet>
      <dgm:spPr/>
    </dgm:pt>
    <dgm:pt modelId="{8D636089-9DD8-4DBB-9EB2-2ED5913C4643}" type="pres">
      <dgm:prSet presAssocID="{1AB7447A-27B5-4F88-8A0F-F0DC4342965C}" presName="rootComposite" presStyleCnt="0"/>
      <dgm:spPr/>
    </dgm:pt>
    <dgm:pt modelId="{1F16CE24-E687-4AD1-B98B-4796B891902F}" type="pres">
      <dgm:prSet presAssocID="{1AB7447A-27B5-4F88-8A0F-F0DC4342965C}" presName="rootText" presStyleLbl="node3" presStyleIdx="7" presStyleCnt="9">
        <dgm:presLayoutVars>
          <dgm:chPref val="3"/>
        </dgm:presLayoutVars>
      </dgm:prSet>
      <dgm:spPr/>
    </dgm:pt>
    <dgm:pt modelId="{6036B14F-DCCC-46AD-855F-E5CDD5680182}" type="pres">
      <dgm:prSet presAssocID="{1AB7447A-27B5-4F88-8A0F-F0DC4342965C}" presName="rootConnector" presStyleLbl="node3" presStyleIdx="7" presStyleCnt="9"/>
      <dgm:spPr/>
    </dgm:pt>
    <dgm:pt modelId="{D8EB8209-823F-4B61-8ABE-D13A26A0687B}" type="pres">
      <dgm:prSet presAssocID="{1AB7447A-27B5-4F88-8A0F-F0DC4342965C}" presName="hierChild4" presStyleCnt="0"/>
      <dgm:spPr/>
    </dgm:pt>
    <dgm:pt modelId="{F2C835D9-B131-46CE-8729-92CAAC9BECCF}" type="pres">
      <dgm:prSet presAssocID="{8F97E186-19DC-4091-ACBF-E3CCEDEA31A9}" presName="Name37" presStyleLbl="parChTrans1D4" presStyleIdx="4" presStyleCnt="6"/>
      <dgm:spPr/>
    </dgm:pt>
    <dgm:pt modelId="{37AA3B6B-1D34-4D88-8813-012DCEEDD58F}" type="pres">
      <dgm:prSet presAssocID="{09DD3D4A-AE22-4C30-9EFD-615CB351C80D}" presName="hierRoot2" presStyleCnt="0">
        <dgm:presLayoutVars>
          <dgm:hierBranch val="init"/>
        </dgm:presLayoutVars>
      </dgm:prSet>
      <dgm:spPr/>
    </dgm:pt>
    <dgm:pt modelId="{97CB45C9-674A-4B26-86B9-95FF32067EA8}" type="pres">
      <dgm:prSet presAssocID="{09DD3D4A-AE22-4C30-9EFD-615CB351C80D}" presName="rootComposite" presStyleCnt="0"/>
      <dgm:spPr/>
    </dgm:pt>
    <dgm:pt modelId="{231C82CF-FD8F-4F12-90A4-725F24CF85E3}" type="pres">
      <dgm:prSet presAssocID="{09DD3D4A-AE22-4C30-9EFD-615CB351C80D}" presName="rootText" presStyleLbl="node4" presStyleIdx="4" presStyleCnt="6">
        <dgm:presLayoutVars>
          <dgm:chPref val="3"/>
        </dgm:presLayoutVars>
      </dgm:prSet>
      <dgm:spPr/>
    </dgm:pt>
    <dgm:pt modelId="{4787BB7A-5732-436B-9497-46E24E14F789}" type="pres">
      <dgm:prSet presAssocID="{09DD3D4A-AE22-4C30-9EFD-615CB351C80D}" presName="rootConnector" presStyleLbl="node4" presStyleIdx="4" presStyleCnt="6"/>
      <dgm:spPr/>
    </dgm:pt>
    <dgm:pt modelId="{01E6D4EE-2D9F-4D21-BD13-2632C3C45C52}" type="pres">
      <dgm:prSet presAssocID="{09DD3D4A-AE22-4C30-9EFD-615CB351C80D}" presName="hierChild4" presStyleCnt="0"/>
      <dgm:spPr/>
    </dgm:pt>
    <dgm:pt modelId="{0239BD02-14E9-496B-A324-6D925BB794E9}" type="pres">
      <dgm:prSet presAssocID="{09DD3D4A-AE22-4C30-9EFD-615CB351C80D}" presName="hierChild5" presStyleCnt="0"/>
      <dgm:spPr/>
    </dgm:pt>
    <dgm:pt modelId="{8DD38AA8-F5AA-4B85-AB6F-F45C3053FF3D}" type="pres">
      <dgm:prSet presAssocID="{314832A4-3C99-409A-8740-04DAD0983958}" presName="Name37" presStyleLbl="parChTrans1D4" presStyleIdx="5" presStyleCnt="6"/>
      <dgm:spPr/>
    </dgm:pt>
    <dgm:pt modelId="{7FE7C992-37F0-4BB4-9C0B-F97E1A8FF296}" type="pres">
      <dgm:prSet presAssocID="{32B901DD-2D08-4648-BF1F-633D8C6DC054}" presName="hierRoot2" presStyleCnt="0">
        <dgm:presLayoutVars>
          <dgm:hierBranch val="init"/>
        </dgm:presLayoutVars>
      </dgm:prSet>
      <dgm:spPr/>
    </dgm:pt>
    <dgm:pt modelId="{AE4FEBB9-0BCE-4DA4-8225-DD632DAEAB72}" type="pres">
      <dgm:prSet presAssocID="{32B901DD-2D08-4648-BF1F-633D8C6DC054}" presName="rootComposite" presStyleCnt="0"/>
      <dgm:spPr/>
    </dgm:pt>
    <dgm:pt modelId="{919A4491-B866-4CE7-89CC-F8B57064A71C}" type="pres">
      <dgm:prSet presAssocID="{32B901DD-2D08-4648-BF1F-633D8C6DC054}" presName="rootText" presStyleLbl="node4" presStyleIdx="5" presStyleCnt="6">
        <dgm:presLayoutVars>
          <dgm:chPref val="3"/>
        </dgm:presLayoutVars>
      </dgm:prSet>
      <dgm:spPr/>
    </dgm:pt>
    <dgm:pt modelId="{B290DA56-7CEB-4FFC-A0B2-5A7F87B4F391}" type="pres">
      <dgm:prSet presAssocID="{32B901DD-2D08-4648-BF1F-633D8C6DC054}" presName="rootConnector" presStyleLbl="node4" presStyleIdx="5" presStyleCnt="6"/>
      <dgm:spPr/>
    </dgm:pt>
    <dgm:pt modelId="{5FE86D2B-7789-4C55-8DF7-5D99B4C2BC9E}" type="pres">
      <dgm:prSet presAssocID="{32B901DD-2D08-4648-BF1F-633D8C6DC054}" presName="hierChild4" presStyleCnt="0"/>
      <dgm:spPr/>
    </dgm:pt>
    <dgm:pt modelId="{AC5227CA-A9B0-4EF6-A6EE-83AC4FADD030}" type="pres">
      <dgm:prSet presAssocID="{32B901DD-2D08-4648-BF1F-633D8C6DC054}" presName="hierChild5" presStyleCnt="0"/>
      <dgm:spPr/>
    </dgm:pt>
    <dgm:pt modelId="{A52477C2-2639-4576-A510-E7A7E11E6A2E}" type="pres">
      <dgm:prSet presAssocID="{1AB7447A-27B5-4F88-8A0F-F0DC4342965C}" presName="hierChild5" presStyleCnt="0"/>
      <dgm:spPr/>
    </dgm:pt>
    <dgm:pt modelId="{43CCF06C-08C1-440D-842E-30024E8D5409}" type="pres">
      <dgm:prSet presAssocID="{D0EEF144-AF63-4813-A33E-7B78E5F4B634}" presName="hierChild5" presStyleCnt="0"/>
      <dgm:spPr/>
    </dgm:pt>
    <dgm:pt modelId="{EECD504D-6F0D-4601-8AFA-AA028146F76F}" type="pres">
      <dgm:prSet presAssocID="{F2074E02-0111-4885-A20E-A2D629210CEE}" presName="Name37" presStyleLbl="parChTrans1D2" presStyleIdx="5" presStyleCnt="7"/>
      <dgm:spPr/>
    </dgm:pt>
    <dgm:pt modelId="{D37A9AAD-3880-4FA3-AB63-5EE2DC350C90}" type="pres">
      <dgm:prSet presAssocID="{F1350920-A238-4982-B6DF-F934DEEBE8BC}" presName="hierRoot2" presStyleCnt="0">
        <dgm:presLayoutVars>
          <dgm:hierBranch val="init"/>
        </dgm:presLayoutVars>
      </dgm:prSet>
      <dgm:spPr/>
    </dgm:pt>
    <dgm:pt modelId="{DD58941D-A84B-4C88-AD24-E2AD4B55780F}" type="pres">
      <dgm:prSet presAssocID="{F1350920-A238-4982-B6DF-F934DEEBE8BC}" presName="rootComposite" presStyleCnt="0"/>
      <dgm:spPr/>
    </dgm:pt>
    <dgm:pt modelId="{C902C530-8F23-4499-A9CC-844748100B1C}" type="pres">
      <dgm:prSet presAssocID="{F1350920-A238-4982-B6DF-F934DEEBE8BC}" presName="rootText" presStyleLbl="node2" presStyleIdx="5" presStyleCnt="7">
        <dgm:presLayoutVars>
          <dgm:chPref val="3"/>
        </dgm:presLayoutVars>
      </dgm:prSet>
      <dgm:spPr/>
    </dgm:pt>
    <dgm:pt modelId="{4FD514BC-6611-490D-B0BE-2C2A976AA19D}" type="pres">
      <dgm:prSet presAssocID="{F1350920-A238-4982-B6DF-F934DEEBE8BC}" presName="rootConnector" presStyleLbl="node2" presStyleIdx="5" presStyleCnt="7"/>
      <dgm:spPr/>
    </dgm:pt>
    <dgm:pt modelId="{D09D868D-D2BA-4719-9B22-E053378ED241}" type="pres">
      <dgm:prSet presAssocID="{F1350920-A238-4982-B6DF-F934DEEBE8BC}" presName="hierChild4" presStyleCnt="0"/>
      <dgm:spPr/>
    </dgm:pt>
    <dgm:pt modelId="{823BAF24-11FE-4402-A957-823366D4B733}" type="pres">
      <dgm:prSet presAssocID="{B4E33D70-5A93-4ADB-9AEE-9190E50C8D88}" presName="Name37" presStyleLbl="parChTrans1D3" presStyleIdx="8" presStyleCnt="9"/>
      <dgm:spPr/>
    </dgm:pt>
    <dgm:pt modelId="{6D911A77-2FED-4419-A872-15D45C8B0BE1}" type="pres">
      <dgm:prSet presAssocID="{EF31E44C-5B1B-4288-8D12-C3444B879E90}" presName="hierRoot2" presStyleCnt="0">
        <dgm:presLayoutVars>
          <dgm:hierBranch val="init"/>
        </dgm:presLayoutVars>
      </dgm:prSet>
      <dgm:spPr/>
    </dgm:pt>
    <dgm:pt modelId="{F0029C3A-A9A5-4647-AB79-16871EC0B776}" type="pres">
      <dgm:prSet presAssocID="{EF31E44C-5B1B-4288-8D12-C3444B879E90}" presName="rootComposite" presStyleCnt="0"/>
      <dgm:spPr/>
    </dgm:pt>
    <dgm:pt modelId="{B9D8C2F1-4691-4EAD-AE13-0DAC85957173}" type="pres">
      <dgm:prSet presAssocID="{EF31E44C-5B1B-4288-8D12-C3444B879E90}" presName="rootText" presStyleLbl="node3" presStyleIdx="8" presStyleCnt="9">
        <dgm:presLayoutVars>
          <dgm:chPref val="3"/>
        </dgm:presLayoutVars>
      </dgm:prSet>
      <dgm:spPr/>
    </dgm:pt>
    <dgm:pt modelId="{FF103DEC-72F6-446F-B2EF-4C1B388238BC}" type="pres">
      <dgm:prSet presAssocID="{EF31E44C-5B1B-4288-8D12-C3444B879E90}" presName="rootConnector" presStyleLbl="node3" presStyleIdx="8" presStyleCnt="9"/>
      <dgm:spPr/>
    </dgm:pt>
    <dgm:pt modelId="{605E052B-7E3B-49A0-A5C4-4B5763049D40}" type="pres">
      <dgm:prSet presAssocID="{EF31E44C-5B1B-4288-8D12-C3444B879E90}" presName="hierChild4" presStyleCnt="0"/>
      <dgm:spPr/>
    </dgm:pt>
    <dgm:pt modelId="{7F859DD4-9E14-4F33-9BFF-382EB550B40A}" type="pres">
      <dgm:prSet presAssocID="{EF31E44C-5B1B-4288-8D12-C3444B879E90}" presName="hierChild5" presStyleCnt="0"/>
      <dgm:spPr/>
    </dgm:pt>
    <dgm:pt modelId="{58DD920F-480A-422E-8752-CE0E7F27DDB2}" type="pres">
      <dgm:prSet presAssocID="{F1350920-A238-4982-B6DF-F934DEEBE8BC}" presName="hierChild5" presStyleCnt="0"/>
      <dgm:spPr/>
    </dgm:pt>
    <dgm:pt modelId="{17696344-9CC7-4D90-8838-22B33128EC91}" type="pres">
      <dgm:prSet presAssocID="{2F8541B8-1D8A-4755-ACC6-7CAD0A609AAC}" presName="Name37" presStyleLbl="parChTrans1D2" presStyleIdx="6" presStyleCnt="7"/>
      <dgm:spPr/>
    </dgm:pt>
    <dgm:pt modelId="{1323983B-5CD9-4F9B-996E-F05F354BE385}" type="pres">
      <dgm:prSet presAssocID="{6C2E90DC-F84C-4470-AAF3-2690064DD217}" presName="hierRoot2" presStyleCnt="0">
        <dgm:presLayoutVars>
          <dgm:hierBranch val="init"/>
        </dgm:presLayoutVars>
      </dgm:prSet>
      <dgm:spPr/>
    </dgm:pt>
    <dgm:pt modelId="{40B8D846-4002-44B8-8EE4-95E5B4239D85}" type="pres">
      <dgm:prSet presAssocID="{6C2E90DC-F84C-4470-AAF3-2690064DD217}" presName="rootComposite" presStyleCnt="0"/>
      <dgm:spPr/>
    </dgm:pt>
    <dgm:pt modelId="{B80042BB-B3D2-4E7D-BC82-616A2E02FFC1}" type="pres">
      <dgm:prSet presAssocID="{6C2E90DC-F84C-4470-AAF3-2690064DD217}" presName="rootText" presStyleLbl="node2" presStyleIdx="6" presStyleCnt="7">
        <dgm:presLayoutVars>
          <dgm:chPref val="3"/>
        </dgm:presLayoutVars>
      </dgm:prSet>
      <dgm:spPr/>
    </dgm:pt>
    <dgm:pt modelId="{BE02659E-44E6-4AD2-8DF1-AA0196D9E2F3}" type="pres">
      <dgm:prSet presAssocID="{6C2E90DC-F84C-4470-AAF3-2690064DD217}" presName="rootConnector" presStyleLbl="node2" presStyleIdx="6" presStyleCnt="7"/>
      <dgm:spPr/>
    </dgm:pt>
    <dgm:pt modelId="{C363EB3E-0510-4D9D-B24B-C195FB1D5B70}" type="pres">
      <dgm:prSet presAssocID="{6C2E90DC-F84C-4470-AAF3-2690064DD217}" presName="hierChild4" presStyleCnt="0"/>
      <dgm:spPr/>
    </dgm:pt>
    <dgm:pt modelId="{DA789519-02BE-417C-AD4E-561281F59A40}" type="pres">
      <dgm:prSet presAssocID="{6C2E90DC-F84C-4470-AAF3-2690064DD217}" presName="hierChild5" presStyleCnt="0"/>
      <dgm:spPr/>
    </dgm:pt>
    <dgm:pt modelId="{41493FF1-19A9-439D-BFC3-79E5F93F4FA5}" type="pres">
      <dgm:prSet presAssocID="{6BB576A0-A81D-4EFC-B2AA-A2E4E9C3F90F}" presName="hierChild3" presStyleCnt="0"/>
      <dgm:spPr/>
    </dgm:pt>
  </dgm:ptLst>
  <dgm:cxnLst>
    <dgm:cxn modelId="{DA325E02-1096-4715-8C70-4D69ACE96567}" srcId="{B38912B7-4626-4BE6-8EF9-8943331858E1}" destId="{9D752991-2630-4C95-A066-2F3801CE2524}" srcOrd="2" destOrd="0" parTransId="{C79F7A04-FE3A-4700-A3C5-D811DF290800}" sibTransId="{8E161F31-6241-472D-B91F-ABEB499E263A}"/>
    <dgm:cxn modelId="{E518A40B-CEF7-43FF-AFC8-8B2400CDF447}" type="presOf" srcId="{0CA4C763-5AAA-49B1-A8B2-3D14110E42AE}" destId="{F80D433F-58C3-4F58-90B7-9C98D7114ECA}" srcOrd="1" destOrd="0" presId="urn:microsoft.com/office/officeart/2005/8/layout/orgChart1"/>
    <dgm:cxn modelId="{D59E2F15-D1FD-4039-BADF-672487ED52B2}" srcId="{F1350920-A238-4982-B6DF-F934DEEBE8BC}" destId="{EF31E44C-5B1B-4288-8D12-C3444B879E90}" srcOrd="0" destOrd="0" parTransId="{B4E33D70-5A93-4ADB-9AEE-9190E50C8D88}" sibTransId="{B5D6D045-69AA-4909-B483-703475C79783}"/>
    <dgm:cxn modelId="{14B3ED16-79D5-4CC4-B9B0-C0644C1E787E}" type="presOf" srcId="{B4E33D70-5A93-4ADB-9AEE-9190E50C8D88}" destId="{823BAF24-11FE-4402-A957-823366D4B733}" srcOrd="0" destOrd="0" presId="urn:microsoft.com/office/officeart/2005/8/layout/orgChart1"/>
    <dgm:cxn modelId="{60B5861A-808F-44BA-A0E5-0135064BEE2D}" type="presOf" srcId="{6C2E90DC-F84C-4470-AAF3-2690064DD217}" destId="{BE02659E-44E6-4AD2-8DF1-AA0196D9E2F3}" srcOrd="1" destOrd="0" presId="urn:microsoft.com/office/officeart/2005/8/layout/orgChart1"/>
    <dgm:cxn modelId="{12CC1C1D-0F0C-4FDB-B034-9EBF6D12FCB2}" type="presOf" srcId="{3349F3FB-7840-49B5-88EF-54678C27EE1E}" destId="{88B0F311-8DD3-4602-AD16-3243B567A91C}" srcOrd="0" destOrd="0" presId="urn:microsoft.com/office/officeart/2005/8/layout/orgChart1"/>
    <dgm:cxn modelId="{1D38A51E-29E3-441B-81F2-5AEF86B0C0C6}" type="presOf" srcId="{537E8622-96DB-45B3-80D2-4EA7032004AD}" destId="{955E8D5D-1567-413B-BBF1-6E0F5713CA86}" srcOrd="1" destOrd="0" presId="urn:microsoft.com/office/officeart/2005/8/layout/orgChart1"/>
    <dgm:cxn modelId="{09733E22-4F7C-4AFA-BF12-7406C39844F8}" type="presOf" srcId="{6C2E90DC-F84C-4470-AAF3-2690064DD217}" destId="{B80042BB-B3D2-4E7D-BC82-616A2E02FFC1}" srcOrd="0" destOrd="0" presId="urn:microsoft.com/office/officeart/2005/8/layout/orgChart1"/>
    <dgm:cxn modelId="{3C1ABD22-80B6-4ECD-9B97-511AE93941D7}" srcId="{17FD6A5C-18DD-433F-BAD6-4BB0E87CCA05}" destId="{EAFC6976-4AE1-4A6B-8B2D-0BECF4853CF6}" srcOrd="0" destOrd="0" parTransId="{7D9D5D8C-18A6-494E-A046-E24D8F825C5F}" sibTransId="{8748A0C9-B750-47FC-99BF-E449A2F9C8A5}"/>
    <dgm:cxn modelId="{A5EB9B25-F5EC-4E64-A05F-803CC72D07C0}" type="presOf" srcId="{2F8541B8-1D8A-4755-ACC6-7CAD0A609AAC}" destId="{17696344-9CC7-4D90-8838-22B33128EC91}" srcOrd="0" destOrd="0" presId="urn:microsoft.com/office/officeart/2005/8/layout/orgChart1"/>
    <dgm:cxn modelId="{E344D12B-60C2-4210-B4A1-087629C472FC}" type="presOf" srcId="{2951C772-8072-4D4E-B744-6BDE9AE1326E}" destId="{E129205C-6DA8-4367-A557-99201A881D27}" srcOrd="0" destOrd="0" presId="urn:microsoft.com/office/officeart/2005/8/layout/orgChart1"/>
    <dgm:cxn modelId="{D44D132F-8138-40C7-BA6C-D5E72CEE896A}" type="presOf" srcId="{8E403868-96D9-4F24-8036-EB5A819E74EA}" destId="{B2AC4622-35A3-4132-8870-667164610AC7}" srcOrd="0" destOrd="0" presId="urn:microsoft.com/office/officeart/2005/8/layout/orgChart1"/>
    <dgm:cxn modelId="{27D7B730-DA4F-4593-A1DA-C5A9FE370A19}" type="presOf" srcId="{AC877872-A06B-42B1-B7D9-22519216BFAC}" destId="{9EFB768F-E154-4878-BC66-113AC56236D3}" srcOrd="0" destOrd="0" presId="urn:microsoft.com/office/officeart/2005/8/layout/orgChart1"/>
    <dgm:cxn modelId="{349C3A34-1390-4DBB-9880-91891777F3DE}" type="presOf" srcId="{E3672043-8B17-46E8-BF9A-DDCA6DBF2AA6}" destId="{8043DB70-C351-42AA-BD05-69DF5B1AB2C2}" srcOrd="1" destOrd="0" presId="urn:microsoft.com/office/officeart/2005/8/layout/orgChart1"/>
    <dgm:cxn modelId="{2035A439-7776-48B3-B35E-EFC55D150603}" type="presOf" srcId="{B38912B7-4626-4BE6-8EF9-8943331858E1}" destId="{46EA6FFD-6AEA-456D-A5BC-C8AE88411977}" srcOrd="0" destOrd="0" presId="urn:microsoft.com/office/officeart/2005/8/layout/orgChart1"/>
    <dgm:cxn modelId="{F9697C3A-9E79-4C46-B04F-ECD4705BFB47}" type="presOf" srcId="{0CA4C763-5AAA-49B1-A8B2-3D14110E42AE}" destId="{E3ABE92B-D99F-494A-8358-F74F2A0FB9E9}" srcOrd="0" destOrd="0" presId="urn:microsoft.com/office/officeart/2005/8/layout/orgChart1"/>
    <dgm:cxn modelId="{82F3523D-81FE-4AC5-BE9B-08429B801ADD}" type="presOf" srcId="{D0EEF144-AF63-4813-A33E-7B78E5F4B634}" destId="{439FCE9F-2EAB-4A86-9081-FBE1750920BB}" srcOrd="0" destOrd="0" presId="urn:microsoft.com/office/officeart/2005/8/layout/orgChart1"/>
    <dgm:cxn modelId="{66D27D5B-2D97-4068-955E-D05BB06E2BB5}" srcId="{6BB576A0-A81D-4EFC-B2AA-A2E4E9C3F90F}" destId="{F1350920-A238-4982-B6DF-F934DEEBE8BC}" srcOrd="5" destOrd="0" parTransId="{F2074E02-0111-4885-A20E-A2D629210CEE}" sibTransId="{328A84ED-83FC-46DC-8713-FA590E2FC345}"/>
    <dgm:cxn modelId="{DC74A85C-72FB-48DC-974F-7A7816F14B5C}" type="presOf" srcId="{F1350920-A238-4982-B6DF-F934DEEBE8BC}" destId="{C902C530-8F23-4499-A9CC-844748100B1C}" srcOrd="0" destOrd="0" presId="urn:microsoft.com/office/officeart/2005/8/layout/orgChart1"/>
    <dgm:cxn modelId="{A36D005D-2629-4FAE-ABF7-14E200270397}" type="presOf" srcId="{F1350920-A238-4982-B6DF-F934DEEBE8BC}" destId="{4FD514BC-6611-490D-B0BE-2C2A976AA19D}" srcOrd="1" destOrd="0" presId="urn:microsoft.com/office/officeart/2005/8/layout/orgChart1"/>
    <dgm:cxn modelId="{80A7A45D-EB6A-4440-B223-4BEF5BB9FD91}" type="presOf" srcId="{F54C5F72-3F0C-4114-B2FA-474168755B6D}" destId="{0361E53C-3152-401F-A714-C68424253E1F}" srcOrd="0" destOrd="0" presId="urn:microsoft.com/office/officeart/2005/8/layout/orgChart1"/>
    <dgm:cxn modelId="{FB76FB5D-0BC9-4B60-9878-C35D96931E9A}" type="presOf" srcId="{41242274-0E59-4033-8EA9-96AE5F5383F5}" destId="{5600A5FF-7948-48D5-9C74-7C0D53B3EEAF}" srcOrd="1" destOrd="0" presId="urn:microsoft.com/office/officeart/2005/8/layout/orgChart1"/>
    <dgm:cxn modelId="{895AE662-708A-4456-A9FC-2A6327CB6FD5}" type="presOf" srcId="{F7FD774D-846F-4DE7-82BC-8195CF8A07C8}" destId="{489071AB-51D7-4BD1-928F-1843941B2422}" srcOrd="1" destOrd="0" presId="urn:microsoft.com/office/officeart/2005/8/layout/orgChart1"/>
    <dgm:cxn modelId="{97345943-4B51-4430-8330-A704750C1900}" type="presOf" srcId="{E3672043-8B17-46E8-BF9A-DDCA6DBF2AA6}" destId="{EA51EB14-AA1F-4EA2-8ABC-D81005179215}" srcOrd="0" destOrd="0" presId="urn:microsoft.com/office/officeart/2005/8/layout/orgChart1"/>
    <dgm:cxn modelId="{D5462664-5494-4304-B81C-EFC25AC4D506}" type="presOf" srcId="{D0EEF144-AF63-4813-A33E-7B78E5F4B634}" destId="{22F1AA1A-307F-43F9-9659-542A71D3C57A}" srcOrd="1" destOrd="0" presId="urn:microsoft.com/office/officeart/2005/8/layout/orgChart1"/>
    <dgm:cxn modelId="{11904164-2A1E-42B5-9C90-A65A79ED0D37}" type="presOf" srcId="{314832A4-3C99-409A-8740-04DAD0983958}" destId="{8DD38AA8-F5AA-4B85-AB6F-F45C3053FF3D}" srcOrd="0" destOrd="0" presId="urn:microsoft.com/office/officeart/2005/8/layout/orgChart1"/>
    <dgm:cxn modelId="{5894DE66-2460-4D96-AE46-CA191CAE6A1E}" type="presOf" srcId="{FE203B47-DD68-4F64-8A55-47C91B3CF4F2}" destId="{8E2F03D3-6E00-4FB8-AF16-F11A669836B6}" srcOrd="0" destOrd="0" presId="urn:microsoft.com/office/officeart/2005/8/layout/orgChart1"/>
    <dgm:cxn modelId="{564E4E67-3196-4DBA-B0EB-2300F80E8D70}" type="presOf" srcId="{9D752991-2630-4C95-A066-2F3801CE2524}" destId="{56765F19-A394-4545-9675-4F8D3D445F59}" srcOrd="1" destOrd="0" presId="urn:microsoft.com/office/officeart/2005/8/layout/orgChart1"/>
    <dgm:cxn modelId="{9875ED49-E335-41FB-BD69-FDAE70054147}" type="presOf" srcId="{32B901DD-2D08-4648-BF1F-633D8C6DC054}" destId="{B290DA56-7CEB-4FFC-A0B2-5A7F87B4F391}" srcOrd="1" destOrd="0" presId="urn:microsoft.com/office/officeart/2005/8/layout/orgChart1"/>
    <dgm:cxn modelId="{FFCB916A-7D9F-4ED9-8053-A5829C1F4EF4}" type="presOf" srcId="{C79F7A04-FE3A-4700-A3C5-D811DF290800}" destId="{B86FB5FF-DBB8-41E6-8032-9E6DB3C39BEA}" srcOrd="0" destOrd="0" presId="urn:microsoft.com/office/officeart/2005/8/layout/orgChart1"/>
    <dgm:cxn modelId="{9025F94B-53F2-47D8-8693-95B6F467DF05}" type="presOf" srcId="{EAFC6976-4AE1-4A6B-8B2D-0BECF4853CF6}" destId="{5928A605-9E39-407B-A9D5-054233753867}" srcOrd="1" destOrd="0" presId="urn:microsoft.com/office/officeart/2005/8/layout/orgChart1"/>
    <dgm:cxn modelId="{FC24FF6B-A27B-4C6F-9C63-39F984EFAF13}" srcId="{B38912B7-4626-4BE6-8EF9-8943331858E1}" destId="{0EAB9AB9-F1EC-4EF9-A539-5EDB113DFD9C}" srcOrd="3" destOrd="0" parTransId="{624F025F-B08A-4F4A-B183-E45125D016B4}" sibTransId="{AF6BCB57-A3CC-4567-BD3C-2DDD0055FB61}"/>
    <dgm:cxn modelId="{68EAFD6C-B6B7-4EB4-A61C-39E7B5245744}" type="presOf" srcId="{B38912B7-4626-4BE6-8EF9-8943331858E1}" destId="{3BCC9AEF-BC32-4B66-9CD6-D8A138409AB6}" srcOrd="1" destOrd="0" presId="urn:microsoft.com/office/officeart/2005/8/layout/orgChart1"/>
    <dgm:cxn modelId="{B6E4666E-9712-4A0A-BAD5-9AAC44486C9B}" type="presOf" srcId="{08933298-31C3-4A3C-99A1-C9E1C96BA114}" destId="{6D279EF9-F58F-4F14-96E7-1BB6522053D1}" srcOrd="0" destOrd="0" presId="urn:microsoft.com/office/officeart/2005/8/layout/orgChart1"/>
    <dgm:cxn modelId="{F94DED4E-80AC-4E63-BB83-26CD3FDC4B60}" srcId="{6BB576A0-A81D-4EFC-B2AA-A2E4E9C3F90F}" destId="{9C7B8FA4-65E3-4ED5-AA1D-49C13557DCAC}" srcOrd="3" destOrd="0" parTransId="{08933298-31C3-4A3C-99A1-C9E1C96BA114}" sibTransId="{B9421031-F4A7-4E00-AC92-27F42311168B}"/>
    <dgm:cxn modelId="{8454AE50-0E05-42B8-AC9C-AA11A77143D5}" type="presOf" srcId="{EAFC6976-4AE1-4A6B-8B2D-0BECF4853CF6}" destId="{BD8786C9-FB8C-475A-8BBA-E11AD701C0BA}" srcOrd="0" destOrd="0" presId="urn:microsoft.com/office/officeart/2005/8/layout/orgChart1"/>
    <dgm:cxn modelId="{DB25E474-10E7-4836-BD37-0BBFC62B7CB5}" srcId="{6BB576A0-A81D-4EFC-B2AA-A2E4E9C3F90F}" destId="{537E8622-96DB-45B3-80D2-4EA7032004AD}" srcOrd="1" destOrd="0" parTransId="{3349F3FB-7840-49B5-88EF-54678C27EE1E}" sibTransId="{0851692C-FCC1-4C16-8553-20BF0A0B96C0}"/>
    <dgm:cxn modelId="{392DF454-498E-4ADF-8DDD-EECD8D83E854}" srcId="{17FD6A5C-18DD-433F-BAD6-4BB0E87CCA05}" destId="{DBA4DEF6-CD2C-41D5-B8E9-6CC49A30CF94}" srcOrd="4" destOrd="0" parTransId="{AC877872-A06B-42B1-B7D9-22519216BFAC}" sibTransId="{8317041F-12C4-4935-9020-2E2E1B7BC032}"/>
    <dgm:cxn modelId="{4C2DF355-BE44-40AE-BDC1-0A26CAA85D52}" type="presOf" srcId="{A62962DE-6194-4113-855C-F756A4E1C945}" destId="{6D833176-EC7C-4F35-8C63-30F89D59FADB}" srcOrd="0" destOrd="0" presId="urn:microsoft.com/office/officeart/2005/8/layout/orgChart1"/>
    <dgm:cxn modelId="{5B7AB756-3468-4995-B094-33A3FC954AAE}" type="presOf" srcId="{0EAB9AB9-F1EC-4EF9-A539-5EDB113DFD9C}" destId="{5B445172-9F58-4944-9C6D-E725E4CB9819}" srcOrd="1" destOrd="0" presId="urn:microsoft.com/office/officeart/2005/8/layout/orgChart1"/>
    <dgm:cxn modelId="{55D49A57-86E3-4167-A5F4-705CAFB5F3CF}" type="presOf" srcId="{C67CA8BB-00C8-460E-95DD-F33D1167C7F3}" destId="{812CEFA2-D314-4517-90D9-5D39995CCA4A}" srcOrd="0" destOrd="0" presId="urn:microsoft.com/office/officeart/2005/8/layout/orgChart1"/>
    <dgm:cxn modelId="{371EB379-5456-401D-8F81-92544A989764}" type="presOf" srcId="{31CBE81F-C33F-4BB5-8BDE-FBFE1D5F0A14}" destId="{27DA7930-8393-4307-9CFC-A64E0D62687C}" srcOrd="0" destOrd="0" presId="urn:microsoft.com/office/officeart/2005/8/layout/orgChart1"/>
    <dgm:cxn modelId="{8E97087B-4E25-4B64-A5F6-2B09940E7D21}" type="presOf" srcId="{537E8622-96DB-45B3-80D2-4EA7032004AD}" destId="{9572F338-60B8-463F-8C67-7A47BA527F01}" srcOrd="0" destOrd="0" presId="urn:microsoft.com/office/officeart/2005/8/layout/orgChart1"/>
    <dgm:cxn modelId="{41FFBA7E-5BDF-4D9F-82A3-182AC7A33B42}" type="presOf" srcId="{9C7B8FA4-65E3-4ED5-AA1D-49C13557DCAC}" destId="{F9573499-8C72-46EF-8596-C41A2CF7F766}" srcOrd="0" destOrd="0" presId="urn:microsoft.com/office/officeart/2005/8/layout/orgChart1"/>
    <dgm:cxn modelId="{228F8D84-1F31-41C2-8DFB-7ADB37E4E3CE}" type="presOf" srcId="{EF31E44C-5B1B-4288-8D12-C3444B879E90}" destId="{B9D8C2F1-4691-4EAD-AE13-0DAC85957173}" srcOrd="0" destOrd="0" presId="urn:microsoft.com/office/officeart/2005/8/layout/orgChart1"/>
    <dgm:cxn modelId="{6C497586-2DD4-4776-87DA-6F5F5DB86790}" type="presOf" srcId="{9D752991-2630-4C95-A066-2F3801CE2524}" destId="{2FFD0F24-B73D-45BC-BACE-3613C9F7B101}" srcOrd="0" destOrd="0" presId="urn:microsoft.com/office/officeart/2005/8/layout/orgChart1"/>
    <dgm:cxn modelId="{32828786-85E4-4B55-A576-48D6B663F5E0}" type="presOf" srcId="{03727331-7632-44D3-8F03-13B77195EE9A}" destId="{61BD5AD4-9BEC-4806-8133-818CB87E8305}" srcOrd="1" destOrd="0" presId="urn:microsoft.com/office/officeart/2005/8/layout/orgChart1"/>
    <dgm:cxn modelId="{4142A187-269C-46C0-BF1C-81C5AF48D3B5}" srcId="{B38912B7-4626-4BE6-8EF9-8943331858E1}" destId="{0CA4C763-5AAA-49B1-A8B2-3D14110E42AE}" srcOrd="0" destOrd="0" parTransId="{8E403868-96D9-4F24-8036-EB5A819E74EA}" sibTransId="{428E2E9A-C11C-47C1-95F2-7617F96EC21F}"/>
    <dgm:cxn modelId="{58EF0A88-2B62-496A-A792-E6B2313957EE}" type="presOf" srcId="{9C7B8FA4-65E3-4ED5-AA1D-49C13557DCAC}" destId="{DA26938B-BC70-4EB2-8575-3021CD4CD877}" srcOrd="1" destOrd="0" presId="urn:microsoft.com/office/officeart/2005/8/layout/orgChart1"/>
    <dgm:cxn modelId="{1AB36A89-F9CC-43B2-A3DF-2A06E25FE91B}" srcId="{6BB576A0-A81D-4EFC-B2AA-A2E4E9C3F90F}" destId="{FE203B47-DD68-4F64-8A55-47C91B3CF4F2}" srcOrd="0" destOrd="0" parTransId="{31CBE81F-C33F-4BB5-8BDE-FBFE1D5F0A14}" sibTransId="{E00DB0A5-3486-40F2-8EFA-4195C17ADB78}"/>
    <dgm:cxn modelId="{76D5E88C-996C-429A-BACC-96C33F7CD493}" type="presOf" srcId="{F2074E02-0111-4885-A20E-A2D629210CEE}" destId="{EECD504D-6F0D-4601-8AFA-AA028146F76F}" srcOrd="0" destOrd="0" presId="urn:microsoft.com/office/officeart/2005/8/layout/orgChart1"/>
    <dgm:cxn modelId="{B301788E-2274-40DA-898B-D276991B8D6E}" srcId="{6BB576A0-A81D-4EFC-B2AA-A2E4E9C3F90F}" destId="{17FD6A5C-18DD-433F-BAD6-4BB0E87CCA05}" srcOrd="2" destOrd="0" parTransId="{3F1B9CE1-4C36-4D7D-85FD-43B5A62B70EF}" sibTransId="{F1D9D2A3-1B33-44CF-9C2B-EE8257A7C5CD}"/>
    <dgm:cxn modelId="{BD99138F-0C8B-469E-B47D-FCF3C114342D}" type="presOf" srcId="{6BB576A0-A81D-4EFC-B2AA-A2E4E9C3F90F}" destId="{ED5AF0E2-3892-4AB9-804E-59FB80D9A7F5}" srcOrd="0" destOrd="0" presId="urn:microsoft.com/office/officeart/2005/8/layout/orgChart1"/>
    <dgm:cxn modelId="{1D452B91-BDD9-4A51-A10D-55B795CADE7F}" srcId="{17FD6A5C-18DD-433F-BAD6-4BB0E87CCA05}" destId="{B38912B7-4626-4BE6-8EF9-8943331858E1}" srcOrd="6" destOrd="0" parTransId="{A8A5084D-CA10-4F30-A621-5F58C2E27175}" sibTransId="{2D2981E9-500D-4ECC-B242-51938BEB25E0}"/>
    <dgm:cxn modelId="{4AAA0094-EC8C-460D-8828-2D20A66ACA00}" srcId="{6BB576A0-A81D-4EFC-B2AA-A2E4E9C3F90F}" destId="{6C2E90DC-F84C-4470-AAF3-2690064DD217}" srcOrd="6" destOrd="0" parTransId="{2F8541B8-1D8A-4755-ACC6-7CAD0A609AAC}" sibTransId="{41A9FD7C-1988-4B81-9C94-ECBB49F2EC57}"/>
    <dgm:cxn modelId="{6D1B35A6-BBA0-4B26-BC73-11F4E0F5F7AE}" srcId="{2951C772-8072-4D4E-B744-6BDE9AE1326E}" destId="{6BB576A0-A81D-4EFC-B2AA-A2E4E9C3F90F}" srcOrd="0" destOrd="0" parTransId="{01CE6524-C94C-4B28-B586-D2953672E9F3}" sibTransId="{823107EF-A936-4AEE-B8F3-AD3DC3D8347F}"/>
    <dgm:cxn modelId="{E6505CAE-5CF1-496D-A90A-2CA9286CC40A}" type="presOf" srcId="{3F1B9CE1-4C36-4D7D-85FD-43B5A62B70EF}" destId="{5AF4FCDA-784C-4039-92D4-07F3EBC94A63}" srcOrd="0" destOrd="0" presId="urn:microsoft.com/office/officeart/2005/8/layout/orgChart1"/>
    <dgm:cxn modelId="{A75043AE-B181-4F4C-B334-1A8A2EC4D58C}" type="presOf" srcId="{7D9D5D8C-18A6-494E-A046-E24D8F825C5F}" destId="{AD894010-E259-4B06-B3A7-28EC4477BDBA}" srcOrd="0" destOrd="0" presId="urn:microsoft.com/office/officeart/2005/8/layout/orgChart1"/>
    <dgm:cxn modelId="{5E6ED5AE-2A57-41D5-8A11-7EC166CA4C54}" type="presOf" srcId="{EFAE836D-3476-422A-A24B-425E4526A873}" destId="{D167CDC7-E595-4FA1-86DF-20C83A8E9878}" srcOrd="0" destOrd="0" presId="urn:microsoft.com/office/officeart/2005/8/layout/orgChart1"/>
    <dgm:cxn modelId="{D40CF1B1-EFEE-4A0C-9D47-C2B29CAEAD16}" type="presOf" srcId="{0EAB9AB9-F1EC-4EF9-A539-5EDB113DFD9C}" destId="{D8093072-A6C6-4B0D-84ED-0FC57396C342}" srcOrd="0" destOrd="0" presId="urn:microsoft.com/office/officeart/2005/8/layout/orgChart1"/>
    <dgm:cxn modelId="{F73B98B2-922D-46CF-93DF-806DF2D4D684}" type="presOf" srcId="{DBA4DEF6-CD2C-41D5-B8E9-6CC49A30CF94}" destId="{2FDAC361-B4F0-4940-82EB-A12170E2A6A4}" srcOrd="1" destOrd="0" presId="urn:microsoft.com/office/officeart/2005/8/layout/orgChart1"/>
    <dgm:cxn modelId="{40CC97B4-4AB6-4DBE-8ACB-0AFC5AF7A2A5}" type="presOf" srcId="{624F025F-B08A-4F4A-B183-E45125D016B4}" destId="{9D1C8EBE-97D3-4C55-B541-1BD6EBFE21C8}" srcOrd="0" destOrd="0" presId="urn:microsoft.com/office/officeart/2005/8/layout/orgChart1"/>
    <dgm:cxn modelId="{1A73C8B4-0D42-4420-8AF9-0EC772ED25A6}" srcId="{1AB7447A-27B5-4F88-8A0F-F0DC4342965C}" destId="{09DD3D4A-AE22-4C30-9EFD-615CB351C80D}" srcOrd="0" destOrd="0" parTransId="{8F97E186-19DC-4091-ACBF-E3CCEDEA31A9}" sibTransId="{B9FE6725-EB35-4637-9AC1-B6A555E4107C}"/>
    <dgm:cxn modelId="{576A36B9-71D8-476A-BC88-E0C471B75CF8}" type="presOf" srcId="{F7FD774D-846F-4DE7-82BC-8195CF8A07C8}" destId="{C00D6D63-CF41-4E2F-9467-E480AC76BFBE}" srcOrd="0" destOrd="0" presId="urn:microsoft.com/office/officeart/2005/8/layout/orgChart1"/>
    <dgm:cxn modelId="{E9194EB9-BB96-41E0-A950-4F6FF366AA64}" type="presOf" srcId="{8CCDDCAD-D78B-47A5-B35B-6AB1D3907013}" destId="{259CA2D6-CADF-485F-952E-11D39803297E}" srcOrd="0" destOrd="0" presId="urn:microsoft.com/office/officeart/2005/8/layout/orgChart1"/>
    <dgm:cxn modelId="{1F3767BF-0A4E-48D5-9418-85A13C7FDF5D}" type="presOf" srcId="{09DD3D4A-AE22-4C30-9EFD-615CB351C80D}" destId="{4787BB7A-5732-436B-9497-46E24E14F789}" srcOrd="1" destOrd="0" presId="urn:microsoft.com/office/officeart/2005/8/layout/orgChart1"/>
    <dgm:cxn modelId="{303345C1-F8EF-4001-86CF-9675A18B7E54}" type="presOf" srcId="{EF31E44C-5B1B-4288-8D12-C3444B879E90}" destId="{FF103DEC-72F6-446F-B2EF-4C1B388238BC}" srcOrd="1" destOrd="0" presId="urn:microsoft.com/office/officeart/2005/8/layout/orgChart1"/>
    <dgm:cxn modelId="{593F05C5-FDA4-4E68-8330-CCC642AED55F}" type="presOf" srcId="{6BB576A0-A81D-4EFC-B2AA-A2E4E9C3F90F}" destId="{B10A8D4A-2A84-4B47-BC3B-AE4CBAB3F792}" srcOrd="1" destOrd="0" presId="urn:microsoft.com/office/officeart/2005/8/layout/orgChart1"/>
    <dgm:cxn modelId="{A1BFF8C6-2AC9-4595-915A-2ADAB6ED4BFF}" type="presOf" srcId="{4433C985-FF4E-46FD-8EEB-7590EA89BAF3}" destId="{2140D0AF-AE07-4C04-BCEC-2818FD1556C3}" srcOrd="0" destOrd="0" presId="urn:microsoft.com/office/officeart/2005/8/layout/orgChart1"/>
    <dgm:cxn modelId="{59292DD1-D6AF-4B5D-B7D2-4CECAF13FD07}" type="presOf" srcId="{1AB7447A-27B5-4F88-8A0F-F0DC4342965C}" destId="{6036B14F-DCCC-46AD-855F-E5CDD5680182}" srcOrd="1" destOrd="0" presId="urn:microsoft.com/office/officeart/2005/8/layout/orgChart1"/>
    <dgm:cxn modelId="{84B2E0D2-4ED2-4A4D-B6EF-0044E9E8BFFD}" type="presOf" srcId="{17FD6A5C-18DD-433F-BAD6-4BB0E87CCA05}" destId="{E22D2CD1-C29C-439F-9BDD-AF7FA21E9082}" srcOrd="0" destOrd="0" presId="urn:microsoft.com/office/officeart/2005/8/layout/orgChart1"/>
    <dgm:cxn modelId="{704541D4-B74A-48D1-8FA2-18A44743EDFB}" type="presOf" srcId="{3C9E1CC2-4999-4119-B59E-27916B3F572A}" destId="{35A99046-A54A-42E0-ADCD-55694160AEE3}" srcOrd="1" destOrd="0" presId="urn:microsoft.com/office/officeart/2005/8/layout/orgChart1"/>
    <dgm:cxn modelId="{1F7489D8-CE65-4100-8F10-59E2830D2FD9}" srcId="{17FD6A5C-18DD-433F-BAD6-4BB0E87CCA05}" destId="{E3672043-8B17-46E8-BF9A-DDCA6DBF2AA6}" srcOrd="5" destOrd="0" parTransId="{F54C5F72-3F0C-4114-B2FA-474168755B6D}" sibTransId="{94E9F480-A107-4CCC-9155-EE19D759E89A}"/>
    <dgm:cxn modelId="{E35938DB-03AE-48A2-9C80-328C2EC8AC1F}" srcId="{D0EEF144-AF63-4813-A33E-7B78E5F4B634}" destId="{1AB7447A-27B5-4F88-8A0F-F0DC4342965C}" srcOrd="0" destOrd="0" parTransId="{EFAE836D-3476-422A-A24B-425E4526A873}" sibTransId="{5C588B7F-8FF0-474D-BF03-02B81CDD9459}"/>
    <dgm:cxn modelId="{2B450BDC-5521-4744-83FB-4BD7B52F5379}" type="presOf" srcId="{32B901DD-2D08-4648-BF1F-633D8C6DC054}" destId="{919A4491-B866-4CE7-89CC-F8B57064A71C}" srcOrd="0" destOrd="0" presId="urn:microsoft.com/office/officeart/2005/8/layout/orgChart1"/>
    <dgm:cxn modelId="{4D6C48E0-AA7A-4ECA-ACC2-535CEE27C76C}" type="presOf" srcId="{09DD3D4A-AE22-4C30-9EFD-615CB351C80D}" destId="{231C82CF-FD8F-4F12-90A4-725F24CF85E3}" srcOrd="0" destOrd="0" presId="urn:microsoft.com/office/officeart/2005/8/layout/orgChart1"/>
    <dgm:cxn modelId="{B64E28E1-6178-4C6C-BDFD-17F291FC83B3}" type="presOf" srcId="{41242274-0E59-4033-8EA9-96AE5F5383F5}" destId="{FA5E5FA2-8B1D-446F-8898-412A167DD732}" srcOrd="0" destOrd="0" presId="urn:microsoft.com/office/officeart/2005/8/layout/orgChart1"/>
    <dgm:cxn modelId="{937D44E2-BD4D-44A7-862A-6D40086CE4CD}" type="presOf" srcId="{14E628D8-1E07-422F-8743-B01C755DC021}" destId="{CDAF0471-24FF-4E3C-A75E-A496780C5003}" srcOrd="0" destOrd="0" presId="urn:microsoft.com/office/officeart/2005/8/layout/orgChart1"/>
    <dgm:cxn modelId="{6703ECE7-3CE4-4FEF-B598-9C435FC4F053}" type="presOf" srcId="{03727331-7632-44D3-8F03-13B77195EE9A}" destId="{3FFD4EC0-D86F-4010-8A45-7BF4338774DC}" srcOrd="0" destOrd="0" presId="urn:microsoft.com/office/officeart/2005/8/layout/orgChart1"/>
    <dgm:cxn modelId="{BF0B3EE8-9A22-4089-BFD4-44477FECBF95}" type="presOf" srcId="{DBA4DEF6-CD2C-41D5-B8E9-6CC49A30CF94}" destId="{7B867570-CB0F-46E5-9313-7C2F6BFF28A7}" srcOrd="0" destOrd="0" presId="urn:microsoft.com/office/officeart/2005/8/layout/orgChart1"/>
    <dgm:cxn modelId="{426135EB-9CFC-4142-90E4-C88DE2B73EBD}" type="presOf" srcId="{3C9E1CC2-4999-4119-B59E-27916B3F572A}" destId="{5ECF6735-09EC-47E9-AFFA-3DC8B7DD5761}" srcOrd="0" destOrd="0" presId="urn:microsoft.com/office/officeart/2005/8/layout/orgChart1"/>
    <dgm:cxn modelId="{3F764AED-5228-4038-80CC-A82E7CEF2D56}" srcId="{6BB576A0-A81D-4EFC-B2AA-A2E4E9C3F90F}" destId="{D0EEF144-AF63-4813-A33E-7B78E5F4B634}" srcOrd="4" destOrd="0" parTransId="{4433C985-FF4E-46FD-8EEB-7590EA89BAF3}" sibTransId="{59FB9EC0-01E9-44F2-86D2-B77736A609A7}"/>
    <dgm:cxn modelId="{363B4DF1-B063-4A32-BA58-07465319C473}" srcId="{1AB7447A-27B5-4F88-8A0F-F0DC4342965C}" destId="{32B901DD-2D08-4648-BF1F-633D8C6DC054}" srcOrd="1" destOrd="0" parTransId="{314832A4-3C99-409A-8740-04DAD0983958}" sibTransId="{6204D819-3FEF-41E2-99F1-A3A9EE8B768B}"/>
    <dgm:cxn modelId="{A460DEF1-44A6-482D-97B1-17DB6F51F2D5}" type="presOf" srcId="{1AB7447A-27B5-4F88-8A0F-F0DC4342965C}" destId="{1F16CE24-E687-4AD1-B98B-4796B891902F}" srcOrd="0" destOrd="0" presId="urn:microsoft.com/office/officeart/2005/8/layout/orgChart1"/>
    <dgm:cxn modelId="{41FB20F2-6401-407D-9E5D-57E5034DB662}" type="presOf" srcId="{A8A5084D-CA10-4F30-A621-5F58C2E27175}" destId="{01786AAF-DB83-4374-9A33-7E4BF26E2EB5}" srcOrd="0" destOrd="0" presId="urn:microsoft.com/office/officeart/2005/8/layout/orgChart1"/>
    <dgm:cxn modelId="{7DE86EF7-35B7-4668-91D2-F4CC78A1E96F}" srcId="{B38912B7-4626-4BE6-8EF9-8943331858E1}" destId="{3C9E1CC2-4999-4119-B59E-27916B3F572A}" srcOrd="1" destOrd="0" parTransId="{14E628D8-1E07-422F-8743-B01C755DC021}" sibTransId="{EE8EF1C2-E9FD-4ECB-A86E-95C4CCB6CF21}"/>
    <dgm:cxn modelId="{BCB8DBF8-A74E-4BAE-B26C-7E21A0624BF0}" srcId="{17FD6A5C-18DD-433F-BAD6-4BB0E87CCA05}" destId="{F7FD774D-846F-4DE7-82BC-8195CF8A07C8}" srcOrd="1" destOrd="0" parTransId="{C67CA8BB-00C8-460E-95DD-F33D1167C7F3}" sibTransId="{091E0BE5-BC03-4950-B1C2-A51AE29FE47A}"/>
    <dgm:cxn modelId="{DD9F0BFB-A603-447E-8167-7245D27C9B32}" type="presOf" srcId="{17FD6A5C-18DD-433F-BAD6-4BB0E87CCA05}" destId="{2D084329-7C0D-41BA-8AED-BE9A8A5D8350}" srcOrd="1" destOrd="0" presId="urn:microsoft.com/office/officeart/2005/8/layout/orgChart1"/>
    <dgm:cxn modelId="{01EA94FC-D9C3-4CF6-9B82-69E1AF727D6A}" srcId="{17FD6A5C-18DD-433F-BAD6-4BB0E87CCA05}" destId="{03727331-7632-44D3-8F03-13B77195EE9A}" srcOrd="3" destOrd="0" parTransId="{A62962DE-6194-4113-855C-F756A4E1C945}" sibTransId="{EF7646D0-6E77-466A-8831-8C30A8D85B35}"/>
    <dgm:cxn modelId="{1B3982FD-4CD5-40A3-A39C-F6F72B51D173}" srcId="{17FD6A5C-18DD-433F-BAD6-4BB0E87CCA05}" destId="{41242274-0E59-4033-8EA9-96AE5F5383F5}" srcOrd="2" destOrd="0" parTransId="{8CCDDCAD-D78B-47A5-B35B-6AB1D3907013}" sibTransId="{D636A150-14C3-4B15-AD4B-96F763BD1C53}"/>
    <dgm:cxn modelId="{77ADD2FE-2485-4069-A403-4C269351F1DF}" type="presOf" srcId="{FE203B47-DD68-4F64-8A55-47C91B3CF4F2}" destId="{BC30A656-5559-4215-84B4-CF95698DB4F1}" srcOrd="1" destOrd="0" presId="urn:microsoft.com/office/officeart/2005/8/layout/orgChart1"/>
    <dgm:cxn modelId="{DF7E4BFF-C839-4453-8FB7-5657019A0C15}" type="presOf" srcId="{8F97E186-19DC-4091-ACBF-E3CCEDEA31A9}" destId="{F2C835D9-B131-46CE-8729-92CAAC9BECCF}" srcOrd="0" destOrd="0" presId="urn:microsoft.com/office/officeart/2005/8/layout/orgChart1"/>
    <dgm:cxn modelId="{3D06F26B-7CCA-4103-A9E8-2F4F1ED01D1D}" type="presParOf" srcId="{E129205C-6DA8-4367-A557-99201A881D27}" destId="{7D634D68-A27D-4476-9375-12228ED4599E}" srcOrd="0" destOrd="0" presId="urn:microsoft.com/office/officeart/2005/8/layout/orgChart1"/>
    <dgm:cxn modelId="{861DDA36-6FF0-4DB5-8FF9-D234C351E1EE}" type="presParOf" srcId="{7D634D68-A27D-4476-9375-12228ED4599E}" destId="{498B8C6F-FDE7-4748-AADB-054FB0865E55}" srcOrd="0" destOrd="0" presId="urn:microsoft.com/office/officeart/2005/8/layout/orgChart1"/>
    <dgm:cxn modelId="{98474B1F-A873-4E43-8D28-F76C4DD110AC}" type="presParOf" srcId="{498B8C6F-FDE7-4748-AADB-054FB0865E55}" destId="{ED5AF0E2-3892-4AB9-804E-59FB80D9A7F5}" srcOrd="0" destOrd="0" presId="urn:microsoft.com/office/officeart/2005/8/layout/orgChart1"/>
    <dgm:cxn modelId="{EF917BB3-CC81-4A4E-82B6-DC666C2853F8}" type="presParOf" srcId="{498B8C6F-FDE7-4748-AADB-054FB0865E55}" destId="{B10A8D4A-2A84-4B47-BC3B-AE4CBAB3F792}" srcOrd="1" destOrd="0" presId="urn:microsoft.com/office/officeart/2005/8/layout/orgChart1"/>
    <dgm:cxn modelId="{EA6FF7EB-4B23-4131-9748-0BCF696E5D5C}" type="presParOf" srcId="{7D634D68-A27D-4476-9375-12228ED4599E}" destId="{1A09173E-7B60-463C-A7FE-F27871C7AA00}" srcOrd="1" destOrd="0" presId="urn:microsoft.com/office/officeart/2005/8/layout/orgChart1"/>
    <dgm:cxn modelId="{FEA5EF42-5C7B-46D6-85B6-EE2EC0578504}" type="presParOf" srcId="{1A09173E-7B60-463C-A7FE-F27871C7AA00}" destId="{27DA7930-8393-4307-9CFC-A64E0D62687C}" srcOrd="0" destOrd="0" presId="urn:microsoft.com/office/officeart/2005/8/layout/orgChart1"/>
    <dgm:cxn modelId="{406198E2-18C8-4FE4-913C-192A54343B01}" type="presParOf" srcId="{1A09173E-7B60-463C-A7FE-F27871C7AA00}" destId="{B3DE8239-DA57-4A16-8E8A-133CB6EE76E8}" srcOrd="1" destOrd="0" presId="urn:microsoft.com/office/officeart/2005/8/layout/orgChart1"/>
    <dgm:cxn modelId="{7455D8DF-91C4-4586-9FF9-762B959519EE}" type="presParOf" srcId="{B3DE8239-DA57-4A16-8E8A-133CB6EE76E8}" destId="{FA71DC6B-752E-45EC-B91F-06704D6EC9AD}" srcOrd="0" destOrd="0" presId="urn:microsoft.com/office/officeart/2005/8/layout/orgChart1"/>
    <dgm:cxn modelId="{712B404F-F3BC-4CD0-9FD7-35514D4CA8D3}" type="presParOf" srcId="{FA71DC6B-752E-45EC-B91F-06704D6EC9AD}" destId="{8E2F03D3-6E00-4FB8-AF16-F11A669836B6}" srcOrd="0" destOrd="0" presId="urn:microsoft.com/office/officeart/2005/8/layout/orgChart1"/>
    <dgm:cxn modelId="{98E1BA4E-F58B-4914-9635-349A6BFEC3E2}" type="presParOf" srcId="{FA71DC6B-752E-45EC-B91F-06704D6EC9AD}" destId="{BC30A656-5559-4215-84B4-CF95698DB4F1}" srcOrd="1" destOrd="0" presId="urn:microsoft.com/office/officeart/2005/8/layout/orgChart1"/>
    <dgm:cxn modelId="{770477F2-A730-4C4F-A611-EDA7F3628A92}" type="presParOf" srcId="{B3DE8239-DA57-4A16-8E8A-133CB6EE76E8}" destId="{59447045-A348-4E64-AB58-666B949CBE8B}" srcOrd="1" destOrd="0" presId="urn:microsoft.com/office/officeart/2005/8/layout/orgChart1"/>
    <dgm:cxn modelId="{9347BA2B-9E37-4FC8-A328-93B60EBDBC24}" type="presParOf" srcId="{B3DE8239-DA57-4A16-8E8A-133CB6EE76E8}" destId="{663BFF8C-8F90-43F1-972D-0004C8368A80}" srcOrd="2" destOrd="0" presId="urn:microsoft.com/office/officeart/2005/8/layout/orgChart1"/>
    <dgm:cxn modelId="{60655919-D7E7-42D7-A703-206BB113F5D1}" type="presParOf" srcId="{1A09173E-7B60-463C-A7FE-F27871C7AA00}" destId="{88B0F311-8DD3-4602-AD16-3243B567A91C}" srcOrd="2" destOrd="0" presId="urn:microsoft.com/office/officeart/2005/8/layout/orgChart1"/>
    <dgm:cxn modelId="{75003164-EF8B-406B-B249-A8036EAD58D0}" type="presParOf" srcId="{1A09173E-7B60-463C-A7FE-F27871C7AA00}" destId="{185D09C3-1C63-4240-9C7E-29F2D31EC860}" srcOrd="3" destOrd="0" presId="urn:microsoft.com/office/officeart/2005/8/layout/orgChart1"/>
    <dgm:cxn modelId="{45263E04-14B8-46DB-8009-E7A7E3434F95}" type="presParOf" srcId="{185D09C3-1C63-4240-9C7E-29F2D31EC860}" destId="{D49FB91F-A5D6-4AA5-983C-9D4020BAC2DB}" srcOrd="0" destOrd="0" presId="urn:microsoft.com/office/officeart/2005/8/layout/orgChart1"/>
    <dgm:cxn modelId="{B6D3CF99-DBD8-40DD-AEC8-AF8BAE365C9A}" type="presParOf" srcId="{D49FB91F-A5D6-4AA5-983C-9D4020BAC2DB}" destId="{9572F338-60B8-463F-8C67-7A47BA527F01}" srcOrd="0" destOrd="0" presId="urn:microsoft.com/office/officeart/2005/8/layout/orgChart1"/>
    <dgm:cxn modelId="{A5E68CD2-D6B8-430C-9D93-81AF460E9026}" type="presParOf" srcId="{D49FB91F-A5D6-4AA5-983C-9D4020BAC2DB}" destId="{955E8D5D-1567-413B-BBF1-6E0F5713CA86}" srcOrd="1" destOrd="0" presId="urn:microsoft.com/office/officeart/2005/8/layout/orgChart1"/>
    <dgm:cxn modelId="{C77B2083-9E4E-4ADD-B9C2-6856EAA3F3D4}" type="presParOf" srcId="{185D09C3-1C63-4240-9C7E-29F2D31EC860}" destId="{FCC5F61C-A35F-4676-B110-41C2D054A7D4}" srcOrd="1" destOrd="0" presId="urn:microsoft.com/office/officeart/2005/8/layout/orgChart1"/>
    <dgm:cxn modelId="{01F87C90-F586-4E58-B805-8989841B32EA}" type="presParOf" srcId="{185D09C3-1C63-4240-9C7E-29F2D31EC860}" destId="{6322390B-ACCF-43E9-9E9C-2BF60AFC3B32}" srcOrd="2" destOrd="0" presId="urn:microsoft.com/office/officeart/2005/8/layout/orgChart1"/>
    <dgm:cxn modelId="{39309A72-051D-4E81-93A5-2D2D4F79BE83}" type="presParOf" srcId="{1A09173E-7B60-463C-A7FE-F27871C7AA00}" destId="{5AF4FCDA-784C-4039-92D4-07F3EBC94A63}" srcOrd="4" destOrd="0" presId="urn:microsoft.com/office/officeart/2005/8/layout/orgChart1"/>
    <dgm:cxn modelId="{CD6685C6-2ABE-4512-959E-B6344DE052A3}" type="presParOf" srcId="{1A09173E-7B60-463C-A7FE-F27871C7AA00}" destId="{D3CD52D8-3C0D-4307-A819-61971A7128EB}" srcOrd="5" destOrd="0" presId="urn:microsoft.com/office/officeart/2005/8/layout/orgChart1"/>
    <dgm:cxn modelId="{FBB259FE-1B2F-4C7A-BBAB-847F51099826}" type="presParOf" srcId="{D3CD52D8-3C0D-4307-A819-61971A7128EB}" destId="{BE8CF28C-5932-4E81-B6DA-5689B22AEC96}" srcOrd="0" destOrd="0" presId="urn:microsoft.com/office/officeart/2005/8/layout/orgChart1"/>
    <dgm:cxn modelId="{C68444BB-21D0-467A-84C2-BF90092E39F6}" type="presParOf" srcId="{BE8CF28C-5932-4E81-B6DA-5689B22AEC96}" destId="{E22D2CD1-C29C-439F-9BDD-AF7FA21E9082}" srcOrd="0" destOrd="0" presId="urn:microsoft.com/office/officeart/2005/8/layout/orgChart1"/>
    <dgm:cxn modelId="{A600F83E-22DA-4D97-B699-6E85F1489617}" type="presParOf" srcId="{BE8CF28C-5932-4E81-B6DA-5689B22AEC96}" destId="{2D084329-7C0D-41BA-8AED-BE9A8A5D8350}" srcOrd="1" destOrd="0" presId="urn:microsoft.com/office/officeart/2005/8/layout/orgChart1"/>
    <dgm:cxn modelId="{E6499C4C-9F27-4B0A-B806-5C2B99B7B698}" type="presParOf" srcId="{D3CD52D8-3C0D-4307-A819-61971A7128EB}" destId="{8F57CFF4-F312-4901-B395-613BBC5BD969}" srcOrd="1" destOrd="0" presId="urn:microsoft.com/office/officeart/2005/8/layout/orgChart1"/>
    <dgm:cxn modelId="{4E8987A6-825A-4A54-9A0F-59517E2D5B46}" type="presParOf" srcId="{8F57CFF4-F312-4901-B395-613BBC5BD969}" destId="{AD894010-E259-4B06-B3A7-28EC4477BDBA}" srcOrd="0" destOrd="0" presId="urn:microsoft.com/office/officeart/2005/8/layout/orgChart1"/>
    <dgm:cxn modelId="{94B6CC78-1330-4145-93A7-E204974FBC23}" type="presParOf" srcId="{8F57CFF4-F312-4901-B395-613BBC5BD969}" destId="{CCBD6F59-5304-40E7-85E9-AED58B3C75B4}" srcOrd="1" destOrd="0" presId="urn:microsoft.com/office/officeart/2005/8/layout/orgChart1"/>
    <dgm:cxn modelId="{178D5BDF-6676-443B-8F57-5434163CF368}" type="presParOf" srcId="{CCBD6F59-5304-40E7-85E9-AED58B3C75B4}" destId="{F8A588F8-7F53-4618-90C9-63B549527616}" srcOrd="0" destOrd="0" presId="urn:microsoft.com/office/officeart/2005/8/layout/orgChart1"/>
    <dgm:cxn modelId="{7949590D-AD0C-47B5-896F-96C177D9F62A}" type="presParOf" srcId="{F8A588F8-7F53-4618-90C9-63B549527616}" destId="{BD8786C9-FB8C-475A-8BBA-E11AD701C0BA}" srcOrd="0" destOrd="0" presId="urn:microsoft.com/office/officeart/2005/8/layout/orgChart1"/>
    <dgm:cxn modelId="{6FB94416-2C5E-4573-BD18-259A17FDFAEE}" type="presParOf" srcId="{F8A588F8-7F53-4618-90C9-63B549527616}" destId="{5928A605-9E39-407B-A9D5-054233753867}" srcOrd="1" destOrd="0" presId="urn:microsoft.com/office/officeart/2005/8/layout/orgChart1"/>
    <dgm:cxn modelId="{3C5FFACE-C987-4E11-BB51-AFB475FEFAFC}" type="presParOf" srcId="{CCBD6F59-5304-40E7-85E9-AED58B3C75B4}" destId="{13336B25-392F-4051-A86A-64D2BC67151A}" srcOrd="1" destOrd="0" presId="urn:microsoft.com/office/officeart/2005/8/layout/orgChart1"/>
    <dgm:cxn modelId="{F88A1A14-7CAE-4A88-8D73-6EEBF53FCDF8}" type="presParOf" srcId="{CCBD6F59-5304-40E7-85E9-AED58B3C75B4}" destId="{F0E1E89F-82BF-466C-8A3F-25064E7479F5}" srcOrd="2" destOrd="0" presId="urn:microsoft.com/office/officeart/2005/8/layout/orgChart1"/>
    <dgm:cxn modelId="{9D9E2E40-8F01-4A23-8C8A-31981A252D8C}" type="presParOf" srcId="{8F57CFF4-F312-4901-B395-613BBC5BD969}" destId="{812CEFA2-D314-4517-90D9-5D39995CCA4A}" srcOrd="2" destOrd="0" presId="urn:microsoft.com/office/officeart/2005/8/layout/orgChart1"/>
    <dgm:cxn modelId="{1312762E-09E1-469F-8710-0A6312592588}" type="presParOf" srcId="{8F57CFF4-F312-4901-B395-613BBC5BD969}" destId="{5C211DA8-186C-4612-A003-949094EA1764}" srcOrd="3" destOrd="0" presId="urn:microsoft.com/office/officeart/2005/8/layout/orgChart1"/>
    <dgm:cxn modelId="{40E296E6-94A8-41CD-BD44-39437CF0A8A6}" type="presParOf" srcId="{5C211DA8-186C-4612-A003-949094EA1764}" destId="{7D59B603-D286-4208-9CE4-4EE485141BDA}" srcOrd="0" destOrd="0" presId="urn:microsoft.com/office/officeart/2005/8/layout/orgChart1"/>
    <dgm:cxn modelId="{557842CB-0801-496C-A6DA-4DBA69EAFEF4}" type="presParOf" srcId="{7D59B603-D286-4208-9CE4-4EE485141BDA}" destId="{C00D6D63-CF41-4E2F-9467-E480AC76BFBE}" srcOrd="0" destOrd="0" presId="urn:microsoft.com/office/officeart/2005/8/layout/orgChart1"/>
    <dgm:cxn modelId="{65A475C4-A9AF-4463-8A07-B47617E23D23}" type="presParOf" srcId="{7D59B603-D286-4208-9CE4-4EE485141BDA}" destId="{489071AB-51D7-4BD1-928F-1843941B2422}" srcOrd="1" destOrd="0" presId="urn:microsoft.com/office/officeart/2005/8/layout/orgChart1"/>
    <dgm:cxn modelId="{1E949025-61B1-4B71-BB93-CBAC371E4076}" type="presParOf" srcId="{5C211DA8-186C-4612-A003-949094EA1764}" destId="{9DEF7BE6-EC9F-42A6-BF93-CA6510732AAD}" srcOrd="1" destOrd="0" presId="urn:microsoft.com/office/officeart/2005/8/layout/orgChart1"/>
    <dgm:cxn modelId="{463D82E6-1BEB-4534-AE5D-8D2E1E8A211A}" type="presParOf" srcId="{5C211DA8-186C-4612-A003-949094EA1764}" destId="{83C09F1D-6473-459D-8D62-037949C55643}" srcOrd="2" destOrd="0" presId="urn:microsoft.com/office/officeart/2005/8/layout/orgChart1"/>
    <dgm:cxn modelId="{EC5FF67B-5A15-4227-82B9-DC7D3FD77EC6}" type="presParOf" srcId="{8F57CFF4-F312-4901-B395-613BBC5BD969}" destId="{259CA2D6-CADF-485F-952E-11D39803297E}" srcOrd="4" destOrd="0" presId="urn:microsoft.com/office/officeart/2005/8/layout/orgChart1"/>
    <dgm:cxn modelId="{509D7E51-5BB9-4289-9E2D-3D477E67562E}" type="presParOf" srcId="{8F57CFF4-F312-4901-B395-613BBC5BD969}" destId="{28EDDF1A-621B-47BA-BF0A-926A9BAE927A}" srcOrd="5" destOrd="0" presId="urn:microsoft.com/office/officeart/2005/8/layout/orgChart1"/>
    <dgm:cxn modelId="{9884A6BE-DF81-4C6F-9799-C37FCFE84FD4}" type="presParOf" srcId="{28EDDF1A-621B-47BA-BF0A-926A9BAE927A}" destId="{2D762652-31C0-4D5E-9903-0C5D1443E18F}" srcOrd="0" destOrd="0" presId="urn:microsoft.com/office/officeart/2005/8/layout/orgChart1"/>
    <dgm:cxn modelId="{FDE87EE4-61FE-4F8C-86F3-0891E11C17E5}" type="presParOf" srcId="{2D762652-31C0-4D5E-9903-0C5D1443E18F}" destId="{FA5E5FA2-8B1D-446F-8898-412A167DD732}" srcOrd="0" destOrd="0" presId="urn:microsoft.com/office/officeart/2005/8/layout/orgChart1"/>
    <dgm:cxn modelId="{C526695D-1DEE-4D21-B134-C65C09AF2918}" type="presParOf" srcId="{2D762652-31C0-4D5E-9903-0C5D1443E18F}" destId="{5600A5FF-7948-48D5-9C74-7C0D53B3EEAF}" srcOrd="1" destOrd="0" presId="urn:microsoft.com/office/officeart/2005/8/layout/orgChart1"/>
    <dgm:cxn modelId="{F8ED392A-4305-4D26-A5C0-3727A28DF067}" type="presParOf" srcId="{28EDDF1A-621B-47BA-BF0A-926A9BAE927A}" destId="{D286CC62-0218-4720-B496-7C2B38B2D016}" srcOrd="1" destOrd="0" presId="urn:microsoft.com/office/officeart/2005/8/layout/orgChart1"/>
    <dgm:cxn modelId="{C277A194-7652-48CD-A6AB-3FD8D1ADD2BE}" type="presParOf" srcId="{28EDDF1A-621B-47BA-BF0A-926A9BAE927A}" destId="{BA8F4A6E-863B-4E2A-BD63-E085241CEFC2}" srcOrd="2" destOrd="0" presId="urn:microsoft.com/office/officeart/2005/8/layout/orgChart1"/>
    <dgm:cxn modelId="{65B9BA22-27BB-45FA-83C9-25EDFF7C9F58}" type="presParOf" srcId="{8F57CFF4-F312-4901-B395-613BBC5BD969}" destId="{6D833176-EC7C-4F35-8C63-30F89D59FADB}" srcOrd="6" destOrd="0" presId="urn:microsoft.com/office/officeart/2005/8/layout/orgChart1"/>
    <dgm:cxn modelId="{4E7CDEB3-D625-409B-A4F8-E8C73E041DA9}" type="presParOf" srcId="{8F57CFF4-F312-4901-B395-613BBC5BD969}" destId="{68F7A869-5E37-4C1F-9BEC-61EF62C22A86}" srcOrd="7" destOrd="0" presId="urn:microsoft.com/office/officeart/2005/8/layout/orgChart1"/>
    <dgm:cxn modelId="{8A7FB1A0-8DDD-4536-B9A4-D7F4ACA88469}" type="presParOf" srcId="{68F7A869-5E37-4C1F-9BEC-61EF62C22A86}" destId="{E737E7E6-07EC-4FCC-B42B-83DF713397F4}" srcOrd="0" destOrd="0" presId="urn:microsoft.com/office/officeart/2005/8/layout/orgChart1"/>
    <dgm:cxn modelId="{21D138D4-B8A7-456C-AE07-593B5570EBF7}" type="presParOf" srcId="{E737E7E6-07EC-4FCC-B42B-83DF713397F4}" destId="{3FFD4EC0-D86F-4010-8A45-7BF4338774DC}" srcOrd="0" destOrd="0" presId="urn:microsoft.com/office/officeart/2005/8/layout/orgChart1"/>
    <dgm:cxn modelId="{3EC9834A-2F8C-4319-8021-E896628ECDA2}" type="presParOf" srcId="{E737E7E6-07EC-4FCC-B42B-83DF713397F4}" destId="{61BD5AD4-9BEC-4806-8133-818CB87E8305}" srcOrd="1" destOrd="0" presId="urn:microsoft.com/office/officeart/2005/8/layout/orgChart1"/>
    <dgm:cxn modelId="{967B88CE-D378-440E-9414-0F98C38C1E95}" type="presParOf" srcId="{68F7A869-5E37-4C1F-9BEC-61EF62C22A86}" destId="{62DA5426-9713-4D60-ABD2-83745E8943CA}" srcOrd="1" destOrd="0" presId="urn:microsoft.com/office/officeart/2005/8/layout/orgChart1"/>
    <dgm:cxn modelId="{681623FF-2695-4682-A878-AF7F34FE1932}" type="presParOf" srcId="{68F7A869-5E37-4C1F-9BEC-61EF62C22A86}" destId="{A4269D4B-CF23-4525-8674-C5CFFA7F5952}" srcOrd="2" destOrd="0" presId="urn:microsoft.com/office/officeart/2005/8/layout/orgChart1"/>
    <dgm:cxn modelId="{782A6BB8-9A36-41A5-AF38-50695D8997BA}" type="presParOf" srcId="{8F57CFF4-F312-4901-B395-613BBC5BD969}" destId="{9EFB768F-E154-4878-BC66-113AC56236D3}" srcOrd="8" destOrd="0" presId="urn:microsoft.com/office/officeart/2005/8/layout/orgChart1"/>
    <dgm:cxn modelId="{614343E4-4EB0-46D2-B7C1-AED6A6587B70}" type="presParOf" srcId="{8F57CFF4-F312-4901-B395-613BBC5BD969}" destId="{C4BD413F-97F4-45DA-BABD-7FF11FEDA802}" srcOrd="9" destOrd="0" presId="urn:microsoft.com/office/officeart/2005/8/layout/orgChart1"/>
    <dgm:cxn modelId="{B627E900-1747-421A-88F7-F4B8734F98BF}" type="presParOf" srcId="{C4BD413F-97F4-45DA-BABD-7FF11FEDA802}" destId="{6FCCCA77-73B0-4875-948E-EC68D8C246AF}" srcOrd="0" destOrd="0" presId="urn:microsoft.com/office/officeart/2005/8/layout/orgChart1"/>
    <dgm:cxn modelId="{DDEC9DDE-0FF4-4B30-BD3F-1A634CC12027}" type="presParOf" srcId="{6FCCCA77-73B0-4875-948E-EC68D8C246AF}" destId="{7B867570-CB0F-46E5-9313-7C2F6BFF28A7}" srcOrd="0" destOrd="0" presId="urn:microsoft.com/office/officeart/2005/8/layout/orgChart1"/>
    <dgm:cxn modelId="{B0AB5957-E8B7-4207-8201-F1C209A66473}" type="presParOf" srcId="{6FCCCA77-73B0-4875-948E-EC68D8C246AF}" destId="{2FDAC361-B4F0-4940-82EB-A12170E2A6A4}" srcOrd="1" destOrd="0" presId="urn:microsoft.com/office/officeart/2005/8/layout/orgChart1"/>
    <dgm:cxn modelId="{F1F14510-030D-4BC6-85D5-9392128172E8}" type="presParOf" srcId="{C4BD413F-97F4-45DA-BABD-7FF11FEDA802}" destId="{7A229A4E-F527-465E-99FD-2BBE87FF8191}" srcOrd="1" destOrd="0" presId="urn:microsoft.com/office/officeart/2005/8/layout/orgChart1"/>
    <dgm:cxn modelId="{FDBBBF34-1845-4F8C-89BE-B4DEE2087D37}" type="presParOf" srcId="{C4BD413F-97F4-45DA-BABD-7FF11FEDA802}" destId="{BF50F8FB-A769-47D6-A0E0-F9465B8D35EB}" srcOrd="2" destOrd="0" presId="urn:microsoft.com/office/officeart/2005/8/layout/orgChart1"/>
    <dgm:cxn modelId="{01E69AB2-30FE-48B3-9495-3369D437F349}" type="presParOf" srcId="{8F57CFF4-F312-4901-B395-613BBC5BD969}" destId="{0361E53C-3152-401F-A714-C68424253E1F}" srcOrd="10" destOrd="0" presId="urn:microsoft.com/office/officeart/2005/8/layout/orgChart1"/>
    <dgm:cxn modelId="{21FCE509-BE03-48AF-8D33-4A2B9765D9BF}" type="presParOf" srcId="{8F57CFF4-F312-4901-B395-613BBC5BD969}" destId="{2DBC7CDA-B0C4-4610-87FE-81E016C8194E}" srcOrd="11" destOrd="0" presId="urn:microsoft.com/office/officeart/2005/8/layout/orgChart1"/>
    <dgm:cxn modelId="{0D008236-C3B9-456D-BE8A-5EFCBDBDE4DF}" type="presParOf" srcId="{2DBC7CDA-B0C4-4610-87FE-81E016C8194E}" destId="{FC49AF83-8009-4941-8A91-5392D4158149}" srcOrd="0" destOrd="0" presId="urn:microsoft.com/office/officeart/2005/8/layout/orgChart1"/>
    <dgm:cxn modelId="{2941BD5B-B895-438D-B59C-108F0C7371A2}" type="presParOf" srcId="{FC49AF83-8009-4941-8A91-5392D4158149}" destId="{EA51EB14-AA1F-4EA2-8ABC-D81005179215}" srcOrd="0" destOrd="0" presId="urn:microsoft.com/office/officeart/2005/8/layout/orgChart1"/>
    <dgm:cxn modelId="{88AD322F-FF8F-409B-9F81-22807173D62A}" type="presParOf" srcId="{FC49AF83-8009-4941-8A91-5392D4158149}" destId="{8043DB70-C351-42AA-BD05-69DF5B1AB2C2}" srcOrd="1" destOrd="0" presId="urn:microsoft.com/office/officeart/2005/8/layout/orgChart1"/>
    <dgm:cxn modelId="{6390A3FB-1B4A-4E73-A353-8D96B016BCC4}" type="presParOf" srcId="{2DBC7CDA-B0C4-4610-87FE-81E016C8194E}" destId="{43A6B2D6-1BF5-4A12-95BE-B03C6E0639C8}" srcOrd="1" destOrd="0" presId="urn:microsoft.com/office/officeart/2005/8/layout/orgChart1"/>
    <dgm:cxn modelId="{444EFB55-BFEF-433C-9C00-CBA190A76CA4}" type="presParOf" srcId="{2DBC7CDA-B0C4-4610-87FE-81E016C8194E}" destId="{B7CB6E0D-CE48-4FDD-B0FD-CA71E3E02046}" srcOrd="2" destOrd="0" presId="urn:microsoft.com/office/officeart/2005/8/layout/orgChart1"/>
    <dgm:cxn modelId="{6D4F0DD2-8812-4D10-B018-EAA246DF5DF3}" type="presParOf" srcId="{8F57CFF4-F312-4901-B395-613BBC5BD969}" destId="{01786AAF-DB83-4374-9A33-7E4BF26E2EB5}" srcOrd="12" destOrd="0" presId="urn:microsoft.com/office/officeart/2005/8/layout/orgChart1"/>
    <dgm:cxn modelId="{A37373BA-C458-413E-ACBA-561A66DE81A6}" type="presParOf" srcId="{8F57CFF4-F312-4901-B395-613BBC5BD969}" destId="{2587939B-EC28-48F2-883A-F2915BB8DE8C}" srcOrd="13" destOrd="0" presId="urn:microsoft.com/office/officeart/2005/8/layout/orgChart1"/>
    <dgm:cxn modelId="{173A29D8-531A-4ADA-99A6-617848DCFEDB}" type="presParOf" srcId="{2587939B-EC28-48F2-883A-F2915BB8DE8C}" destId="{111318EF-3BAF-4A3D-8A87-2B747CCDA15E}" srcOrd="0" destOrd="0" presId="urn:microsoft.com/office/officeart/2005/8/layout/orgChart1"/>
    <dgm:cxn modelId="{FDD6D8FE-DB47-4E38-841B-0364E8AD9065}" type="presParOf" srcId="{111318EF-3BAF-4A3D-8A87-2B747CCDA15E}" destId="{46EA6FFD-6AEA-456D-A5BC-C8AE88411977}" srcOrd="0" destOrd="0" presId="urn:microsoft.com/office/officeart/2005/8/layout/orgChart1"/>
    <dgm:cxn modelId="{127B10A8-2BB4-4232-A0B0-0EC53F0B1C78}" type="presParOf" srcId="{111318EF-3BAF-4A3D-8A87-2B747CCDA15E}" destId="{3BCC9AEF-BC32-4B66-9CD6-D8A138409AB6}" srcOrd="1" destOrd="0" presId="urn:microsoft.com/office/officeart/2005/8/layout/orgChart1"/>
    <dgm:cxn modelId="{7D949EBC-88BD-4C10-8270-9F52E2E04936}" type="presParOf" srcId="{2587939B-EC28-48F2-883A-F2915BB8DE8C}" destId="{D47755A4-6205-4DCA-93E4-A034191AA1F0}" srcOrd="1" destOrd="0" presId="urn:microsoft.com/office/officeart/2005/8/layout/orgChart1"/>
    <dgm:cxn modelId="{EF766ABE-9A0B-4880-8CAE-4F1918CFD802}" type="presParOf" srcId="{D47755A4-6205-4DCA-93E4-A034191AA1F0}" destId="{B2AC4622-35A3-4132-8870-667164610AC7}" srcOrd="0" destOrd="0" presId="urn:microsoft.com/office/officeart/2005/8/layout/orgChart1"/>
    <dgm:cxn modelId="{51FC1D7F-9D8E-4323-A8D3-33C308B27B09}" type="presParOf" srcId="{D47755A4-6205-4DCA-93E4-A034191AA1F0}" destId="{767CB8BF-AF5F-4535-89CB-EFE20E527BC1}" srcOrd="1" destOrd="0" presId="urn:microsoft.com/office/officeart/2005/8/layout/orgChart1"/>
    <dgm:cxn modelId="{5450443B-2DCB-4E1D-890F-77AF68E8B199}" type="presParOf" srcId="{767CB8BF-AF5F-4535-89CB-EFE20E527BC1}" destId="{07F2E696-C19A-4716-BB5B-C3FE14AFF112}" srcOrd="0" destOrd="0" presId="urn:microsoft.com/office/officeart/2005/8/layout/orgChart1"/>
    <dgm:cxn modelId="{1DB0AA78-A139-4CA2-90B7-7C2C56810264}" type="presParOf" srcId="{07F2E696-C19A-4716-BB5B-C3FE14AFF112}" destId="{E3ABE92B-D99F-494A-8358-F74F2A0FB9E9}" srcOrd="0" destOrd="0" presId="urn:microsoft.com/office/officeart/2005/8/layout/orgChart1"/>
    <dgm:cxn modelId="{8F274B32-0C22-4082-BD79-9B92AAC3583C}" type="presParOf" srcId="{07F2E696-C19A-4716-BB5B-C3FE14AFF112}" destId="{F80D433F-58C3-4F58-90B7-9C98D7114ECA}" srcOrd="1" destOrd="0" presId="urn:microsoft.com/office/officeart/2005/8/layout/orgChart1"/>
    <dgm:cxn modelId="{FE4AB704-86D0-44D3-B798-6886F3C940E8}" type="presParOf" srcId="{767CB8BF-AF5F-4535-89CB-EFE20E527BC1}" destId="{E5141822-91E5-4771-A5E1-42CAD93CAFCC}" srcOrd="1" destOrd="0" presId="urn:microsoft.com/office/officeart/2005/8/layout/orgChart1"/>
    <dgm:cxn modelId="{26AC0D4F-CF3E-494B-ACEC-6FFA6EFA4612}" type="presParOf" srcId="{767CB8BF-AF5F-4535-89CB-EFE20E527BC1}" destId="{2C84CE23-EB84-4B12-BF00-FB83C23D2111}" srcOrd="2" destOrd="0" presId="urn:microsoft.com/office/officeart/2005/8/layout/orgChart1"/>
    <dgm:cxn modelId="{F95D3168-EF37-4885-A0C2-8DA7C58B2ED8}" type="presParOf" srcId="{D47755A4-6205-4DCA-93E4-A034191AA1F0}" destId="{CDAF0471-24FF-4E3C-A75E-A496780C5003}" srcOrd="2" destOrd="0" presId="urn:microsoft.com/office/officeart/2005/8/layout/orgChart1"/>
    <dgm:cxn modelId="{F0B0092F-07F5-4682-AC68-D8041DD2A494}" type="presParOf" srcId="{D47755A4-6205-4DCA-93E4-A034191AA1F0}" destId="{6411B186-E847-4A1C-90E5-A1F7BE33A66D}" srcOrd="3" destOrd="0" presId="urn:microsoft.com/office/officeart/2005/8/layout/orgChart1"/>
    <dgm:cxn modelId="{C846E5C9-DCCD-46F3-8C44-3E6F122E267D}" type="presParOf" srcId="{6411B186-E847-4A1C-90E5-A1F7BE33A66D}" destId="{F655DD96-A845-4B88-B243-E08E6F78451B}" srcOrd="0" destOrd="0" presId="urn:microsoft.com/office/officeart/2005/8/layout/orgChart1"/>
    <dgm:cxn modelId="{04F97ACE-1800-4B6E-90D4-0001D1DFD66D}" type="presParOf" srcId="{F655DD96-A845-4B88-B243-E08E6F78451B}" destId="{5ECF6735-09EC-47E9-AFFA-3DC8B7DD5761}" srcOrd="0" destOrd="0" presId="urn:microsoft.com/office/officeart/2005/8/layout/orgChart1"/>
    <dgm:cxn modelId="{58642CC9-57C8-4A2B-B873-75B4D733AEC5}" type="presParOf" srcId="{F655DD96-A845-4B88-B243-E08E6F78451B}" destId="{35A99046-A54A-42E0-ADCD-55694160AEE3}" srcOrd="1" destOrd="0" presId="urn:microsoft.com/office/officeart/2005/8/layout/orgChart1"/>
    <dgm:cxn modelId="{831326FC-2DBA-425A-AFF2-32C4BFAE6945}" type="presParOf" srcId="{6411B186-E847-4A1C-90E5-A1F7BE33A66D}" destId="{15FFCCA7-15A3-4315-AD6A-FF2152E10A72}" srcOrd="1" destOrd="0" presId="urn:microsoft.com/office/officeart/2005/8/layout/orgChart1"/>
    <dgm:cxn modelId="{C3351498-EB05-4B4E-BC00-AABA258C80F5}" type="presParOf" srcId="{6411B186-E847-4A1C-90E5-A1F7BE33A66D}" destId="{88CAD312-7B6B-4DA8-A72F-EDE10F8CB485}" srcOrd="2" destOrd="0" presId="urn:microsoft.com/office/officeart/2005/8/layout/orgChart1"/>
    <dgm:cxn modelId="{3029D81F-BD1F-4B71-B768-5A16BF4B1D78}" type="presParOf" srcId="{D47755A4-6205-4DCA-93E4-A034191AA1F0}" destId="{B86FB5FF-DBB8-41E6-8032-9E6DB3C39BEA}" srcOrd="4" destOrd="0" presId="urn:microsoft.com/office/officeart/2005/8/layout/orgChart1"/>
    <dgm:cxn modelId="{2ED60056-3B48-4AB6-B02E-53788BE60C7F}" type="presParOf" srcId="{D47755A4-6205-4DCA-93E4-A034191AA1F0}" destId="{23754D0C-BC99-4F9C-AC5F-7C5FD9B07C73}" srcOrd="5" destOrd="0" presId="urn:microsoft.com/office/officeart/2005/8/layout/orgChart1"/>
    <dgm:cxn modelId="{4D74D221-F97D-4265-AA45-8432B0B802D2}" type="presParOf" srcId="{23754D0C-BC99-4F9C-AC5F-7C5FD9B07C73}" destId="{D413CBBB-F3BE-48F4-9CCF-BBA40212EA93}" srcOrd="0" destOrd="0" presId="urn:microsoft.com/office/officeart/2005/8/layout/orgChart1"/>
    <dgm:cxn modelId="{25B33CD4-CFBD-4ADB-BC1D-3BF82B32A13C}" type="presParOf" srcId="{D413CBBB-F3BE-48F4-9CCF-BBA40212EA93}" destId="{2FFD0F24-B73D-45BC-BACE-3613C9F7B101}" srcOrd="0" destOrd="0" presId="urn:microsoft.com/office/officeart/2005/8/layout/orgChart1"/>
    <dgm:cxn modelId="{1F801EC3-1929-4C91-96E9-DA5F5F53DB3D}" type="presParOf" srcId="{D413CBBB-F3BE-48F4-9CCF-BBA40212EA93}" destId="{56765F19-A394-4545-9675-4F8D3D445F59}" srcOrd="1" destOrd="0" presId="urn:microsoft.com/office/officeart/2005/8/layout/orgChart1"/>
    <dgm:cxn modelId="{07E9AB83-30FF-4538-AF47-FACBD4B44B49}" type="presParOf" srcId="{23754D0C-BC99-4F9C-AC5F-7C5FD9B07C73}" destId="{57FD7A1C-9E67-484E-B799-D0A6BD24211E}" srcOrd="1" destOrd="0" presId="urn:microsoft.com/office/officeart/2005/8/layout/orgChart1"/>
    <dgm:cxn modelId="{58F36229-17E1-4056-9858-8E3AA1097604}" type="presParOf" srcId="{23754D0C-BC99-4F9C-AC5F-7C5FD9B07C73}" destId="{F6B1B3A5-B8C2-473C-A758-CB8C8396B158}" srcOrd="2" destOrd="0" presId="urn:microsoft.com/office/officeart/2005/8/layout/orgChart1"/>
    <dgm:cxn modelId="{1605E0F4-2CA9-4F59-92B1-BF8EFCD713EE}" type="presParOf" srcId="{D47755A4-6205-4DCA-93E4-A034191AA1F0}" destId="{9D1C8EBE-97D3-4C55-B541-1BD6EBFE21C8}" srcOrd="6" destOrd="0" presId="urn:microsoft.com/office/officeart/2005/8/layout/orgChart1"/>
    <dgm:cxn modelId="{69A58A54-C357-403E-830A-B21C3AC43C8D}" type="presParOf" srcId="{D47755A4-6205-4DCA-93E4-A034191AA1F0}" destId="{B0BBAA7A-5D25-49A5-B93B-31D0E8FBC789}" srcOrd="7" destOrd="0" presId="urn:microsoft.com/office/officeart/2005/8/layout/orgChart1"/>
    <dgm:cxn modelId="{EFA0C95C-661F-4B03-8BD6-9323B264F979}" type="presParOf" srcId="{B0BBAA7A-5D25-49A5-B93B-31D0E8FBC789}" destId="{53B228DC-1148-4F4C-860F-D550B7C3215A}" srcOrd="0" destOrd="0" presId="urn:microsoft.com/office/officeart/2005/8/layout/orgChart1"/>
    <dgm:cxn modelId="{54607532-B1D0-4957-A6B6-235D7545709D}" type="presParOf" srcId="{53B228DC-1148-4F4C-860F-D550B7C3215A}" destId="{D8093072-A6C6-4B0D-84ED-0FC57396C342}" srcOrd="0" destOrd="0" presId="urn:microsoft.com/office/officeart/2005/8/layout/orgChart1"/>
    <dgm:cxn modelId="{9CE8555F-86FA-45E2-BF59-3E541055B804}" type="presParOf" srcId="{53B228DC-1148-4F4C-860F-D550B7C3215A}" destId="{5B445172-9F58-4944-9C6D-E725E4CB9819}" srcOrd="1" destOrd="0" presId="urn:microsoft.com/office/officeart/2005/8/layout/orgChart1"/>
    <dgm:cxn modelId="{78ADB114-A395-44B0-B25E-9CF4D2EE03E7}" type="presParOf" srcId="{B0BBAA7A-5D25-49A5-B93B-31D0E8FBC789}" destId="{7FDC337B-41CC-4D8E-AC77-56A02192C46D}" srcOrd="1" destOrd="0" presId="urn:microsoft.com/office/officeart/2005/8/layout/orgChart1"/>
    <dgm:cxn modelId="{5D17CB5D-BF5D-4859-9AA9-1BAFC1FC0294}" type="presParOf" srcId="{B0BBAA7A-5D25-49A5-B93B-31D0E8FBC789}" destId="{250C9F3E-537A-4613-8319-E65897C75CF5}" srcOrd="2" destOrd="0" presId="urn:microsoft.com/office/officeart/2005/8/layout/orgChart1"/>
    <dgm:cxn modelId="{64017272-DA87-434D-988B-2F4A4D1934FE}" type="presParOf" srcId="{2587939B-EC28-48F2-883A-F2915BB8DE8C}" destId="{BEF3A168-EB35-4CBF-B8BD-468696464B72}" srcOrd="2" destOrd="0" presId="urn:microsoft.com/office/officeart/2005/8/layout/orgChart1"/>
    <dgm:cxn modelId="{8945EDA8-3BC6-4342-A654-A0C2A3BF5768}" type="presParOf" srcId="{D3CD52D8-3C0D-4307-A819-61971A7128EB}" destId="{DA4FAF02-07C1-4329-8F91-73750E6D7BFD}" srcOrd="2" destOrd="0" presId="urn:microsoft.com/office/officeart/2005/8/layout/orgChart1"/>
    <dgm:cxn modelId="{DF5D5C5A-5740-46AE-BAF5-94917B0DBC26}" type="presParOf" srcId="{1A09173E-7B60-463C-A7FE-F27871C7AA00}" destId="{6D279EF9-F58F-4F14-96E7-1BB6522053D1}" srcOrd="6" destOrd="0" presId="urn:microsoft.com/office/officeart/2005/8/layout/orgChart1"/>
    <dgm:cxn modelId="{3C0DE374-A5C3-4212-B2EF-56AF801F2B83}" type="presParOf" srcId="{1A09173E-7B60-463C-A7FE-F27871C7AA00}" destId="{DFE04FD4-4D56-4B34-9104-F0DD2E8090DE}" srcOrd="7" destOrd="0" presId="urn:microsoft.com/office/officeart/2005/8/layout/orgChart1"/>
    <dgm:cxn modelId="{40F790A4-3605-4BB2-A3D2-C25D946E23FB}" type="presParOf" srcId="{DFE04FD4-4D56-4B34-9104-F0DD2E8090DE}" destId="{744C40C2-249B-4C3F-B17A-B751F42591D6}" srcOrd="0" destOrd="0" presId="urn:microsoft.com/office/officeart/2005/8/layout/orgChart1"/>
    <dgm:cxn modelId="{BFE38C83-97B7-44CA-9F7F-683307037CF9}" type="presParOf" srcId="{744C40C2-249B-4C3F-B17A-B751F42591D6}" destId="{F9573499-8C72-46EF-8596-C41A2CF7F766}" srcOrd="0" destOrd="0" presId="urn:microsoft.com/office/officeart/2005/8/layout/orgChart1"/>
    <dgm:cxn modelId="{A7FE10A4-81B4-4424-9C46-993C3F87FEFC}" type="presParOf" srcId="{744C40C2-249B-4C3F-B17A-B751F42591D6}" destId="{DA26938B-BC70-4EB2-8575-3021CD4CD877}" srcOrd="1" destOrd="0" presId="urn:microsoft.com/office/officeart/2005/8/layout/orgChart1"/>
    <dgm:cxn modelId="{7FDD775E-1FC6-443E-8A8A-37C88152861E}" type="presParOf" srcId="{DFE04FD4-4D56-4B34-9104-F0DD2E8090DE}" destId="{48C90D3F-0D79-45E4-876F-97252922C5D0}" srcOrd="1" destOrd="0" presId="urn:microsoft.com/office/officeart/2005/8/layout/orgChart1"/>
    <dgm:cxn modelId="{0C3E92C4-0DB6-43AC-BD6C-64DF91C38A90}" type="presParOf" srcId="{DFE04FD4-4D56-4B34-9104-F0DD2E8090DE}" destId="{AE5A17D2-5305-4315-B4C9-454EC1BBAB9E}" srcOrd="2" destOrd="0" presId="urn:microsoft.com/office/officeart/2005/8/layout/orgChart1"/>
    <dgm:cxn modelId="{E8DEFD8B-FA7F-4B68-B274-4EB5EAB6EB97}" type="presParOf" srcId="{1A09173E-7B60-463C-A7FE-F27871C7AA00}" destId="{2140D0AF-AE07-4C04-BCEC-2818FD1556C3}" srcOrd="8" destOrd="0" presId="urn:microsoft.com/office/officeart/2005/8/layout/orgChart1"/>
    <dgm:cxn modelId="{55EB1F7E-71C4-4161-869C-70D310933B0F}" type="presParOf" srcId="{1A09173E-7B60-463C-A7FE-F27871C7AA00}" destId="{775C285E-C4D6-4FC5-B19A-0D2C89FAD3C5}" srcOrd="9" destOrd="0" presId="urn:microsoft.com/office/officeart/2005/8/layout/orgChart1"/>
    <dgm:cxn modelId="{4B09C26D-BF7D-4960-A488-9046FEB24E9F}" type="presParOf" srcId="{775C285E-C4D6-4FC5-B19A-0D2C89FAD3C5}" destId="{B7142B04-3775-466E-9F44-CD74E531B631}" srcOrd="0" destOrd="0" presId="urn:microsoft.com/office/officeart/2005/8/layout/orgChart1"/>
    <dgm:cxn modelId="{79111912-EB41-4DA7-B340-3FBCDD0EC772}" type="presParOf" srcId="{B7142B04-3775-466E-9F44-CD74E531B631}" destId="{439FCE9F-2EAB-4A86-9081-FBE1750920BB}" srcOrd="0" destOrd="0" presId="urn:microsoft.com/office/officeart/2005/8/layout/orgChart1"/>
    <dgm:cxn modelId="{2802FF61-FAB4-41C9-B633-FF619F93A48D}" type="presParOf" srcId="{B7142B04-3775-466E-9F44-CD74E531B631}" destId="{22F1AA1A-307F-43F9-9659-542A71D3C57A}" srcOrd="1" destOrd="0" presId="urn:microsoft.com/office/officeart/2005/8/layout/orgChart1"/>
    <dgm:cxn modelId="{8016CFB3-1AFF-4323-AF1D-EFA2D1C6E728}" type="presParOf" srcId="{775C285E-C4D6-4FC5-B19A-0D2C89FAD3C5}" destId="{9DECD4B7-841D-43CA-B884-BF91E5AB0976}" srcOrd="1" destOrd="0" presId="urn:microsoft.com/office/officeart/2005/8/layout/orgChart1"/>
    <dgm:cxn modelId="{03123CB9-282F-487E-B807-8F43438CAA19}" type="presParOf" srcId="{9DECD4B7-841D-43CA-B884-BF91E5AB0976}" destId="{D167CDC7-E595-4FA1-86DF-20C83A8E9878}" srcOrd="0" destOrd="0" presId="urn:microsoft.com/office/officeart/2005/8/layout/orgChart1"/>
    <dgm:cxn modelId="{D5DC61D7-0DD2-4333-94C3-3F12BF12805B}" type="presParOf" srcId="{9DECD4B7-841D-43CA-B884-BF91E5AB0976}" destId="{83C0FEEB-7E85-4AC8-9AEF-819FE198BF5A}" srcOrd="1" destOrd="0" presId="urn:microsoft.com/office/officeart/2005/8/layout/orgChart1"/>
    <dgm:cxn modelId="{DB3C94F5-A871-4984-8E9B-BC6C43E024D2}" type="presParOf" srcId="{83C0FEEB-7E85-4AC8-9AEF-819FE198BF5A}" destId="{8D636089-9DD8-4DBB-9EB2-2ED5913C4643}" srcOrd="0" destOrd="0" presId="urn:microsoft.com/office/officeart/2005/8/layout/orgChart1"/>
    <dgm:cxn modelId="{B9099AAC-5068-4619-8175-8CCFB331D510}" type="presParOf" srcId="{8D636089-9DD8-4DBB-9EB2-2ED5913C4643}" destId="{1F16CE24-E687-4AD1-B98B-4796B891902F}" srcOrd="0" destOrd="0" presId="urn:microsoft.com/office/officeart/2005/8/layout/orgChart1"/>
    <dgm:cxn modelId="{83BDC866-05B3-45CC-935E-ACCF20BD01F0}" type="presParOf" srcId="{8D636089-9DD8-4DBB-9EB2-2ED5913C4643}" destId="{6036B14F-DCCC-46AD-855F-E5CDD5680182}" srcOrd="1" destOrd="0" presId="urn:microsoft.com/office/officeart/2005/8/layout/orgChart1"/>
    <dgm:cxn modelId="{1879F4CF-E4C7-4461-945A-6742DBAB48BF}" type="presParOf" srcId="{83C0FEEB-7E85-4AC8-9AEF-819FE198BF5A}" destId="{D8EB8209-823F-4B61-8ABE-D13A26A0687B}" srcOrd="1" destOrd="0" presId="urn:microsoft.com/office/officeart/2005/8/layout/orgChart1"/>
    <dgm:cxn modelId="{54E16399-59DD-4C71-B0AA-A6514C358F72}" type="presParOf" srcId="{D8EB8209-823F-4B61-8ABE-D13A26A0687B}" destId="{F2C835D9-B131-46CE-8729-92CAAC9BECCF}" srcOrd="0" destOrd="0" presId="urn:microsoft.com/office/officeart/2005/8/layout/orgChart1"/>
    <dgm:cxn modelId="{61020795-B865-4256-B241-08A635E6778C}" type="presParOf" srcId="{D8EB8209-823F-4B61-8ABE-D13A26A0687B}" destId="{37AA3B6B-1D34-4D88-8813-012DCEEDD58F}" srcOrd="1" destOrd="0" presId="urn:microsoft.com/office/officeart/2005/8/layout/orgChart1"/>
    <dgm:cxn modelId="{6719569A-C1F8-4BF4-B213-13C997878099}" type="presParOf" srcId="{37AA3B6B-1D34-4D88-8813-012DCEEDD58F}" destId="{97CB45C9-674A-4B26-86B9-95FF32067EA8}" srcOrd="0" destOrd="0" presId="urn:microsoft.com/office/officeart/2005/8/layout/orgChart1"/>
    <dgm:cxn modelId="{D64D6A82-C1C9-45EF-A40A-536FBBDD6AD2}" type="presParOf" srcId="{97CB45C9-674A-4B26-86B9-95FF32067EA8}" destId="{231C82CF-FD8F-4F12-90A4-725F24CF85E3}" srcOrd="0" destOrd="0" presId="urn:microsoft.com/office/officeart/2005/8/layout/orgChart1"/>
    <dgm:cxn modelId="{B06F11FB-F19F-438A-BA10-19DC4CE629F1}" type="presParOf" srcId="{97CB45C9-674A-4B26-86B9-95FF32067EA8}" destId="{4787BB7A-5732-436B-9497-46E24E14F789}" srcOrd="1" destOrd="0" presId="urn:microsoft.com/office/officeart/2005/8/layout/orgChart1"/>
    <dgm:cxn modelId="{FC2091BB-DC82-4046-82D8-A6F60D7264B4}" type="presParOf" srcId="{37AA3B6B-1D34-4D88-8813-012DCEEDD58F}" destId="{01E6D4EE-2D9F-4D21-BD13-2632C3C45C52}" srcOrd="1" destOrd="0" presId="urn:microsoft.com/office/officeart/2005/8/layout/orgChart1"/>
    <dgm:cxn modelId="{CA5F49EA-5F80-4153-BD2D-B4164CE5B4F8}" type="presParOf" srcId="{37AA3B6B-1D34-4D88-8813-012DCEEDD58F}" destId="{0239BD02-14E9-496B-A324-6D925BB794E9}" srcOrd="2" destOrd="0" presId="urn:microsoft.com/office/officeart/2005/8/layout/orgChart1"/>
    <dgm:cxn modelId="{353308D5-6F3F-4CFB-9E01-CE0793934C2D}" type="presParOf" srcId="{D8EB8209-823F-4B61-8ABE-D13A26A0687B}" destId="{8DD38AA8-F5AA-4B85-AB6F-F45C3053FF3D}" srcOrd="2" destOrd="0" presId="urn:microsoft.com/office/officeart/2005/8/layout/orgChart1"/>
    <dgm:cxn modelId="{4F5BD0AA-EC25-41D1-B0C6-B58738CFD53D}" type="presParOf" srcId="{D8EB8209-823F-4B61-8ABE-D13A26A0687B}" destId="{7FE7C992-37F0-4BB4-9C0B-F97E1A8FF296}" srcOrd="3" destOrd="0" presId="urn:microsoft.com/office/officeart/2005/8/layout/orgChart1"/>
    <dgm:cxn modelId="{5F8C2201-0F06-4669-922E-A157C4E23D28}" type="presParOf" srcId="{7FE7C992-37F0-4BB4-9C0B-F97E1A8FF296}" destId="{AE4FEBB9-0BCE-4DA4-8225-DD632DAEAB72}" srcOrd="0" destOrd="0" presId="urn:microsoft.com/office/officeart/2005/8/layout/orgChart1"/>
    <dgm:cxn modelId="{062CD26F-D001-48A6-96C4-A89EAD3B07F7}" type="presParOf" srcId="{AE4FEBB9-0BCE-4DA4-8225-DD632DAEAB72}" destId="{919A4491-B866-4CE7-89CC-F8B57064A71C}" srcOrd="0" destOrd="0" presId="urn:microsoft.com/office/officeart/2005/8/layout/orgChart1"/>
    <dgm:cxn modelId="{53F1CA58-9FF5-406E-96FD-BCC0B8DEECCB}" type="presParOf" srcId="{AE4FEBB9-0BCE-4DA4-8225-DD632DAEAB72}" destId="{B290DA56-7CEB-4FFC-A0B2-5A7F87B4F391}" srcOrd="1" destOrd="0" presId="urn:microsoft.com/office/officeart/2005/8/layout/orgChart1"/>
    <dgm:cxn modelId="{677E0587-89C4-4F01-9069-78AD05D96EBE}" type="presParOf" srcId="{7FE7C992-37F0-4BB4-9C0B-F97E1A8FF296}" destId="{5FE86D2B-7789-4C55-8DF7-5D99B4C2BC9E}" srcOrd="1" destOrd="0" presId="urn:microsoft.com/office/officeart/2005/8/layout/orgChart1"/>
    <dgm:cxn modelId="{B432F530-D7C3-4747-92C9-CB83BD281496}" type="presParOf" srcId="{7FE7C992-37F0-4BB4-9C0B-F97E1A8FF296}" destId="{AC5227CA-A9B0-4EF6-A6EE-83AC4FADD030}" srcOrd="2" destOrd="0" presId="urn:microsoft.com/office/officeart/2005/8/layout/orgChart1"/>
    <dgm:cxn modelId="{86F68540-DF3C-4895-AA6E-4434F80BCF65}" type="presParOf" srcId="{83C0FEEB-7E85-4AC8-9AEF-819FE198BF5A}" destId="{A52477C2-2639-4576-A510-E7A7E11E6A2E}" srcOrd="2" destOrd="0" presId="urn:microsoft.com/office/officeart/2005/8/layout/orgChart1"/>
    <dgm:cxn modelId="{3365FE9B-B6A8-4CB4-AEC7-8B4FE502A38D}" type="presParOf" srcId="{775C285E-C4D6-4FC5-B19A-0D2C89FAD3C5}" destId="{43CCF06C-08C1-440D-842E-30024E8D5409}" srcOrd="2" destOrd="0" presId="urn:microsoft.com/office/officeart/2005/8/layout/orgChart1"/>
    <dgm:cxn modelId="{1FBB4364-1747-4244-93CE-BC06F08FEEEF}" type="presParOf" srcId="{1A09173E-7B60-463C-A7FE-F27871C7AA00}" destId="{EECD504D-6F0D-4601-8AFA-AA028146F76F}" srcOrd="10" destOrd="0" presId="urn:microsoft.com/office/officeart/2005/8/layout/orgChart1"/>
    <dgm:cxn modelId="{0033BEB3-E70D-4B0F-8251-BFAB83CDAAB0}" type="presParOf" srcId="{1A09173E-7B60-463C-A7FE-F27871C7AA00}" destId="{D37A9AAD-3880-4FA3-AB63-5EE2DC350C90}" srcOrd="11" destOrd="0" presId="urn:microsoft.com/office/officeart/2005/8/layout/orgChart1"/>
    <dgm:cxn modelId="{93593283-E776-43A7-B5CE-2953AB6AC948}" type="presParOf" srcId="{D37A9AAD-3880-4FA3-AB63-5EE2DC350C90}" destId="{DD58941D-A84B-4C88-AD24-E2AD4B55780F}" srcOrd="0" destOrd="0" presId="urn:microsoft.com/office/officeart/2005/8/layout/orgChart1"/>
    <dgm:cxn modelId="{F1D5A2FC-4F79-4B5D-A162-07E8FCC62D7E}" type="presParOf" srcId="{DD58941D-A84B-4C88-AD24-E2AD4B55780F}" destId="{C902C530-8F23-4499-A9CC-844748100B1C}" srcOrd="0" destOrd="0" presId="urn:microsoft.com/office/officeart/2005/8/layout/orgChart1"/>
    <dgm:cxn modelId="{7340616D-FA3F-4BE6-ABEC-F622703767C4}" type="presParOf" srcId="{DD58941D-A84B-4C88-AD24-E2AD4B55780F}" destId="{4FD514BC-6611-490D-B0BE-2C2A976AA19D}" srcOrd="1" destOrd="0" presId="urn:microsoft.com/office/officeart/2005/8/layout/orgChart1"/>
    <dgm:cxn modelId="{9718AFFE-FEC5-474A-AA5E-D92DA3F02E35}" type="presParOf" srcId="{D37A9AAD-3880-4FA3-AB63-5EE2DC350C90}" destId="{D09D868D-D2BA-4719-9B22-E053378ED241}" srcOrd="1" destOrd="0" presId="urn:microsoft.com/office/officeart/2005/8/layout/orgChart1"/>
    <dgm:cxn modelId="{036F90BD-0795-41D8-8723-FC510A3B9F3C}" type="presParOf" srcId="{D09D868D-D2BA-4719-9B22-E053378ED241}" destId="{823BAF24-11FE-4402-A957-823366D4B733}" srcOrd="0" destOrd="0" presId="urn:microsoft.com/office/officeart/2005/8/layout/orgChart1"/>
    <dgm:cxn modelId="{E6211360-6413-423E-9CDF-D72CF44BEEA6}" type="presParOf" srcId="{D09D868D-D2BA-4719-9B22-E053378ED241}" destId="{6D911A77-2FED-4419-A872-15D45C8B0BE1}" srcOrd="1" destOrd="0" presId="urn:microsoft.com/office/officeart/2005/8/layout/orgChart1"/>
    <dgm:cxn modelId="{6FB4C44A-DABA-47C0-B40F-B5F2438A4641}" type="presParOf" srcId="{6D911A77-2FED-4419-A872-15D45C8B0BE1}" destId="{F0029C3A-A9A5-4647-AB79-16871EC0B776}" srcOrd="0" destOrd="0" presId="urn:microsoft.com/office/officeart/2005/8/layout/orgChart1"/>
    <dgm:cxn modelId="{B24CA20F-D5E5-48F5-A926-BB9E69541425}" type="presParOf" srcId="{F0029C3A-A9A5-4647-AB79-16871EC0B776}" destId="{B9D8C2F1-4691-4EAD-AE13-0DAC85957173}" srcOrd="0" destOrd="0" presId="urn:microsoft.com/office/officeart/2005/8/layout/orgChart1"/>
    <dgm:cxn modelId="{DF1758EA-7E5B-4CB9-8E80-7437645CB878}" type="presParOf" srcId="{F0029C3A-A9A5-4647-AB79-16871EC0B776}" destId="{FF103DEC-72F6-446F-B2EF-4C1B388238BC}" srcOrd="1" destOrd="0" presId="urn:microsoft.com/office/officeart/2005/8/layout/orgChart1"/>
    <dgm:cxn modelId="{41A46064-9B17-4721-A535-5832CA1CCE8B}" type="presParOf" srcId="{6D911A77-2FED-4419-A872-15D45C8B0BE1}" destId="{605E052B-7E3B-49A0-A5C4-4B5763049D40}" srcOrd="1" destOrd="0" presId="urn:microsoft.com/office/officeart/2005/8/layout/orgChart1"/>
    <dgm:cxn modelId="{72038EC6-61FF-4C36-AF73-71CFBD0851FB}" type="presParOf" srcId="{6D911A77-2FED-4419-A872-15D45C8B0BE1}" destId="{7F859DD4-9E14-4F33-9BFF-382EB550B40A}" srcOrd="2" destOrd="0" presId="urn:microsoft.com/office/officeart/2005/8/layout/orgChart1"/>
    <dgm:cxn modelId="{F9F2B426-45E5-4F92-AB77-D133450B6A9D}" type="presParOf" srcId="{D37A9AAD-3880-4FA3-AB63-5EE2DC350C90}" destId="{58DD920F-480A-422E-8752-CE0E7F27DDB2}" srcOrd="2" destOrd="0" presId="urn:microsoft.com/office/officeart/2005/8/layout/orgChart1"/>
    <dgm:cxn modelId="{0DB05FDD-9D98-4CE9-BFEF-53423BFD47CA}" type="presParOf" srcId="{1A09173E-7B60-463C-A7FE-F27871C7AA00}" destId="{17696344-9CC7-4D90-8838-22B33128EC91}" srcOrd="12" destOrd="0" presId="urn:microsoft.com/office/officeart/2005/8/layout/orgChart1"/>
    <dgm:cxn modelId="{461F273C-09D1-4A50-8051-F65E5D5CEC57}" type="presParOf" srcId="{1A09173E-7B60-463C-A7FE-F27871C7AA00}" destId="{1323983B-5CD9-4F9B-996E-F05F354BE385}" srcOrd="13" destOrd="0" presId="urn:microsoft.com/office/officeart/2005/8/layout/orgChart1"/>
    <dgm:cxn modelId="{5833CA19-BB0D-4025-BF3D-D8A13E2AF64C}" type="presParOf" srcId="{1323983B-5CD9-4F9B-996E-F05F354BE385}" destId="{40B8D846-4002-44B8-8EE4-95E5B4239D85}" srcOrd="0" destOrd="0" presId="urn:microsoft.com/office/officeart/2005/8/layout/orgChart1"/>
    <dgm:cxn modelId="{B743E50A-8F81-41B6-9A4F-77168FBE777C}" type="presParOf" srcId="{40B8D846-4002-44B8-8EE4-95E5B4239D85}" destId="{B80042BB-B3D2-4E7D-BC82-616A2E02FFC1}" srcOrd="0" destOrd="0" presId="urn:microsoft.com/office/officeart/2005/8/layout/orgChart1"/>
    <dgm:cxn modelId="{5C8F7349-2841-4BDC-A910-FDD04DB07342}" type="presParOf" srcId="{40B8D846-4002-44B8-8EE4-95E5B4239D85}" destId="{BE02659E-44E6-4AD2-8DF1-AA0196D9E2F3}" srcOrd="1" destOrd="0" presId="urn:microsoft.com/office/officeart/2005/8/layout/orgChart1"/>
    <dgm:cxn modelId="{D34BCEA6-6FFD-42FD-9E3C-12746C8703E1}" type="presParOf" srcId="{1323983B-5CD9-4F9B-996E-F05F354BE385}" destId="{C363EB3E-0510-4D9D-B24B-C195FB1D5B70}" srcOrd="1" destOrd="0" presId="urn:microsoft.com/office/officeart/2005/8/layout/orgChart1"/>
    <dgm:cxn modelId="{33506CBB-10FE-4DEE-9C48-8808015CDBA7}" type="presParOf" srcId="{1323983B-5CD9-4F9B-996E-F05F354BE385}" destId="{DA789519-02BE-417C-AD4E-561281F59A40}" srcOrd="2" destOrd="0" presId="urn:microsoft.com/office/officeart/2005/8/layout/orgChart1"/>
    <dgm:cxn modelId="{77291DA5-0172-44E3-B883-4FF514AB56DA}" type="presParOf" srcId="{7D634D68-A27D-4476-9375-12228ED4599E}" destId="{41493FF1-19A9-439D-BFC3-79E5F93F4F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96B34-183F-45BA-B86A-B2292C51EAA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061BDB-5416-497E-BF85-FE5C75C7593A}">
      <dgm:prSet phldrT="[文本]"/>
      <dgm:spPr/>
      <dgm:t>
        <a:bodyPr/>
        <a:lstStyle/>
        <a:p>
          <a:r>
            <a:rPr lang="zh-CN" altLang="en-US" dirty="0"/>
            <a:t>首页</a:t>
          </a:r>
        </a:p>
      </dgm:t>
    </dgm:pt>
    <dgm:pt modelId="{8C262A91-B721-41E4-A36D-F3178993A6AD}" type="parTrans" cxnId="{BF0DDACF-A42F-464A-8223-1AF290BFF614}">
      <dgm:prSet/>
      <dgm:spPr/>
      <dgm:t>
        <a:bodyPr/>
        <a:lstStyle/>
        <a:p>
          <a:endParaRPr lang="zh-CN" altLang="en-US"/>
        </a:p>
      </dgm:t>
    </dgm:pt>
    <dgm:pt modelId="{CF3A71F5-4273-47C0-976B-7D0DDC3F6936}" type="sibTrans" cxnId="{BF0DDACF-A42F-464A-8223-1AF290BFF614}">
      <dgm:prSet/>
      <dgm:spPr/>
      <dgm:t>
        <a:bodyPr/>
        <a:lstStyle/>
        <a:p>
          <a:endParaRPr lang="zh-CN" altLang="en-US"/>
        </a:p>
      </dgm:t>
    </dgm:pt>
    <dgm:pt modelId="{10E7FA18-1F87-4563-A7F5-FE4C5785443E}">
      <dgm:prSet phldrT="[文本]"/>
      <dgm:spPr/>
      <dgm:t>
        <a:bodyPr/>
        <a:lstStyle/>
        <a:p>
          <a:r>
            <a:rPr lang="zh-CN" altLang="en-US" dirty="0"/>
            <a:t>协会工作</a:t>
          </a:r>
        </a:p>
      </dgm:t>
    </dgm:pt>
    <dgm:pt modelId="{F16ACBCD-15FA-413A-9018-4B354EE9C9E8}" type="parTrans" cxnId="{48622808-47D1-40B3-ACF8-E56AB7E1A276}">
      <dgm:prSet/>
      <dgm:spPr/>
      <dgm:t>
        <a:bodyPr/>
        <a:lstStyle/>
        <a:p>
          <a:endParaRPr lang="zh-CN" altLang="en-US"/>
        </a:p>
      </dgm:t>
    </dgm:pt>
    <dgm:pt modelId="{133B8D38-EDE9-45A4-AC02-A9EA297B2AF6}" type="sibTrans" cxnId="{48622808-47D1-40B3-ACF8-E56AB7E1A276}">
      <dgm:prSet/>
      <dgm:spPr/>
      <dgm:t>
        <a:bodyPr/>
        <a:lstStyle/>
        <a:p>
          <a:endParaRPr lang="zh-CN" altLang="en-US"/>
        </a:p>
      </dgm:t>
    </dgm:pt>
    <dgm:pt modelId="{E3702E23-40FE-4DA0-B320-4670877A5EEF}">
      <dgm:prSet phldrT="[文本]"/>
      <dgm:spPr/>
      <dgm:t>
        <a:bodyPr/>
        <a:lstStyle/>
        <a:p>
          <a:r>
            <a:rPr lang="zh-CN" altLang="en-US" dirty="0"/>
            <a:t>评选评估</a:t>
          </a:r>
          <a:endParaRPr lang="en-US" altLang="zh-CN" dirty="0"/>
        </a:p>
      </dgm:t>
    </dgm:pt>
    <dgm:pt modelId="{4CBBF060-5EBD-4B48-B6AF-6A46E3302939}" type="parTrans" cxnId="{FC2B8A4C-8C6B-429C-A190-9742EE64E6A6}">
      <dgm:prSet/>
      <dgm:spPr/>
      <dgm:t>
        <a:bodyPr/>
        <a:lstStyle/>
        <a:p>
          <a:endParaRPr lang="zh-CN" altLang="en-US"/>
        </a:p>
      </dgm:t>
    </dgm:pt>
    <dgm:pt modelId="{E9C4396D-EAE1-408E-88F4-040C6190D014}" type="sibTrans" cxnId="{FC2B8A4C-8C6B-429C-A190-9742EE64E6A6}">
      <dgm:prSet/>
      <dgm:spPr/>
      <dgm:t>
        <a:bodyPr/>
        <a:lstStyle/>
        <a:p>
          <a:endParaRPr lang="zh-CN" altLang="en-US"/>
        </a:p>
      </dgm:t>
    </dgm:pt>
    <dgm:pt modelId="{DCE7C777-5359-4558-A047-3AA67F1F4D6E}">
      <dgm:prSet phldrT="[文本]"/>
      <dgm:spPr/>
      <dgm:t>
        <a:bodyPr/>
        <a:lstStyle/>
        <a:p>
          <a:r>
            <a:rPr lang="zh-CN" altLang="en-US" dirty="0"/>
            <a:t>资讯中心</a:t>
          </a:r>
        </a:p>
      </dgm:t>
    </dgm:pt>
    <dgm:pt modelId="{0CD72DDE-21B2-467C-817E-79A3D02E7219}" type="parTrans" cxnId="{6A87D3A4-F02F-4CCA-AADC-36645FF88B6F}">
      <dgm:prSet/>
      <dgm:spPr/>
      <dgm:t>
        <a:bodyPr/>
        <a:lstStyle/>
        <a:p>
          <a:endParaRPr lang="zh-CN" altLang="en-US"/>
        </a:p>
      </dgm:t>
    </dgm:pt>
    <dgm:pt modelId="{480BA85D-EFFD-4382-998D-C98554ECF34F}" type="sibTrans" cxnId="{6A87D3A4-F02F-4CCA-AADC-36645FF88B6F}">
      <dgm:prSet/>
      <dgm:spPr/>
      <dgm:t>
        <a:bodyPr/>
        <a:lstStyle/>
        <a:p>
          <a:endParaRPr lang="zh-CN" altLang="en-US"/>
        </a:p>
      </dgm:t>
    </dgm:pt>
    <dgm:pt modelId="{0AE6B32C-FDCE-4805-8247-7C2DAB607970}">
      <dgm:prSet phldrT="[文本]"/>
      <dgm:spPr/>
      <dgm:t>
        <a:bodyPr/>
        <a:lstStyle/>
        <a:p>
          <a:r>
            <a:rPr lang="zh-CN" altLang="en-US" dirty="0"/>
            <a:t>公告通知</a:t>
          </a:r>
        </a:p>
      </dgm:t>
    </dgm:pt>
    <dgm:pt modelId="{6FC404B6-E912-436B-96EC-C519896FDBB6}" type="parTrans" cxnId="{5B3839F6-FA4A-46BA-8DF4-9893A9347B03}">
      <dgm:prSet/>
      <dgm:spPr/>
      <dgm:t>
        <a:bodyPr/>
        <a:lstStyle/>
        <a:p>
          <a:endParaRPr lang="zh-CN" altLang="en-US"/>
        </a:p>
      </dgm:t>
    </dgm:pt>
    <dgm:pt modelId="{449B6549-0A17-4A02-A15F-085B565F808B}" type="sibTrans" cxnId="{5B3839F6-FA4A-46BA-8DF4-9893A9347B03}">
      <dgm:prSet/>
      <dgm:spPr/>
      <dgm:t>
        <a:bodyPr/>
        <a:lstStyle/>
        <a:p>
          <a:endParaRPr lang="zh-CN" altLang="en-US"/>
        </a:p>
      </dgm:t>
    </dgm:pt>
    <dgm:pt modelId="{9839BDF5-0CEA-4765-B8CF-10361A1F8C89}">
      <dgm:prSet phldrT="[文本]"/>
      <dgm:spPr/>
      <dgm:t>
        <a:bodyPr/>
        <a:lstStyle/>
        <a:p>
          <a:r>
            <a:rPr lang="zh-CN" altLang="en-US" dirty="0"/>
            <a:t>政策法规</a:t>
          </a:r>
        </a:p>
      </dgm:t>
    </dgm:pt>
    <dgm:pt modelId="{7761FCAD-9514-4D70-A355-D9001A339F85}" type="parTrans" cxnId="{81F7055B-943D-4D17-9AB4-90F651E103A2}">
      <dgm:prSet/>
      <dgm:spPr/>
      <dgm:t>
        <a:bodyPr/>
        <a:lstStyle/>
        <a:p>
          <a:endParaRPr lang="zh-CN" altLang="en-US"/>
        </a:p>
      </dgm:t>
    </dgm:pt>
    <dgm:pt modelId="{06392F52-6BB8-41A3-B8EE-42B4FECC963C}" type="sibTrans" cxnId="{81F7055B-943D-4D17-9AB4-90F651E103A2}">
      <dgm:prSet/>
      <dgm:spPr/>
      <dgm:t>
        <a:bodyPr/>
        <a:lstStyle/>
        <a:p>
          <a:endParaRPr lang="zh-CN" altLang="en-US"/>
        </a:p>
      </dgm:t>
    </dgm:pt>
    <dgm:pt modelId="{4F5805B3-F21A-4A95-BF54-3C490E22B74A}">
      <dgm:prSet phldrT="[文本]"/>
      <dgm:spPr/>
      <dgm:t>
        <a:bodyPr/>
        <a:lstStyle/>
        <a:p>
          <a:r>
            <a:rPr lang="zh-CN" altLang="en-US" dirty="0"/>
            <a:t>培训通告</a:t>
          </a:r>
          <a:endParaRPr lang="en-US" altLang="zh-CN" dirty="0"/>
        </a:p>
      </dgm:t>
    </dgm:pt>
    <dgm:pt modelId="{3657BFD3-4AB4-4C18-9529-33244596F4EB}" type="parTrans" cxnId="{C4F66C27-B344-4EB4-850C-7CB611AA2B85}">
      <dgm:prSet/>
      <dgm:spPr/>
      <dgm:t>
        <a:bodyPr/>
        <a:lstStyle/>
        <a:p>
          <a:endParaRPr lang="zh-CN" altLang="en-US"/>
        </a:p>
      </dgm:t>
    </dgm:pt>
    <dgm:pt modelId="{388B3165-850D-4174-BE23-55DE7ACE4336}" type="sibTrans" cxnId="{C4F66C27-B344-4EB4-850C-7CB611AA2B85}">
      <dgm:prSet/>
      <dgm:spPr/>
      <dgm:t>
        <a:bodyPr/>
        <a:lstStyle/>
        <a:p>
          <a:endParaRPr lang="zh-CN" altLang="en-US"/>
        </a:p>
      </dgm:t>
    </dgm:pt>
    <dgm:pt modelId="{59F183B9-7CCA-4280-B44C-3002D2CB0B2D}">
      <dgm:prSet phldrT="[文本]"/>
      <dgm:spPr/>
      <dgm:t>
        <a:bodyPr/>
        <a:lstStyle/>
        <a:p>
          <a:r>
            <a:rPr lang="zh-CN" altLang="en-US" dirty="0"/>
            <a:t>在线调查</a:t>
          </a:r>
          <a:endParaRPr lang="en-US" altLang="zh-CN" dirty="0"/>
        </a:p>
      </dgm:t>
    </dgm:pt>
    <dgm:pt modelId="{12FB37DF-176E-4D1B-A13B-F1A4AB47CF6E}" type="parTrans" cxnId="{589CE211-62B6-4FF9-878F-2D66D6918F46}">
      <dgm:prSet/>
      <dgm:spPr/>
      <dgm:t>
        <a:bodyPr/>
        <a:lstStyle/>
        <a:p>
          <a:endParaRPr lang="zh-CN" altLang="en-US"/>
        </a:p>
      </dgm:t>
    </dgm:pt>
    <dgm:pt modelId="{D112058B-A99B-4CE9-BDAC-7FB0EB10AB42}" type="sibTrans" cxnId="{589CE211-62B6-4FF9-878F-2D66D6918F46}">
      <dgm:prSet/>
      <dgm:spPr/>
      <dgm:t>
        <a:bodyPr/>
        <a:lstStyle/>
        <a:p>
          <a:endParaRPr lang="zh-CN" altLang="en-US"/>
        </a:p>
      </dgm:t>
    </dgm:pt>
    <dgm:pt modelId="{1F867089-2CB3-46A9-AB55-4E09CB974CBC}">
      <dgm:prSet phldrT="[文本]"/>
      <dgm:spPr/>
      <dgm:t>
        <a:bodyPr/>
        <a:lstStyle/>
        <a:p>
          <a:r>
            <a:rPr lang="zh-CN" altLang="en-US" dirty="0"/>
            <a:t>协会动态</a:t>
          </a:r>
          <a:endParaRPr lang="en-US" altLang="zh-CN" dirty="0"/>
        </a:p>
      </dgm:t>
    </dgm:pt>
    <dgm:pt modelId="{A815518F-300A-4780-B2D0-CECC51129D7E}" type="parTrans" cxnId="{C004B179-0A2C-43FF-90FB-939B9C54FE55}">
      <dgm:prSet/>
      <dgm:spPr/>
      <dgm:t>
        <a:bodyPr/>
        <a:lstStyle/>
        <a:p>
          <a:endParaRPr lang="zh-CN" altLang="en-US"/>
        </a:p>
      </dgm:t>
    </dgm:pt>
    <dgm:pt modelId="{1E3CD77E-344D-44E0-B7C9-CD6E78B62DD1}" type="sibTrans" cxnId="{C004B179-0A2C-43FF-90FB-939B9C54FE55}">
      <dgm:prSet/>
      <dgm:spPr/>
      <dgm:t>
        <a:bodyPr/>
        <a:lstStyle/>
        <a:p>
          <a:endParaRPr lang="zh-CN" altLang="en-US"/>
        </a:p>
      </dgm:t>
    </dgm:pt>
    <dgm:pt modelId="{42DDFB3A-D57D-47D0-83D1-19EB29822451}">
      <dgm:prSet phldrT="[文本]"/>
      <dgm:spPr/>
      <dgm:t>
        <a:bodyPr/>
        <a:lstStyle/>
        <a:p>
          <a:r>
            <a:rPr lang="zh-CN" altLang="en-US" dirty="0"/>
            <a:t>协会简介</a:t>
          </a:r>
        </a:p>
      </dgm:t>
    </dgm:pt>
    <dgm:pt modelId="{2791E73A-6944-4A22-9B31-ACF9EC48BAB0}" type="parTrans" cxnId="{C796364A-DA9A-498F-83FD-24126D03EEBF}">
      <dgm:prSet/>
      <dgm:spPr/>
      <dgm:t>
        <a:bodyPr/>
        <a:lstStyle/>
        <a:p>
          <a:endParaRPr lang="zh-CN" altLang="en-US"/>
        </a:p>
      </dgm:t>
    </dgm:pt>
    <dgm:pt modelId="{1D417A01-7FB8-475F-B916-8640CE4F793D}" type="sibTrans" cxnId="{C796364A-DA9A-498F-83FD-24126D03EEBF}">
      <dgm:prSet/>
      <dgm:spPr/>
      <dgm:t>
        <a:bodyPr/>
        <a:lstStyle/>
        <a:p>
          <a:endParaRPr lang="zh-CN" altLang="en-US"/>
        </a:p>
      </dgm:t>
    </dgm:pt>
    <dgm:pt modelId="{6DEAB950-2214-4A56-A754-FA38958521FA}" type="pres">
      <dgm:prSet presAssocID="{3B296B34-183F-45BA-B86A-B2292C51EAA4}" presName="layout" presStyleCnt="0">
        <dgm:presLayoutVars>
          <dgm:chMax/>
          <dgm:chPref/>
          <dgm:dir/>
          <dgm:resizeHandles/>
        </dgm:presLayoutVars>
      </dgm:prSet>
      <dgm:spPr/>
    </dgm:pt>
    <dgm:pt modelId="{B91CBEB4-DEC4-42C4-8F69-C8DF08407028}" type="pres">
      <dgm:prSet presAssocID="{C5061BDB-5416-497E-BF85-FE5C75C7593A}" presName="root" presStyleCnt="0">
        <dgm:presLayoutVars>
          <dgm:chMax/>
          <dgm:chPref/>
        </dgm:presLayoutVars>
      </dgm:prSet>
      <dgm:spPr/>
    </dgm:pt>
    <dgm:pt modelId="{32190CF0-BAD3-4483-AB77-C62710894BE5}" type="pres">
      <dgm:prSet presAssocID="{C5061BDB-5416-497E-BF85-FE5C75C7593A}" presName="rootComposite" presStyleCnt="0">
        <dgm:presLayoutVars/>
      </dgm:prSet>
      <dgm:spPr/>
    </dgm:pt>
    <dgm:pt modelId="{65C330BA-9900-484F-A191-C4380029FB4B}" type="pres">
      <dgm:prSet presAssocID="{C5061BDB-5416-497E-BF85-FE5C75C7593A}" presName="ParentAccent" presStyleLbl="alignNode1" presStyleIdx="0" presStyleCnt="4"/>
      <dgm:spPr/>
    </dgm:pt>
    <dgm:pt modelId="{D548E566-EA38-4DD9-BA17-528864EACE99}" type="pres">
      <dgm:prSet presAssocID="{C5061BDB-5416-497E-BF85-FE5C75C7593A}" presName="ParentSmallAccent" presStyleLbl="fgAcc1" presStyleIdx="0" presStyleCnt="4"/>
      <dgm:spPr/>
    </dgm:pt>
    <dgm:pt modelId="{5C0E8E2C-571F-45E2-B907-234B59528534}" type="pres">
      <dgm:prSet presAssocID="{C5061BDB-5416-497E-BF85-FE5C75C7593A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477E1C37-9DCD-4B42-85BF-3A5FB36F3974}" type="pres">
      <dgm:prSet presAssocID="{C5061BDB-5416-497E-BF85-FE5C75C7593A}" presName="childShape" presStyleCnt="0">
        <dgm:presLayoutVars>
          <dgm:chMax val="0"/>
          <dgm:chPref val="0"/>
        </dgm:presLayoutVars>
      </dgm:prSet>
      <dgm:spPr/>
    </dgm:pt>
    <dgm:pt modelId="{10D11B13-ED7E-498B-8610-9983076698F5}" type="pres">
      <dgm:prSet presAssocID="{42DDFB3A-D57D-47D0-83D1-19EB29822451}" presName="root" presStyleCnt="0">
        <dgm:presLayoutVars>
          <dgm:chMax/>
          <dgm:chPref/>
        </dgm:presLayoutVars>
      </dgm:prSet>
      <dgm:spPr/>
    </dgm:pt>
    <dgm:pt modelId="{89B9695A-E92C-489A-8EED-60872325C849}" type="pres">
      <dgm:prSet presAssocID="{42DDFB3A-D57D-47D0-83D1-19EB29822451}" presName="rootComposite" presStyleCnt="0">
        <dgm:presLayoutVars/>
      </dgm:prSet>
      <dgm:spPr/>
    </dgm:pt>
    <dgm:pt modelId="{443144CC-BBFA-456D-B9B2-B0B669BC0619}" type="pres">
      <dgm:prSet presAssocID="{42DDFB3A-D57D-47D0-83D1-19EB29822451}" presName="ParentAccent" presStyleLbl="alignNode1" presStyleIdx="1" presStyleCnt="4"/>
      <dgm:spPr/>
    </dgm:pt>
    <dgm:pt modelId="{8A4F5304-2211-46B6-BBA2-C475CB936280}" type="pres">
      <dgm:prSet presAssocID="{42DDFB3A-D57D-47D0-83D1-19EB29822451}" presName="ParentSmallAccent" presStyleLbl="fgAcc1" presStyleIdx="1" presStyleCnt="4"/>
      <dgm:spPr/>
    </dgm:pt>
    <dgm:pt modelId="{01B0F7C6-003E-4A4C-9A78-4D3834D68916}" type="pres">
      <dgm:prSet presAssocID="{42DDFB3A-D57D-47D0-83D1-19EB29822451}" presName="Parent" presStyleLbl="revTx" presStyleIdx="1" presStyleCnt="10">
        <dgm:presLayoutVars>
          <dgm:chMax/>
          <dgm:chPref val="4"/>
          <dgm:bulletEnabled val="1"/>
        </dgm:presLayoutVars>
      </dgm:prSet>
      <dgm:spPr/>
    </dgm:pt>
    <dgm:pt modelId="{7AC01036-861D-412C-BF0B-63CEF049EDD6}" type="pres">
      <dgm:prSet presAssocID="{42DDFB3A-D57D-47D0-83D1-19EB29822451}" presName="childShape" presStyleCnt="0">
        <dgm:presLayoutVars>
          <dgm:chMax val="0"/>
          <dgm:chPref val="0"/>
        </dgm:presLayoutVars>
      </dgm:prSet>
      <dgm:spPr/>
    </dgm:pt>
    <dgm:pt modelId="{FA0B1178-C123-460B-AE9D-0AA34FB138A5}" type="pres">
      <dgm:prSet presAssocID="{DCE7C777-5359-4558-A047-3AA67F1F4D6E}" presName="root" presStyleCnt="0">
        <dgm:presLayoutVars>
          <dgm:chMax/>
          <dgm:chPref/>
        </dgm:presLayoutVars>
      </dgm:prSet>
      <dgm:spPr/>
    </dgm:pt>
    <dgm:pt modelId="{6802F2E7-972A-47AC-B40B-E4AF4C911AA0}" type="pres">
      <dgm:prSet presAssocID="{DCE7C777-5359-4558-A047-3AA67F1F4D6E}" presName="rootComposite" presStyleCnt="0">
        <dgm:presLayoutVars/>
      </dgm:prSet>
      <dgm:spPr/>
    </dgm:pt>
    <dgm:pt modelId="{D830DD67-6513-4BE6-938C-3B5734139939}" type="pres">
      <dgm:prSet presAssocID="{DCE7C777-5359-4558-A047-3AA67F1F4D6E}" presName="ParentAccent" presStyleLbl="alignNode1" presStyleIdx="2" presStyleCnt="4"/>
      <dgm:spPr/>
    </dgm:pt>
    <dgm:pt modelId="{A4010E6A-6E7A-49FD-8D6F-8751DCB12266}" type="pres">
      <dgm:prSet presAssocID="{DCE7C777-5359-4558-A047-3AA67F1F4D6E}" presName="ParentSmallAccent" presStyleLbl="fgAcc1" presStyleIdx="2" presStyleCnt="4"/>
      <dgm:spPr/>
    </dgm:pt>
    <dgm:pt modelId="{0476D367-B118-421F-A5A7-AEC49C21EEA3}" type="pres">
      <dgm:prSet presAssocID="{DCE7C777-5359-4558-A047-3AA67F1F4D6E}" presName="Parent" presStyleLbl="revTx" presStyleIdx="2" presStyleCnt="10">
        <dgm:presLayoutVars>
          <dgm:chMax/>
          <dgm:chPref val="4"/>
          <dgm:bulletEnabled val="1"/>
        </dgm:presLayoutVars>
      </dgm:prSet>
      <dgm:spPr/>
    </dgm:pt>
    <dgm:pt modelId="{47E01F62-60A9-4EEA-BC36-CA2599F8FBA6}" type="pres">
      <dgm:prSet presAssocID="{DCE7C777-5359-4558-A047-3AA67F1F4D6E}" presName="childShape" presStyleCnt="0">
        <dgm:presLayoutVars>
          <dgm:chMax val="0"/>
          <dgm:chPref val="0"/>
        </dgm:presLayoutVars>
      </dgm:prSet>
      <dgm:spPr/>
    </dgm:pt>
    <dgm:pt modelId="{4130CAD7-2744-48D2-B3D0-6A8D81BA21F4}" type="pres">
      <dgm:prSet presAssocID="{0AE6B32C-FDCE-4805-8247-7C2DAB607970}" presName="childComposite" presStyleCnt="0">
        <dgm:presLayoutVars>
          <dgm:chMax val="0"/>
          <dgm:chPref val="0"/>
        </dgm:presLayoutVars>
      </dgm:prSet>
      <dgm:spPr/>
    </dgm:pt>
    <dgm:pt modelId="{0DEF063A-4387-4395-B695-B88B61A33EBC}" type="pres">
      <dgm:prSet presAssocID="{0AE6B32C-FDCE-4805-8247-7C2DAB607970}" presName="ChildAccent" presStyleLbl="solidFgAcc1" presStyleIdx="0" presStyleCnt="6"/>
      <dgm:spPr/>
    </dgm:pt>
    <dgm:pt modelId="{D50CBD9E-CEF2-497D-A384-66E2FB9BE434}" type="pres">
      <dgm:prSet presAssocID="{0AE6B32C-FDCE-4805-8247-7C2DAB607970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864C4D71-9AD9-40FD-A611-4DC61B59AC28}" type="pres">
      <dgm:prSet presAssocID="{9839BDF5-0CEA-4765-B8CF-10361A1F8C89}" presName="childComposite" presStyleCnt="0">
        <dgm:presLayoutVars>
          <dgm:chMax val="0"/>
          <dgm:chPref val="0"/>
        </dgm:presLayoutVars>
      </dgm:prSet>
      <dgm:spPr/>
    </dgm:pt>
    <dgm:pt modelId="{BE2F621A-B654-4EB8-82B7-D14EE75F226B}" type="pres">
      <dgm:prSet presAssocID="{9839BDF5-0CEA-4765-B8CF-10361A1F8C89}" presName="ChildAccent" presStyleLbl="solidFgAcc1" presStyleIdx="1" presStyleCnt="6"/>
      <dgm:spPr/>
    </dgm:pt>
    <dgm:pt modelId="{B2B83252-ED8B-4F61-B80A-6171831F99A1}" type="pres">
      <dgm:prSet presAssocID="{9839BDF5-0CEA-4765-B8CF-10361A1F8C89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A6B556D5-BB4E-4D39-9D09-2D768A159141}" type="pres">
      <dgm:prSet presAssocID="{4F5805B3-F21A-4A95-BF54-3C490E22B74A}" presName="childComposite" presStyleCnt="0">
        <dgm:presLayoutVars>
          <dgm:chMax val="0"/>
          <dgm:chPref val="0"/>
        </dgm:presLayoutVars>
      </dgm:prSet>
      <dgm:spPr/>
    </dgm:pt>
    <dgm:pt modelId="{54EB6BDC-F6DB-4681-A0A8-B6A30679852D}" type="pres">
      <dgm:prSet presAssocID="{4F5805B3-F21A-4A95-BF54-3C490E22B74A}" presName="ChildAccent" presStyleLbl="solidFgAcc1" presStyleIdx="2" presStyleCnt="6"/>
      <dgm:spPr/>
    </dgm:pt>
    <dgm:pt modelId="{5351AA1F-D217-4C8A-A9D9-FD2FBC4C34CD}" type="pres">
      <dgm:prSet presAssocID="{4F5805B3-F21A-4A95-BF54-3C490E22B74A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FBF85E49-0E4A-41FC-BD79-5F48C1ACC121}" type="pres">
      <dgm:prSet presAssocID="{1F867089-2CB3-46A9-AB55-4E09CB974CBC}" presName="childComposite" presStyleCnt="0">
        <dgm:presLayoutVars>
          <dgm:chMax val="0"/>
          <dgm:chPref val="0"/>
        </dgm:presLayoutVars>
      </dgm:prSet>
      <dgm:spPr/>
    </dgm:pt>
    <dgm:pt modelId="{A9C15B0D-15F0-4C9F-BC92-3A8B8DD3C690}" type="pres">
      <dgm:prSet presAssocID="{1F867089-2CB3-46A9-AB55-4E09CB974CBC}" presName="ChildAccent" presStyleLbl="solidFgAcc1" presStyleIdx="3" presStyleCnt="6"/>
      <dgm:spPr/>
    </dgm:pt>
    <dgm:pt modelId="{57D7E7A3-ADE7-49E0-84E8-8A0B96AA89DE}" type="pres">
      <dgm:prSet presAssocID="{1F867089-2CB3-46A9-AB55-4E09CB974CBC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67DB3101-4DB8-40AA-A39F-50FF5CA5C936}" type="pres">
      <dgm:prSet presAssocID="{10E7FA18-1F87-4563-A7F5-FE4C5785443E}" presName="root" presStyleCnt="0">
        <dgm:presLayoutVars>
          <dgm:chMax/>
          <dgm:chPref/>
        </dgm:presLayoutVars>
      </dgm:prSet>
      <dgm:spPr/>
    </dgm:pt>
    <dgm:pt modelId="{703C3302-3243-4ED4-9437-1BE344716E0A}" type="pres">
      <dgm:prSet presAssocID="{10E7FA18-1F87-4563-A7F5-FE4C5785443E}" presName="rootComposite" presStyleCnt="0">
        <dgm:presLayoutVars/>
      </dgm:prSet>
      <dgm:spPr/>
    </dgm:pt>
    <dgm:pt modelId="{699D2D58-C919-4783-B19D-5ED5FDBC1AF9}" type="pres">
      <dgm:prSet presAssocID="{10E7FA18-1F87-4563-A7F5-FE4C5785443E}" presName="ParentAccent" presStyleLbl="alignNode1" presStyleIdx="3" presStyleCnt="4"/>
      <dgm:spPr/>
    </dgm:pt>
    <dgm:pt modelId="{DEBC23E5-C832-4BDA-B186-1856E369ADB1}" type="pres">
      <dgm:prSet presAssocID="{10E7FA18-1F87-4563-A7F5-FE4C5785443E}" presName="ParentSmallAccent" presStyleLbl="fgAcc1" presStyleIdx="3" presStyleCnt="4"/>
      <dgm:spPr/>
    </dgm:pt>
    <dgm:pt modelId="{43E98F33-4B03-42D8-BD24-00AB8F41B5A8}" type="pres">
      <dgm:prSet presAssocID="{10E7FA18-1F87-4563-A7F5-FE4C5785443E}" presName="Parent" presStyleLbl="revTx" presStyleIdx="7" presStyleCnt="10">
        <dgm:presLayoutVars>
          <dgm:chMax/>
          <dgm:chPref val="4"/>
          <dgm:bulletEnabled val="1"/>
        </dgm:presLayoutVars>
      </dgm:prSet>
      <dgm:spPr/>
    </dgm:pt>
    <dgm:pt modelId="{C2EB20CC-8750-4E4A-BC38-1176D2B846DA}" type="pres">
      <dgm:prSet presAssocID="{10E7FA18-1F87-4563-A7F5-FE4C5785443E}" presName="childShape" presStyleCnt="0">
        <dgm:presLayoutVars>
          <dgm:chMax val="0"/>
          <dgm:chPref val="0"/>
        </dgm:presLayoutVars>
      </dgm:prSet>
      <dgm:spPr/>
    </dgm:pt>
    <dgm:pt modelId="{E8D8C76A-CFC3-4FC2-A310-EAD5759435E6}" type="pres">
      <dgm:prSet presAssocID="{E3702E23-40FE-4DA0-B320-4670877A5EEF}" presName="childComposite" presStyleCnt="0">
        <dgm:presLayoutVars>
          <dgm:chMax val="0"/>
          <dgm:chPref val="0"/>
        </dgm:presLayoutVars>
      </dgm:prSet>
      <dgm:spPr/>
    </dgm:pt>
    <dgm:pt modelId="{61CCBF12-4FD8-4912-B712-7211797777F0}" type="pres">
      <dgm:prSet presAssocID="{E3702E23-40FE-4DA0-B320-4670877A5EEF}" presName="ChildAccent" presStyleLbl="solidFgAcc1" presStyleIdx="4" presStyleCnt="6"/>
      <dgm:spPr/>
    </dgm:pt>
    <dgm:pt modelId="{892D2581-3FDB-496B-9738-A2478A46F7CF}" type="pres">
      <dgm:prSet presAssocID="{E3702E23-40FE-4DA0-B320-4670877A5EEF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765626F8-3923-4803-8DA9-7746E7092C1D}" type="pres">
      <dgm:prSet presAssocID="{59F183B9-7CCA-4280-B44C-3002D2CB0B2D}" presName="childComposite" presStyleCnt="0">
        <dgm:presLayoutVars>
          <dgm:chMax val="0"/>
          <dgm:chPref val="0"/>
        </dgm:presLayoutVars>
      </dgm:prSet>
      <dgm:spPr/>
    </dgm:pt>
    <dgm:pt modelId="{9ED8C004-3207-4B66-9FC8-73101794AB4D}" type="pres">
      <dgm:prSet presAssocID="{59F183B9-7CCA-4280-B44C-3002D2CB0B2D}" presName="ChildAccent" presStyleLbl="solidFgAcc1" presStyleIdx="5" presStyleCnt="6"/>
      <dgm:spPr/>
    </dgm:pt>
    <dgm:pt modelId="{C963AEBD-34C2-4FE8-8DA2-162B90B94BBD}" type="pres">
      <dgm:prSet presAssocID="{59F183B9-7CCA-4280-B44C-3002D2CB0B2D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48622808-47D1-40B3-ACF8-E56AB7E1A276}" srcId="{3B296B34-183F-45BA-B86A-B2292C51EAA4}" destId="{10E7FA18-1F87-4563-A7F5-FE4C5785443E}" srcOrd="3" destOrd="0" parTransId="{F16ACBCD-15FA-413A-9018-4B354EE9C9E8}" sibTransId="{133B8D38-EDE9-45A4-AC02-A9EA297B2AF6}"/>
    <dgm:cxn modelId="{589CE211-62B6-4FF9-878F-2D66D6918F46}" srcId="{10E7FA18-1F87-4563-A7F5-FE4C5785443E}" destId="{59F183B9-7CCA-4280-B44C-3002D2CB0B2D}" srcOrd="1" destOrd="0" parTransId="{12FB37DF-176E-4D1B-A13B-F1A4AB47CF6E}" sibTransId="{D112058B-A99B-4CE9-BDAC-7FB0EB10AB42}"/>
    <dgm:cxn modelId="{C4F66C27-B344-4EB4-850C-7CB611AA2B85}" srcId="{DCE7C777-5359-4558-A047-3AA67F1F4D6E}" destId="{4F5805B3-F21A-4A95-BF54-3C490E22B74A}" srcOrd="2" destOrd="0" parTransId="{3657BFD3-4AB4-4C18-9529-33244596F4EB}" sibTransId="{388B3165-850D-4174-BE23-55DE7ACE4336}"/>
    <dgm:cxn modelId="{27AD262A-A5E0-4957-B975-C6734EDC3368}" type="presOf" srcId="{C5061BDB-5416-497E-BF85-FE5C75C7593A}" destId="{5C0E8E2C-571F-45E2-B907-234B59528534}" srcOrd="0" destOrd="0" presId="urn:microsoft.com/office/officeart/2008/layout/SquareAccentList"/>
    <dgm:cxn modelId="{81F7055B-943D-4D17-9AB4-90F651E103A2}" srcId="{DCE7C777-5359-4558-A047-3AA67F1F4D6E}" destId="{9839BDF5-0CEA-4765-B8CF-10361A1F8C89}" srcOrd="1" destOrd="0" parTransId="{7761FCAD-9514-4D70-A355-D9001A339F85}" sibTransId="{06392F52-6BB8-41A3-B8EE-42B4FECC963C}"/>
    <dgm:cxn modelId="{063C8969-E69D-4DEE-BA04-4AAFA2713DC2}" type="presOf" srcId="{1F867089-2CB3-46A9-AB55-4E09CB974CBC}" destId="{57D7E7A3-ADE7-49E0-84E8-8A0B96AA89DE}" srcOrd="0" destOrd="0" presId="urn:microsoft.com/office/officeart/2008/layout/SquareAccentList"/>
    <dgm:cxn modelId="{C796364A-DA9A-498F-83FD-24126D03EEBF}" srcId="{3B296B34-183F-45BA-B86A-B2292C51EAA4}" destId="{42DDFB3A-D57D-47D0-83D1-19EB29822451}" srcOrd="1" destOrd="0" parTransId="{2791E73A-6944-4A22-9B31-ACF9EC48BAB0}" sibTransId="{1D417A01-7FB8-475F-B916-8640CE4F793D}"/>
    <dgm:cxn modelId="{64AAA46A-CC07-4978-B557-6DF52E85426F}" type="presOf" srcId="{59F183B9-7CCA-4280-B44C-3002D2CB0B2D}" destId="{C963AEBD-34C2-4FE8-8DA2-162B90B94BBD}" srcOrd="0" destOrd="0" presId="urn:microsoft.com/office/officeart/2008/layout/SquareAccentList"/>
    <dgm:cxn modelId="{FC2B8A4C-8C6B-429C-A190-9742EE64E6A6}" srcId="{10E7FA18-1F87-4563-A7F5-FE4C5785443E}" destId="{E3702E23-40FE-4DA0-B320-4670877A5EEF}" srcOrd="0" destOrd="0" parTransId="{4CBBF060-5EBD-4B48-B6AF-6A46E3302939}" sibTransId="{E9C4396D-EAE1-408E-88F4-040C6190D014}"/>
    <dgm:cxn modelId="{41D33C55-3003-40DF-A3FF-DA3C2CF99078}" type="presOf" srcId="{E3702E23-40FE-4DA0-B320-4670877A5EEF}" destId="{892D2581-3FDB-496B-9738-A2478A46F7CF}" srcOrd="0" destOrd="0" presId="urn:microsoft.com/office/officeart/2008/layout/SquareAccentList"/>
    <dgm:cxn modelId="{58371356-EEFE-4B56-A024-B0E22561961C}" type="presOf" srcId="{10E7FA18-1F87-4563-A7F5-FE4C5785443E}" destId="{43E98F33-4B03-42D8-BD24-00AB8F41B5A8}" srcOrd="0" destOrd="0" presId="urn:microsoft.com/office/officeart/2008/layout/SquareAccentList"/>
    <dgm:cxn modelId="{C004B179-0A2C-43FF-90FB-939B9C54FE55}" srcId="{DCE7C777-5359-4558-A047-3AA67F1F4D6E}" destId="{1F867089-2CB3-46A9-AB55-4E09CB974CBC}" srcOrd="3" destOrd="0" parTransId="{A815518F-300A-4780-B2D0-CECC51129D7E}" sibTransId="{1E3CD77E-344D-44E0-B7C9-CD6E78B62DD1}"/>
    <dgm:cxn modelId="{636C648A-C17E-4FA8-B6D8-F1F438EB2749}" type="presOf" srcId="{9839BDF5-0CEA-4765-B8CF-10361A1F8C89}" destId="{B2B83252-ED8B-4F61-B80A-6171831F99A1}" srcOrd="0" destOrd="0" presId="urn:microsoft.com/office/officeart/2008/layout/SquareAccentList"/>
    <dgm:cxn modelId="{84FC8F95-1E22-4185-ADD0-3E5D658D3E05}" type="presOf" srcId="{0AE6B32C-FDCE-4805-8247-7C2DAB607970}" destId="{D50CBD9E-CEF2-497D-A384-66E2FB9BE434}" srcOrd="0" destOrd="0" presId="urn:microsoft.com/office/officeart/2008/layout/SquareAccentList"/>
    <dgm:cxn modelId="{38442BA1-C85F-4183-B1F7-A42CD7271C96}" type="presOf" srcId="{42DDFB3A-D57D-47D0-83D1-19EB29822451}" destId="{01B0F7C6-003E-4A4C-9A78-4D3834D68916}" srcOrd="0" destOrd="0" presId="urn:microsoft.com/office/officeart/2008/layout/SquareAccentList"/>
    <dgm:cxn modelId="{6A87D3A4-F02F-4CCA-AADC-36645FF88B6F}" srcId="{3B296B34-183F-45BA-B86A-B2292C51EAA4}" destId="{DCE7C777-5359-4558-A047-3AA67F1F4D6E}" srcOrd="2" destOrd="0" parTransId="{0CD72DDE-21B2-467C-817E-79A3D02E7219}" sibTransId="{480BA85D-EFFD-4382-998D-C98554ECF34F}"/>
    <dgm:cxn modelId="{11EC8FC8-D8D2-4843-90D2-9D10C1EF4838}" type="presOf" srcId="{4F5805B3-F21A-4A95-BF54-3C490E22B74A}" destId="{5351AA1F-D217-4C8A-A9D9-FD2FBC4C34CD}" srcOrd="0" destOrd="0" presId="urn:microsoft.com/office/officeart/2008/layout/SquareAccentList"/>
    <dgm:cxn modelId="{BF0DDACF-A42F-464A-8223-1AF290BFF614}" srcId="{3B296B34-183F-45BA-B86A-B2292C51EAA4}" destId="{C5061BDB-5416-497E-BF85-FE5C75C7593A}" srcOrd="0" destOrd="0" parTransId="{8C262A91-B721-41E4-A36D-F3178993A6AD}" sibTransId="{CF3A71F5-4273-47C0-976B-7D0DDC3F6936}"/>
    <dgm:cxn modelId="{BFDCA6D0-35FF-4E8A-9238-BD42F5AE1A7A}" type="presOf" srcId="{DCE7C777-5359-4558-A047-3AA67F1F4D6E}" destId="{0476D367-B118-421F-A5A7-AEC49C21EEA3}" srcOrd="0" destOrd="0" presId="urn:microsoft.com/office/officeart/2008/layout/SquareAccentList"/>
    <dgm:cxn modelId="{84AEA5DB-3351-43FA-B610-9EA21C010EDE}" type="presOf" srcId="{3B296B34-183F-45BA-B86A-B2292C51EAA4}" destId="{6DEAB950-2214-4A56-A754-FA38958521FA}" srcOrd="0" destOrd="0" presId="urn:microsoft.com/office/officeart/2008/layout/SquareAccentList"/>
    <dgm:cxn modelId="{5B3839F6-FA4A-46BA-8DF4-9893A9347B03}" srcId="{DCE7C777-5359-4558-A047-3AA67F1F4D6E}" destId="{0AE6B32C-FDCE-4805-8247-7C2DAB607970}" srcOrd="0" destOrd="0" parTransId="{6FC404B6-E912-436B-96EC-C519896FDBB6}" sibTransId="{449B6549-0A17-4A02-A15F-085B565F808B}"/>
    <dgm:cxn modelId="{EB69E58C-AE9A-4BF8-BA9D-12D2D891B167}" type="presParOf" srcId="{6DEAB950-2214-4A56-A754-FA38958521FA}" destId="{B91CBEB4-DEC4-42C4-8F69-C8DF08407028}" srcOrd="0" destOrd="0" presId="urn:microsoft.com/office/officeart/2008/layout/SquareAccentList"/>
    <dgm:cxn modelId="{ADB80EBD-0B8E-4151-9F5E-4DFFDEC824E6}" type="presParOf" srcId="{B91CBEB4-DEC4-42C4-8F69-C8DF08407028}" destId="{32190CF0-BAD3-4483-AB77-C62710894BE5}" srcOrd="0" destOrd="0" presId="urn:microsoft.com/office/officeart/2008/layout/SquareAccentList"/>
    <dgm:cxn modelId="{B5900616-85A9-48EC-8C9C-96FA95BC3AE6}" type="presParOf" srcId="{32190CF0-BAD3-4483-AB77-C62710894BE5}" destId="{65C330BA-9900-484F-A191-C4380029FB4B}" srcOrd="0" destOrd="0" presId="urn:microsoft.com/office/officeart/2008/layout/SquareAccentList"/>
    <dgm:cxn modelId="{E3FB1C44-62AD-4A1D-B3CB-5D27CFFA67E9}" type="presParOf" srcId="{32190CF0-BAD3-4483-AB77-C62710894BE5}" destId="{D548E566-EA38-4DD9-BA17-528864EACE99}" srcOrd="1" destOrd="0" presId="urn:microsoft.com/office/officeart/2008/layout/SquareAccentList"/>
    <dgm:cxn modelId="{BDC37998-326F-4509-81DC-AF4E9573210E}" type="presParOf" srcId="{32190CF0-BAD3-4483-AB77-C62710894BE5}" destId="{5C0E8E2C-571F-45E2-B907-234B59528534}" srcOrd="2" destOrd="0" presId="urn:microsoft.com/office/officeart/2008/layout/SquareAccentList"/>
    <dgm:cxn modelId="{78D62A86-41D7-4620-997E-3B944C174585}" type="presParOf" srcId="{B91CBEB4-DEC4-42C4-8F69-C8DF08407028}" destId="{477E1C37-9DCD-4B42-85BF-3A5FB36F3974}" srcOrd="1" destOrd="0" presId="urn:microsoft.com/office/officeart/2008/layout/SquareAccentList"/>
    <dgm:cxn modelId="{00E4AAF1-87D9-4FB0-B6B5-9757968FA33F}" type="presParOf" srcId="{6DEAB950-2214-4A56-A754-FA38958521FA}" destId="{10D11B13-ED7E-498B-8610-9983076698F5}" srcOrd="1" destOrd="0" presId="urn:microsoft.com/office/officeart/2008/layout/SquareAccentList"/>
    <dgm:cxn modelId="{32395649-4EDB-403A-A5F5-F5F76499F553}" type="presParOf" srcId="{10D11B13-ED7E-498B-8610-9983076698F5}" destId="{89B9695A-E92C-489A-8EED-60872325C849}" srcOrd="0" destOrd="0" presId="urn:microsoft.com/office/officeart/2008/layout/SquareAccentList"/>
    <dgm:cxn modelId="{725CB6F5-74B9-4387-83A2-9F9DD73CDFE9}" type="presParOf" srcId="{89B9695A-E92C-489A-8EED-60872325C849}" destId="{443144CC-BBFA-456D-B9B2-B0B669BC0619}" srcOrd="0" destOrd="0" presId="urn:microsoft.com/office/officeart/2008/layout/SquareAccentList"/>
    <dgm:cxn modelId="{1F4AC5A2-6F71-4994-B41A-328D8B8DDC99}" type="presParOf" srcId="{89B9695A-E92C-489A-8EED-60872325C849}" destId="{8A4F5304-2211-46B6-BBA2-C475CB936280}" srcOrd="1" destOrd="0" presId="urn:microsoft.com/office/officeart/2008/layout/SquareAccentList"/>
    <dgm:cxn modelId="{E08D8495-928B-4BBB-A1B6-D81B014636D8}" type="presParOf" srcId="{89B9695A-E92C-489A-8EED-60872325C849}" destId="{01B0F7C6-003E-4A4C-9A78-4D3834D68916}" srcOrd="2" destOrd="0" presId="urn:microsoft.com/office/officeart/2008/layout/SquareAccentList"/>
    <dgm:cxn modelId="{1C2FC762-E08A-4408-9B78-5299923876D5}" type="presParOf" srcId="{10D11B13-ED7E-498B-8610-9983076698F5}" destId="{7AC01036-861D-412C-BF0B-63CEF049EDD6}" srcOrd="1" destOrd="0" presId="urn:microsoft.com/office/officeart/2008/layout/SquareAccentList"/>
    <dgm:cxn modelId="{FD467927-8581-4E8D-9FD1-3A580ADFA3CE}" type="presParOf" srcId="{6DEAB950-2214-4A56-A754-FA38958521FA}" destId="{FA0B1178-C123-460B-AE9D-0AA34FB138A5}" srcOrd="2" destOrd="0" presId="urn:microsoft.com/office/officeart/2008/layout/SquareAccentList"/>
    <dgm:cxn modelId="{80715311-CF33-4375-BBA1-C29C5F2B98BF}" type="presParOf" srcId="{FA0B1178-C123-460B-AE9D-0AA34FB138A5}" destId="{6802F2E7-972A-47AC-B40B-E4AF4C911AA0}" srcOrd="0" destOrd="0" presId="urn:microsoft.com/office/officeart/2008/layout/SquareAccentList"/>
    <dgm:cxn modelId="{38B0C9C0-3D00-4EBC-A1F9-22234A87097E}" type="presParOf" srcId="{6802F2E7-972A-47AC-B40B-E4AF4C911AA0}" destId="{D830DD67-6513-4BE6-938C-3B5734139939}" srcOrd="0" destOrd="0" presId="urn:microsoft.com/office/officeart/2008/layout/SquareAccentList"/>
    <dgm:cxn modelId="{A100041F-918B-4C7A-92D5-29E344BC789F}" type="presParOf" srcId="{6802F2E7-972A-47AC-B40B-E4AF4C911AA0}" destId="{A4010E6A-6E7A-49FD-8D6F-8751DCB12266}" srcOrd="1" destOrd="0" presId="urn:microsoft.com/office/officeart/2008/layout/SquareAccentList"/>
    <dgm:cxn modelId="{94FA12E5-2484-42DF-9EB7-DD89F742A017}" type="presParOf" srcId="{6802F2E7-972A-47AC-B40B-E4AF4C911AA0}" destId="{0476D367-B118-421F-A5A7-AEC49C21EEA3}" srcOrd="2" destOrd="0" presId="urn:microsoft.com/office/officeart/2008/layout/SquareAccentList"/>
    <dgm:cxn modelId="{99E15D36-00AD-400B-AFF5-976A2FDD9006}" type="presParOf" srcId="{FA0B1178-C123-460B-AE9D-0AA34FB138A5}" destId="{47E01F62-60A9-4EEA-BC36-CA2599F8FBA6}" srcOrd="1" destOrd="0" presId="urn:microsoft.com/office/officeart/2008/layout/SquareAccentList"/>
    <dgm:cxn modelId="{8E705092-8848-4DB7-85AA-18C1AD198AE7}" type="presParOf" srcId="{47E01F62-60A9-4EEA-BC36-CA2599F8FBA6}" destId="{4130CAD7-2744-48D2-B3D0-6A8D81BA21F4}" srcOrd="0" destOrd="0" presId="urn:microsoft.com/office/officeart/2008/layout/SquareAccentList"/>
    <dgm:cxn modelId="{BBEE447B-A726-4E3F-8886-C7AFD5C81E6F}" type="presParOf" srcId="{4130CAD7-2744-48D2-B3D0-6A8D81BA21F4}" destId="{0DEF063A-4387-4395-B695-B88B61A33EBC}" srcOrd="0" destOrd="0" presId="urn:microsoft.com/office/officeart/2008/layout/SquareAccentList"/>
    <dgm:cxn modelId="{9064374E-3373-41EC-8E05-018E7F9F8BDC}" type="presParOf" srcId="{4130CAD7-2744-48D2-B3D0-6A8D81BA21F4}" destId="{D50CBD9E-CEF2-497D-A384-66E2FB9BE434}" srcOrd="1" destOrd="0" presId="urn:microsoft.com/office/officeart/2008/layout/SquareAccentList"/>
    <dgm:cxn modelId="{6196D0F9-8CE3-49DD-AF51-234D6855228E}" type="presParOf" srcId="{47E01F62-60A9-4EEA-BC36-CA2599F8FBA6}" destId="{864C4D71-9AD9-40FD-A611-4DC61B59AC28}" srcOrd="1" destOrd="0" presId="urn:microsoft.com/office/officeart/2008/layout/SquareAccentList"/>
    <dgm:cxn modelId="{49BC6363-2571-4AB1-816F-4633788D1E1E}" type="presParOf" srcId="{864C4D71-9AD9-40FD-A611-4DC61B59AC28}" destId="{BE2F621A-B654-4EB8-82B7-D14EE75F226B}" srcOrd="0" destOrd="0" presId="urn:microsoft.com/office/officeart/2008/layout/SquareAccentList"/>
    <dgm:cxn modelId="{429ED919-7FD6-4983-AAE3-6D49D389BA00}" type="presParOf" srcId="{864C4D71-9AD9-40FD-A611-4DC61B59AC28}" destId="{B2B83252-ED8B-4F61-B80A-6171831F99A1}" srcOrd="1" destOrd="0" presId="urn:microsoft.com/office/officeart/2008/layout/SquareAccentList"/>
    <dgm:cxn modelId="{3EC1C748-AEE7-40A2-A770-EE28772B727C}" type="presParOf" srcId="{47E01F62-60A9-4EEA-BC36-CA2599F8FBA6}" destId="{A6B556D5-BB4E-4D39-9D09-2D768A159141}" srcOrd="2" destOrd="0" presId="urn:microsoft.com/office/officeart/2008/layout/SquareAccentList"/>
    <dgm:cxn modelId="{F08CD5F2-CF65-46CB-B49A-890E755E83F8}" type="presParOf" srcId="{A6B556D5-BB4E-4D39-9D09-2D768A159141}" destId="{54EB6BDC-F6DB-4681-A0A8-B6A30679852D}" srcOrd="0" destOrd="0" presId="urn:microsoft.com/office/officeart/2008/layout/SquareAccentList"/>
    <dgm:cxn modelId="{E9340B63-6E95-4227-B0CA-D5AB9E444C6B}" type="presParOf" srcId="{A6B556D5-BB4E-4D39-9D09-2D768A159141}" destId="{5351AA1F-D217-4C8A-A9D9-FD2FBC4C34CD}" srcOrd="1" destOrd="0" presId="urn:microsoft.com/office/officeart/2008/layout/SquareAccentList"/>
    <dgm:cxn modelId="{AB1E583C-8C03-437D-A022-CC20933234AE}" type="presParOf" srcId="{47E01F62-60A9-4EEA-BC36-CA2599F8FBA6}" destId="{FBF85E49-0E4A-41FC-BD79-5F48C1ACC121}" srcOrd="3" destOrd="0" presId="urn:microsoft.com/office/officeart/2008/layout/SquareAccentList"/>
    <dgm:cxn modelId="{317D6BE0-95A5-4305-B964-BE7FD83BB90F}" type="presParOf" srcId="{FBF85E49-0E4A-41FC-BD79-5F48C1ACC121}" destId="{A9C15B0D-15F0-4C9F-BC92-3A8B8DD3C690}" srcOrd="0" destOrd="0" presId="urn:microsoft.com/office/officeart/2008/layout/SquareAccentList"/>
    <dgm:cxn modelId="{43AF356F-F3E5-4C7B-B341-A1185F51E21A}" type="presParOf" srcId="{FBF85E49-0E4A-41FC-BD79-5F48C1ACC121}" destId="{57D7E7A3-ADE7-49E0-84E8-8A0B96AA89DE}" srcOrd="1" destOrd="0" presId="urn:microsoft.com/office/officeart/2008/layout/SquareAccentList"/>
    <dgm:cxn modelId="{EE777782-C13F-4290-A52D-971703A678B0}" type="presParOf" srcId="{6DEAB950-2214-4A56-A754-FA38958521FA}" destId="{67DB3101-4DB8-40AA-A39F-50FF5CA5C936}" srcOrd="3" destOrd="0" presId="urn:microsoft.com/office/officeart/2008/layout/SquareAccentList"/>
    <dgm:cxn modelId="{FB65C1EF-1219-41D1-A4CF-C83E07533A0D}" type="presParOf" srcId="{67DB3101-4DB8-40AA-A39F-50FF5CA5C936}" destId="{703C3302-3243-4ED4-9437-1BE344716E0A}" srcOrd="0" destOrd="0" presId="urn:microsoft.com/office/officeart/2008/layout/SquareAccentList"/>
    <dgm:cxn modelId="{47026D3D-CCBC-425A-A1DB-739A7D73FCD0}" type="presParOf" srcId="{703C3302-3243-4ED4-9437-1BE344716E0A}" destId="{699D2D58-C919-4783-B19D-5ED5FDBC1AF9}" srcOrd="0" destOrd="0" presId="urn:microsoft.com/office/officeart/2008/layout/SquareAccentList"/>
    <dgm:cxn modelId="{43A49775-87DC-4D37-A362-CA27132A55CD}" type="presParOf" srcId="{703C3302-3243-4ED4-9437-1BE344716E0A}" destId="{DEBC23E5-C832-4BDA-B186-1856E369ADB1}" srcOrd="1" destOrd="0" presId="urn:microsoft.com/office/officeart/2008/layout/SquareAccentList"/>
    <dgm:cxn modelId="{2F6963DC-EF74-483D-9A77-89393D5F9885}" type="presParOf" srcId="{703C3302-3243-4ED4-9437-1BE344716E0A}" destId="{43E98F33-4B03-42D8-BD24-00AB8F41B5A8}" srcOrd="2" destOrd="0" presId="urn:microsoft.com/office/officeart/2008/layout/SquareAccentList"/>
    <dgm:cxn modelId="{12BDA65F-7A98-4543-91F0-39764AAA9476}" type="presParOf" srcId="{67DB3101-4DB8-40AA-A39F-50FF5CA5C936}" destId="{C2EB20CC-8750-4E4A-BC38-1176D2B846DA}" srcOrd="1" destOrd="0" presId="urn:microsoft.com/office/officeart/2008/layout/SquareAccentList"/>
    <dgm:cxn modelId="{30761C4A-D46C-4147-84A5-DE8916A4141E}" type="presParOf" srcId="{C2EB20CC-8750-4E4A-BC38-1176D2B846DA}" destId="{E8D8C76A-CFC3-4FC2-A310-EAD5759435E6}" srcOrd="0" destOrd="0" presId="urn:microsoft.com/office/officeart/2008/layout/SquareAccentList"/>
    <dgm:cxn modelId="{9D2E2106-37B2-4269-9379-9CBA6C296811}" type="presParOf" srcId="{E8D8C76A-CFC3-4FC2-A310-EAD5759435E6}" destId="{61CCBF12-4FD8-4912-B712-7211797777F0}" srcOrd="0" destOrd="0" presId="urn:microsoft.com/office/officeart/2008/layout/SquareAccentList"/>
    <dgm:cxn modelId="{3B06E255-501F-4282-A6D2-4653F4B431B0}" type="presParOf" srcId="{E8D8C76A-CFC3-4FC2-A310-EAD5759435E6}" destId="{892D2581-3FDB-496B-9738-A2478A46F7CF}" srcOrd="1" destOrd="0" presId="urn:microsoft.com/office/officeart/2008/layout/SquareAccentList"/>
    <dgm:cxn modelId="{C769E934-4707-4712-B324-0BA0BC780D00}" type="presParOf" srcId="{C2EB20CC-8750-4E4A-BC38-1176D2B846DA}" destId="{765626F8-3923-4803-8DA9-7746E7092C1D}" srcOrd="1" destOrd="0" presId="urn:microsoft.com/office/officeart/2008/layout/SquareAccentList"/>
    <dgm:cxn modelId="{173D41E7-0DF3-4162-A66A-709E51515E9B}" type="presParOf" srcId="{765626F8-3923-4803-8DA9-7746E7092C1D}" destId="{9ED8C004-3207-4B66-9FC8-73101794AB4D}" srcOrd="0" destOrd="0" presId="urn:microsoft.com/office/officeart/2008/layout/SquareAccentList"/>
    <dgm:cxn modelId="{443A095D-3806-4235-BFE6-8FA34E7002FA}" type="presParOf" srcId="{765626F8-3923-4803-8DA9-7746E7092C1D}" destId="{C963AEBD-34C2-4FE8-8DA2-162B90B94BB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CE305-82B8-4D5C-AC30-45B7F7E42664}" type="doc">
      <dgm:prSet loTypeId="urn:microsoft.com/office/officeart/2005/8/layout/radial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EE104F3-1EEB-4398-BE92-51BC1E5815EB}">
      <dgm:prSet phldrT="[文本]"/>
      <dgm:spPr/>
      <dgm:t>
        <a:bodyPr/>
        <a:lstStyle/>
        <a:p>
          <a:r>
            <a:rPr lang="zh-CN" altLang="en-US" b="1" dirty="0"/>
            <a:t>权限</a:t>
          </a:r>
        </a:p>
      </dgm:t>
    </dgm:pt>
    <dgm:pt modelId="{C4DB7846-ACA4-4A1E-83C1-67E20A5014B7}" type="parTrans" cxnId="{EADAE2C6-90B9-40D2-9F1C-A08721FC6826}">
      <dgm:prSet/>
      <dgm:spPr/>
      <dgm:t>
        <a:bodyPr/>
        <a:lstStyle/>
        <a:p>
          <a:endParaRPr lang="zh-CN" altLang="en-US" b="1"/>
        </a:p>
      </dgm:t>
    </dgm:pt>
    <dgm:pt modelId="{2059DA1D-7B44-4ED6-B4AD-47FB199C4B0F}" type="sibTrans" cxnId="{EADAE2C6-90B9-40D2-9F1C-A08721FC6826}">
      <dgm:prSet/>
      <dgm:spPr/>
      <dgm:t>
        <a:bodyPr/>
        <a:lstStyle/>
        <a:p>
          <a:endParaRPr lang="zh-CN" altLang="en-US" b="1"/>
        </a:p>
      </dgm:t>
    </dgm:pt>
    <dgm:pt modelId="{2800E4B6-5398-40E5-932D-5ACEBFDD731E}">
      <dgm:prSet phldrT="[文本]"/>
      <dgm:spPr/>
      <dgm:t>
        <a:bodyPr/>
        <a:lstStyle/>
        <a:p>
          <a:r>
            <a:rPr lang="zh-CN" altLang="en-US" b="1" dirty="0"/>
            <a:t>园长</a:t>
          </a:r>
        </a:p>
      </dgm:t>
    </dgm:pt>
    <dgm:pt modelId="{3228A966-DF46-4AC7-864A-9CD6426EA358}" type="parTrans" cxnId="{FB24F710-E7F5-4696-8EAF-D88251C47C31}">
      <dgm:prSet/>
      <dgm:spPr/>
      <dgm:t>
        <a:bodyPr/>
        <a:lstStyle/>
        <a:p>
          <a:endParaRPr lang="zh-CN" altLang="en-US" b="1"/>
        </a:p>
      </dgm:t>
    </dgm:pt>
    <dgm:pt modelId="{59B3C854-9045-464F-A344-5D335E038C82}" type="sibTrans" cxnId="{FB24F710-E7F5-4696-8EAF-D88251C47C31}">
      <dgm:prSet/>
      <dgm:spPr/>
      <dgm:t>
        <a:bodyPr/>
        <a:lstStyle/>
        <a:p>
          <a:endParaRPr lang="zh-CN" altLang="en-US" b="1"/>
        </a:p>
      </dgm:t>
    </dgm:pt>
    <dgm:pt modelId="{9D5295F4-86BE-4B85-9A63-8514F5B1EA49}">
      <dgm:prSet phldrT="[文本]"/>
      <dgm:spPr/>
      <dgm:t>
        <a:bodyPr/>
        <a:lstStyle/>
        <a:p>
          <a:r>
            <a:rPr lang="zh-CN" altLang="en-US" b="1" dirty="0"/>
            <a:t>管理员</a:t>
          </a:r>
        </a:p>
      </dgm:t>
    </dgm:pt>
    <dgm:pt modelId="{53D0DA0D-7612-4448-9CE0-54BD34B4106B}" type="parTrans" cxnId="{099C9BFD-7927-42C2-B53A-38524BBB6BA7}">
      <dgm:prSet/>
      <dgm:spPr/>
      <dgm:t>
        <a:bodyPr/>
        <a:lstStyle/>
        <a:p>
          <a:endParaRPr lang="zh-CN" altLang="en-US" b="1"/>
        </a:p>
      </dgm:t>
    </dgm:pt>
    <dgm:pt modelId="{D7AEFEF7-CD5F-4C6C-8140-FEDB6370B39F}" type="sibTrans" cxnId="{099C9BFD-7927-42C2-B53A-38524BBB6BA7}">
      <dgm:prSet/>
      <dgm:spPr/>
      <dgm:t>
        <a:bodyPr/>
        <a:lstStyle/>
        <a:p>
          <a:endParaRPr lang="zh-CN" altLang="en-US" b="1"/>
        </a:p>
      </dgm:t>
    </dgm:pt>
    <dgm:pt modelId="{BA983EAC-4844-43ED-AA8C-411A508095B5}">
      <dgm:prSet phldrT="[文本]"/>
      <dgm:spPr/>
      <dgm:t>
        <a:bodyPr/>
        <a:lstStyle/>
        <a:p>
          <a:r>
            <a:rPr lang="zh-CN" altLang="en-US" b="1" dirty="0"/>
            <a:t>专家</a:t>
          </a:r>
        </a:p>
      </dgm:t>
    </dgm:pt>
    <dgm:pt modelId="{4DB99CFA-423D-4490-AC75-112598FDA942}" type="parTrans" cxnId="{BC26F5BE-6042-4EE8-906F-D69DB23F3CFC}">
      <dgm:prSet/>
      <dgm:spPr/>
      <dgm:t>
        <a:bodyPr/>
        <a:lstStyle/>
        <a:p>
          <a:endParaRPr lang="zh-CN" altLang="en-US" b="1"/>
        </a:p>
      </dgm:t>
    </dgm:pt>
    <dgm:pt modelId="{44DFC930-2447-4A97-921E-C54D3BA82F7C}" type="sibTrans" cxnId="{BC26F5BE-6042-4EE8-906F-D69DB23F3CFC}">
      <dgm:prSet/>
      <dgm:spPr/>
      <dgm:t>
        <a:bodyPr/>
        <a:lstStyle/>
        <a:p>
          <a:endParaRPr lang="zh-CN" altLang="en-US" b="1"/>
        </a:p>
      </dgm:t>
    </dgm:pt>
    <dgm:pt modelId="{6638469A-CA36-45D0-93F5-60DAF6AF420F}" type="pres">
      <dgm:prSet presAssocID="{AB6CE305-82B8-4D5C-AC30-45B7F7E4266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15A2ED4-E201-4251-87A2-219E3860E270}" type="pres">
      <dgm:prSet presAssocID="{FEE104F3-1EEB-4398-BE92-51BC1E5815EB}" presName="centerShape" presStyleLbl="node0" presStyleIdx="0" presStyleCnt="1"/>
      <dgm:spPr/>
    </dgm:pt>
    <dgm:pt modelId="{71F7A909-C31E-4ED3-8C17-527B04E6247C}" type="pres">
      <dgm:prSet presAssocID="{2800E4B6-5398-40E5-932D-5ACEBFDD731E}" presName="node" presStyleLbl="node1" presStyleIdx="0" presStyleCnt="3">
        <dgm:presLayoutVars>
          <dgm:bulletEnabled val="1"/>
        </dgm:presLayoutVars>
      </dgm:prSet>
      <dgm:spPr/>
    </dgm:pt>
    <dgm:pt modelId="{929D77B1-4EA9-40C9-AB5E-F5348C6B0837}" type="pres">
      <dgm:prSet presAssocID="{2800E4B6-5398-40E5-932D-5ACEBFDD731E}" presName="dummy" presStyleCnt="0"/>
      <dgm:spPr/>
    </dgm:pt>
    <dgm:pt modelId="{0ABC0A3E-E459-4949-AC44-D1F156D6C343}" type="pres">
      <dgm:prSet presAssocID="{59B3C854-9045-464F-A344-5D335E038C82}" presName="sibTrans" presStyleLbl="sibTrans2D1" presStyleIdx="0" presStyleCnt="3"/>
      <dgm:spPr/>
    </dgm:pt>
    <dgm:pt modelId="{9A1FA56E-227A-4794-B097-EEA11732E5E9}" type="pres">
      <dgm:prSet presAssocID="{9D5295F4-86BE-4B85-9A63-8514F5B1EA49}" presName="node" presStyleLbl="node1" presStyleIdx="1" presStyleCnt="3">
        <dgm:presLayoutVars>
          <dgm:bulletEnabled val="1"/>
        </dgm:presLayoutVars>
      </dgm:prSet>
      <dgm:spPr/>
    </dgm:pt>
    <dgm:pt modelId="{8F71D42D-0640-4C7D-9E66-F2063C18438D}" type="pres">
      <dgm:prSet presAssocID="{9D5295F4-86BE-4B85-9A63-8514F5B1EA49}" presName="dummy" presStyleCnt="0"/>
      <dgm:spPr/>
    </dgm:pt>
    <dgm:pt modelId="{E82D5E71-8151-4F4F-B67D-C5A9B95CC90C}" type="pres">
      <dgm:prSet presAssocID="{D7AEFEF7-CD5F-4C6C-8140-FEDB6370B39F}" presName="sibTrans" presStyleLbl="sibTrans2D1" presStyleIdx="1" presStyleCnt="3"/>
      <dgm:spPr/>
    </dgm:pt>
    <dgm:pt modelId="{0816447F-21C6-49E0-A343-D3C102EFCC25}" type="pres">
      <dgm:prSet presAssocID="{BA983EAC-4844-43ED-AA8C-411A508095B5}" presName="node" presStyleLbl="node1" presStyleIdx="2" presStyleCnt="3">
        <dgm:presLayoutVars>
          <dgm:bulletEnabled val="1"/>
        </dgm:presLayoutVars>
      </dgm:prSet>
      <dgm:spPr/>
    </dgm:pt>
    <dgm:pt modelId="{FFE08FD6-14A6-44C4-9B19-37F7D96C2E8A}" type="pres">
      <dgm:prSet presAssocID="{BA983EAC-4844-43ED-AA8C-411A508095B5}" presName="dummy" presStyleCnt="0"/>
      <dgm:spPr/>
    </dgm:pt>
    <dgm:pt modelId="{269C7200-1154-4F5B-AC71-AD7996334436}" type="pres">
      <dgm:prSet presAssocID="{44DFC930-2447-4A97-921E-C54D3BA82F7C}" presName="sibTrans" presStyleLbl="sibTrans2D1" presStyleIdx="2" presStyleCnt="3"/>
      <dgm:spPr/>
    </dgm:pt>
  </dgm:ptLst>
  <dgm:cxnLst>
    <dgm:cxn modelId="{FB24F710-E7F5-4696-8EAF-D88251C47C31}" srcId="{FEE104F3-1EEB-4398-BE92-51BC1E5815EB}" destId="{2800E4B6-5398-40E5-932D-5ACEBFDD731E}" srcOrd="0" destOrd="0" parTransId="{3228A966-DF46-4AC7-864A-9CD6426EA358}" sibTransId="{59B3C854-9045-464F-A344-5D335E038C82}"/>
    <dgm:cxn modelId="{69FE043C-17DF-4B65-AC42-C8F1AFF3C655}" type="presOf" srcId="{2800E4B6-5398-40E5-932D-5ACEBFDD731E}" destId="{71F7A909-C31E-4ED3-8C17-527B04E6247C}" srcOrd="0" destOrd="0" presId="urn:microsoft.com/office/officeart/2005/8/layout/radial6"/>
    <dgm:cxn modelId="{AD8FA446-F48D-4286-9E3D-C489EA9D8AA7}" type="presOf" srcId="{BA983EAC-4844-43ED-AA8C-411A508095B5}" destId="{0816447F-21C6-49E0-A343-D3C102EFCC25}" srcOrd="0" destOrd="0" presId="urn:microsoft.com/office/officeart/2005/8/layout/radial6"/>
    <dgm:cxn modelId="{D3D2B271-6134-4B51-B28B-CEAC56B481E3}" type="presOf" srcId="{9D5295F4-86BE-4B85-9A63-8514F5B1EA49}" destId="{9A1FA56E-227A-4794-B097-EEA11732E5E9}" srcOrd="0" destOrd="0" presId="urn:microsoft.com/office/officeart/2005/8/layout/radial6"/>
    <dgm:cxn modelId="{48F1438D-99EB-4F60-9389-FA486BFD9888}" type="presOf" srcId="{44DFC930-2447-4A97-921E-C54D3BA82F7C}" destId="{269C7200-1154-4F5B-AC71-AD7996334436}" srcOrd="0" destOrd="0" presId="urn:microsoft.com/office/officeart/2005/8/layout/radial6"/>
    <dgm:cxn modelId="{2B60688E-577D-4387-AA87-DBD149F3EBD3}" type="presOf" srcId="{D7AEFEF7-CD5F-4C6C-8140-FEDB6370B39F}" destId="{E82D5E71-8151-4F4F-B67D-C5A9B95CC90C}" srcOrd="0" destOrd="0" presId="urn:microsoft.com/office/officeart/2005/8/layout/radial6"/>
    <dgm:cxn modelId="{BC26F5BE-6042-4EE8-906F-D69DB23F3CFC}" srcId="{FEE104F3-1EEB-4398-BE92-51BC1E5815EB}" destId="{BA983EAC-4844-43ED-AA8C-411A508095B5}" srcOrd="2" destOrd="0" parTransId="{4DB99CFA-423D-4490-AC75-112598FDA942}" sibTransId="{44DFC930-2447-4A97-921E-C54D3BA82F7C}"/>
    <dgm:cxn modelId="{C81BBEBF-D38A-4F19-A5D9-A7FEB51FC6D5}" type="presOf" srcId="{FEE104F3-1EEB-4398-BE92-51BC1E5815EB}" destId="{015A2ED4-E201-4251-87A2-219E3860E270}" srcOrd="0" destOrd="0" presId="urn:microsoft.com/office/officeart/2005/8/layout/radial6"/>
    <dgm:cxn modelId="{EADAE2C6-90B9-40D2-9F1C-A08721FC6826}" srcId="{AB6CE305-82B8-4D5C-AC30-45B7F7E42664}" destId="{FEE104F3-1EEB-4398-BE92-51BC1E5815EB}" srcOrd="0" destOrd="0" parTransId="{C4DB7846-ACA4-4A1E-83C1-67E20A5014B7}" sibTransId="{2059DA1D-7B44-4ED6-B4AD-47FB199C4B0F}"/>
    <dgm:cxn modelId="{D7EC62F6-4E02-41F0-ACDB-9CE718F6EB87}" type="presOf" srcId="{AB6CE305-82B8-4D5C-AC30-45B7F7E42664}" destId="{6638469A-CA36-45D0-93F5-60DAF6AF420F}" srcOrd="0" destOrd="0" presId="urn:microsoft.com/office/officeart/2005/8/layout/radial6"/>
    <dgm:cxn modelId="{7591B1F6-837C-481C-9807-A401150623D3}" type="presOf" srcId="{59B3C854-9045-464F-A344-5D335E038C82}" destId="{0ABC0A3E-E459-4949-AC44-D1F156D6C343}" srcOrd="0" destOrd="0" presId="urn:microsoft.com/office/officeart/2005/8/layout/radial6"/>
    <dgm:cxn modelId="{099C9BFD-7927-42C2-B53A-38524BBB6BA7}" srcId="{FEE104F3-1EEB-4398-BE92-51BC1E5815EB}" destId="{9D5295F4-86BE-4B85-9A63-8514F5B1EA49}" srcOrd="1" destOrd="0" parTransId="{53D0DA0D-7612-4448-9CE0-54BD34B4106B}" sibTransId="{D7AEFEF7-CD5F-4C6C-8140-FEDB6370B39F}"/>
    <dgm:cxn modelId="{504D20C6-E801-41EC-B149-9F17CD6C95F6}" type="presParOf" srcId="{6638469A-CA36-45D0-93F5-60DAF6AF420F}" destId="{015A2ED4-E201-4251-87A2-219E3860E270}" srcOrd="0" destOrd="0" presId="urn:microsoft.com/office/officeart/2005/8/layout/radial6"/>
    <dgm:cxn modelId="{D9415C80-3A3C-43A4-93E8-39AB7B0C4E2F}" type="presParOf" srcId="{6638469A-CA36-45D0-93F5-60DAF6AF420F}" destId="{71F7A909-C31E-4ED3-8C17-527B04E6247C}" srcOrd="1" destOrd="0" presId="urn:microsoft.com/office/officeart/2005/8/layout/radial6"/>
    <dgm:cxn modelId="{C31CCE7A-6135-4364-A0D9-D15CFCAA0E4D}" type="presParOf" srcId="{6638469A-CA36-45D0-93F5-60DAF6AF420F}" destId="{929D77B1-4EA9-40C9-AB5E-F5348C6B0837}" srcOrd="2" destOrd="0" presId="urn:microsoft.com/office/officeart/2005/8/layout/radial6"/>
    <dgm:cxn modelId="{2D655376-BABB-453A-A28B-9A0E12CE0163}" type="presParOf" srcId="{6638469A-CA36-45D0-93F5-60DAF6AF420F}" destId="{0ABC0A3E-E459-4949-AC44-D1F156D6C343}" srcOrd="3" destOrd="0" presId="urn:microsoft.com/office/officeart/2005/8/layout/radial6"/>
    <dgm:cxn modelId="{0AE5C3E7-56E5-40CE-B5E6-B8F2B9E95CC9}" type="presParOf" srcId="{6638469A-CA36-45D0-93F5-60DAF6AF420F}" destId="{9A1FA56E-227A-4794-B097-EEA11732E5E9}" srcOrd="4" destOrd="0" presId="urn:microsoft.com/office/officeart/2005/8/layout/radial6"/>
    <dgm:cxn modelId="{EA5CE468-BD86-4A82-8F7C-420E37BF2015}" type="presParOf" srcId="{6638469A-CA36-45D0-93F5-60DAF6AF420F}" destId="{8F71D42D-0640-4C7D-9E66-F2063C18438D}" srcOrd="5" destOrd="0" presId="urn:microsoft.com/office/officeart/2005/8/layout/radial6"/>
    <dgm:cxn modelId="{822DFA43-CF4F-4827-A99C-718E37F11E8C}" type="presParOf" srcId="{6638469A-CA36-45D0-93F5-60DAF6AF420F}" destId="{E82D5E71-8151-4F4F-B67D-C5A9B95CC90C}" srcOrd="6" destOrd="0" presId="urn:microsoft.com/office/officeart/2005/8/layout/radial6"/>
    <dgm:cxn modelId="{18897BCA-1021-4B73-B247-B319C4E3A825}" type="presParOf" srcId="{6638469A-CA36-45D0-93F5-60DAF6AF420F}" destId="{0816447F-21C6-49E0-A343-D3C102EFCC25}" srcOrd="7" destOrd="0" presId="urn:microsoft.com/office/officeart/2005/8/layout/radial6"/>
    <dgm:cxn modelId="{45A70E31-E6C5-4AC2-A05D-63F2CA0E13AE}" type="presParOf" srcId="{6638469A-CA36-45D0-93F5-60DAF6AF420F}" destId="{FFE08FD6-14A6-44C4-9B19-37F7D96C2E8A}" srcOrd="8" destOrd="0" presId="urn:microsoft.com/office/officeart/2005/8/layout/radial6"/>
    <dgm:cxn modelId="{3FAAC24E-5959-4A7C-81EE-047E11CA791F}" type="presParOf" srcId="{6638469A-CA36-45D0-93F5-60DAF6AF420F}" destId="{269C7200-1154-4F5B-AC71-AD799633443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96344-9CC7-4D90-8838-22B33128EC91}">
      <dsp:nvSpPr>
        <dsp:cNvPr id="0" name=""/>
        <dsp:cNvSpPr/>
      </dsp:nvSpPr>
      <dsp:spPr>
        <a:xfrm>
          <a:off x="6435773" y="555618"/>
          <a:ext cx="4754139" cy="206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37"/>
              </a:lnTo>
              <a:lnTo>
                <a:pt x="4754139" y="103137"/>
              </a:lnTo>
              <a:lnTo>
                <a:pt x="4754139" y="2062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BAF24-11FE-4402-A957-823366D4B733}">
      <dsp:nvSpPr>
        <dsp:cNvPr id="0" name=""/>
        <dsp:cNvSpPr/>
      </dsp:nvSpPr>
      <dsp:spPr>
        <a:xfrm>
          <a:off x="9608474" y="1253023"/>
          <a:ext cx="147339" cy="451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839"/>
              </a:lnTo>
              <a:lnTo>
                <a:pt x="147339" y="45183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D504D-6F0D-4601-8AFA-AA028146F76F}">
      <dsp:nvSpPr>
        <dsp:cNvPr id="0" name=""/>
        <dsp:cNvSpPr/>
      </dsp:nvSpPr>
      <dsp:spPr>
        <a:xfrm>
          <a:off x="6435773" y="555618"/>
          <a:ext cx="3565604" cy="206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37"/>
              </a:lnTo>
              <a:lnTo>
                <a:pt x="3565604" y="103137"/>
              </a:lnTo>
              <a:lnTo>
                <a:pt x="3565604" y="2062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38AA8-F5AA-4B85-AB6F-F45C3053FF3D}">
      <dsp:nvSpPr>
        <dsp:cNvPr id="0" name=""/>
        <dsp:cNvSpPr/>
      </dsp:nvSpPr>
      <dsp:spPr>
        <a:xfrm>
          <a:off x="8419939" y="1950427"/>
          <a:ext cx="147339" cy="1149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244"/>
              </a:lnTo>
              <a:lnTo>
                <a:pt x="147339" y="11492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835D9-B131-46CE-8729-92CAAC9BECCF}">
      <dsp:nvSpPr>
        <dsp:cNvPr id="0" name=""/>
        <dsp:cNvSpPr/>
      </dsp:nvSpPr>
      <dsp:spPr>
        <a:xfrm>
          <a:off x="8419939" y="1950427"/>
          <a:ext cx="147339" cy="451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839"/>
              </a:lnTo>
              <a:lnTo>
                <a:pt x="147339" y="45183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7CDC7-E595-4FA1-86DF-20C83A8E9878}">
      <dsp:nvSpPr>
        <dsp:cNvPr id="0" name=""/>
        <dsp:cNvSpPr/>
      </dsp:nvSpPr>
      <dsp:spPr>
        <a:xfrm>
          <a:off x="8767123" y="1253023"/>
          <a:ext cx="91440" cy="206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0D0AF-AE07-4C04-BCEC-2818FD1556C3}">
      <dsp:nvSpPr>
        <dsp:cNvPr id="0" name=""/>
        <dsp:cNvSpPr/>
      </dsp:nvSpPr>
      <dsp:spPr>
        <a:xfrm>
          <a:off x="6435773" y="555618"/>
          <a:ext cx="2377069" cy="206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37"/>
              </a:lnTo>
              <a:lnTo>
                <a:pt x="2377069" y="103137"/>
              </a:lnTo>
              <a:lnTo>
                <a:pt x="2377069" y="2062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279EF9-F58F-4F14-96E7-1BB6522053D1}">
      <dsp:nvSpPr>
        <dsp:cNvPr id="0" name=""/>
        <dsp:cNvSpPr/>
      </dsp:nvSpPr>
      <dsp:spPr>
        <a:xfrm>
          <a:off x="5247239" y="555618"/>
          <a:ext cx="1188534" cy="206274"/>
        </a:xfrm>
        <a:custGeom>
          <a:avLst/>
          <a:gdLst/>
          <a:ahLst/>
          <a:cxnLst/>
          <a:rect l="0" t="0" r="0" b="0"/>
          <a:pathLst>
            <a:path>
              <a:moveTo>
                <a:pt x="1188534" y="0"/>
              </a:moveTo>
              <a:lnTo>
                <a:pt x="1188534" y="103137"/>
              </a:lnTo>
              <a:lnTo>
                <a:pt x="0" y="103137"/>
              </a:lnTo>
              <a:lnTo>
                <a:pt x="0" y="2062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C8EBE-97D3-4C55-B541-1BD6EBFE21C8}">
      <dsp:nvSpPr>
        <dsp:cNvPr id="0" name=""/>
        <dsp:cNvSpPr/>
      </dsp:nvSpPr>
      <dsp:spPr>
        <a:xfrm>
          <a:off x="7231404" y="1950427"/>
          <a:ext cx="147339" cy="2544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053"/>
              </a:lnTo>
              <a:lnTo>
                <a:pt x="147339" y="25440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FB5FF-DBB8-41E6-8032-9E6DB3C39BEA}">
      <dsp:nvSpPr>
        <dsp:cNvPr id="0" name=""/>
        <dsp:cNvSpPr/>
      </dsp:nvSpPr>
      <dsp:spPr>
        <a:xfrm>
          <a:off x="7231404" y="1950427"/>
          <a:ext cx="147339" cy="1846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649"/>
              </a:lnTo>
              <a:lnTo>
                <a:pt x="147339" y="18466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F0471-24FF-4E3C-A75E-A496780C5003}">
      <dsp:nvSpPr>
        <dsp:cNvPr id="0" name=""/>
        <dsp:cNvSpPr/>
      </dsp:nvSpPr>
      <dsp:spPr>
        <a:xfrm>
          <a:off x="7231404" y="1950427"/>
          <a:ext cx="147339" cy="1149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244"/>
              </a:lnTo>
              <a:lnTo>
                <a:pt x="147339" y="114924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C4622-35A3-4132-8870-667164610AC7}">
      <dsp:nvSpPr>
        <dsp:cNvPr id="0" name=""/>
        <dsp:cNvSpPr/>
      </dsp:nvSpPr>
      <dsp:spPr>
        <a:xfrm>
          <a:off x="7231404" y="1950427"/>
          <a:ext cx="147339" cy="451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839"/>
              </a:lnTo>
              <a:lnTo>
                <a:pt x="147339" y="45183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86AAF-DB83-4374-9A33-7E4BF26E2EB5}">
      <dsp:nvSpPr>
        <dsp:cNvPr id="0" name=""/>
        <dsp:cNvSpPr/>
      </dsp:nvSpPr>
      <dsp:spPr>
        <a:xfrm>
          <a:off x="4058704" y="1253023"/>
          <a:ext cx="3565604" cy="206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37"/>
              </a:lnTo>
              <a:lnTo>
                <a:pt x="3565604" y="103137"/>
              </a:lnTo>
              <a:lnTo>
                <a:pt x="3565604" y="206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1E53C-3152-401F-A714-C68424253E1F}">
      <dsp:nvSpPr>
        <dsp:cNvPr id="0" name=""/>
        <dsp:cNvSpPr/>
      </dsp:nvSpPr>
      <dsp:spPr>
        <a:xfrm>
          <a:off x="4058704" y="1253023"/>
          <a:ext cx="2377069" cy="206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37"/>
              </a:lnTo>
              <a:lnTo>
                <a:pt x="2377069" y="103137"/>
              </a:lnTo>
              <a:lnTo>
                <a:pt x="2377069" y="206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FB768F-E154-4878-BC66-113AC56236D3}">
      <dsp:nvSpPr>
        <dsp:cNvPr id="0" name=""/>
        <dsp:cNvSpPr/>
      </dsp:nvSpPr>
      <dsp:spPr>
        <a:xfrm>
          <a:off x="4058704" y="1253023"/>
          <a:ext cx="1188534" cy="206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137"/>
              </a:lnTo>
              <a:lnTo>
                <a:pt x="1188534" y="103137"/>
              </a:lnTo>
              <a:lnTo>
                <a:pt x="1188534" y="206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33176-EC7C-4F35-8C63-30F89D59FADB}">
      <dsp:nvSpPr>
        <dsp:cNvPr id="0" name=""/>
        <dsp:cNvSpPr/>
      </dsp:nvSpPr>
      <dsp:spPr>
        <a:xfrm>
          <a:off x="4012984" y="1253023"/>
          <a:ext cx="91440" cy="2062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CA2D6-CADF-485F-952E-11D39803297E}">
      <dsp:nvSpPr>
        <dsp:cNvPr id="0" name=""/>
        <dsp:cNvSpPr/>
      </dsp:nvSpPr>
      <dsp:spPr>
        <a:xfrm>
          <a:off x="2870169" y="1253023"/>
          <a:ext cx="1188534" cy="206274"/>
        </a:xfrm>
        <a:custGeom>
          <a:avLst/>
          <a:gdLst/>
          <a:ahLst/>
          <a:cxnLst/>
          <a:rect l="0" t="0" r="0" b="0"/>
          <a:pathLst>
            <a:path>
              <a:moveTo>
                <a:pt x="1188534" y="0"/>
              </a:moveTo>
              <a:lnTo>
                <a:pt x="1188534" y="103137"/>
              </a:lnTo>
              <a:lnTo>
                <a:pt x="0" y="103137"/>
              </a:lnTo>
              <a:lnTo>
                <a:pt x="0" y="206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CEFA2-D314-4517-90D9-5D39995CCA4A}">
      <dsp:nvSpPr>
        <dsp:cNvPr id="0" name=""/>
        <dsp:cNvSpPr/>
      </dsp:nvSpPr>
      <dsp:spPr>
        <a:xfrm>
          <a:off x="1681634" y="1253023"/>
          <a:ext cx="2377069" cy="206274"/>
        </a:xfrm>
        <a:custGeom>
          <a:avLst/>
          <a:gdLst/>
          <a:ahLst/>
          <a:cxnLst/>
          <a:rect l="0" t="0" r="0" b="0"/>
          <a:pathLst>
            <a:path>
              <a:moveTo>
                <a:pt x="2377069" y="0"/>
              </a:moveTo>
              <a:lnTo>
                <a:pt x="2377069" y="103137"/>
              </a:lnTo>
              <a:lnTo>
                <a:pt x="0" y="103137"/>
              </a:lnTo>
              <a:lnTo>
                <a:pt x="0" y="206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94010-E259-4B06-B3A7-28EC4477BDBA}">
      <dsp:nvSpPr>
        <dsp:cNvPr id="0" name=""/>
        <dsp:cNvSpPr/>
      </dsp:nvSpPr>
      <dsp:spPr>
        <a:xfrm>
          <a:off x="493099" y="1253023"/>
          <a:ext cx="3565604" cy="206274"/>
        </a:xfrm>
        <a:custGeom>
          <a:avLst/>
          <a:gdLst/>
          <a:ahLst/>
          <a:cxnLst/>
          <a:rect l="0" t="0" r="0" b="0"/>
          <a:pathLst>
            <a:path>
              <a:moveTo>
                <a:pt x="3565604" y="0"/>
              </a:moveTo>
              <a:lnTo>
                <a:pt x="3565604" y="103137"/>
              </a:lnTo>
              <a:lnTo>
                <a:pt x="0" y="103137"/>
              </a:lnTo>
              <a:lnTo>
                <a:pt x="0" y="2062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4FCDA-784C-4039-92D4-07F3EBC94A63}">
      <dsp:nvSpPr>
        <dsp:cNvPr id="0" name=""/>
        <dsp:cNvSpPr/>
      </dsp:nvSpPr>
      <dsp:spPr>
        <a:xfrm>
          <a:off x="4058704" y="555618"/>
          <a:ext cx="2377069" cy="206274"/>
        </a:xfrm>
        <a:custGeom>
          <a:avLst/>
          <a:gdLst/>
          <a:ahLst/>
          <a:cxnLst/>
          <a:rect l="0" t="0" r="0" b="0"/>
          <a:pathLst>
            <a:path>
              <a:moveTo>
                <a:pt x="2377069" y="0"/>
              </a:moveTo>
              <a:lnTo>
                <a:pt x="2377069" y="103137"/>
              </a:lnTo>
              <a:lnTo>
                <a:pt x="0" y="103137"/>
              </a:lnTo>
              <a:lnTo>
                <a:pt x="0" y="2062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0F311-8DD3-4602-AD16-3243B567A91C}">
      <dsp:nvSpPr>
        <dsp:cNvPr id="0" name=""/>
        <dsp:cNvSpPr/>
      </dsp:nvSpPr>
      <dsp:spPr>
        <a:xfrm>
          <a:off x="2870169" y="555618"/>
          <a:ext cx="3565604" cy="206274"/>
        </a:xfrm>
        <a:custGeom>
          <a:avLst/>
          <a:gdLst/>
          <a:ahLst/>
          <a:cxnLst/>
          <a:rect l="0" t="0" r="0" b="0"/>
          <a:pathLst>
            <a:path>
              <a:moveTo>
                <a:pt x="3565604" y="0"/>
              </a:moveTo>
              <a:lnTo>
                <a:pt x="3565604" y="103137"/>
              </a:lnTo>
              <a:lnTo>
                <a:pt x="0" y="103137"/>
              </a:lnTo>
              <a:lnTo>
                <a:pt x="0" y="2062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A7930-8393-4307-9CFC-A64E0D62687C}">
      <dsp:nvSpPr>
        <dsp:cNvPr id="0" name=""/>
        <dsp:cNvSpPr/>
      </dsp:nvSpPr>
      <dsp:spPr>
        <a:xfrm>
          <a:off x="1681634" y="555618"/>
          <a:ext cx="4754139" cy="206274"/>
        </a:xfrm>
        <a:custGeom>
          <a:avLst/>
          <a:gdLst/>
          <a:ahLst/>
          <a:cxnLst/>
          <a:rect l="0" t="0" r="0" b="0"/>
          <a:pathLst>
            <a:path>
              <a:moveTo>
                <a:pt x="4754139" y="0"/>
              </a:moveTo>
              <a:lnTo>
                <a:pt x="4754139" y="103137"/>
              </a:lnTo>
              <a:lnTo>
                <a:pt x="0" y="103137"/>
              </a:lnTo>
              <a:lnTo>
                <a:pt x="0" y="2062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AF0E2-3892-4AB9-804E-59FB80D9A7F5}">
      <dsp:nvSpPr>
        <dsp:cNvPr id="0" name=""/>
        <dsp:cNvSpPr/>
      </dsp:nvSpPr>
      <dsp:spPr>
        <a:xfrm>
          <a:off x="5944643" y="64488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首页</a:t>
          </a:r>
          <a:endParaRPr lang="en-US" altLang="zh-CN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Index</a:t>
          </a:r>
          <a:endParaRPr lang="zh-CN" altLang="en-US" sz="1200" kern="1200"/>
        </a:p>
      </dsp:txBody>
      <dsp:txXfrm>
        <a:off x="5944643" y="64488"/>
        <a:ext cx="982260" cy="491130"/>
      </dsp:txXfrm>
    </dsp:sp>
    <dsp:sp modelId="{8E2F03D3-6E00-4FB8-AF16-F11A669836B6}">
      <dsp:nvSpPr>
        <dsp:cNvPr id="0" name=""/>
        <dsp:cNvSpPr/>
      </dsp:nvSpPr>
      <dsp:spPr>
        <a:xfrm>
          <a:off x="1190504" y="761893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用户登录</a:t>
          </a:r>
          <a:endParaRPr lang="en-US" altLang="zh-CN" sz="120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/>
            <a:t>Login</a:t>
          </a:r>
        </a:p>
      </dsp:txBody>
      <dsp:txXfrm>
        <a:off x="1190504" y="761893"/>
        <a:ext cx="982260" cy="491130"/>
      </dsp:txXfrm>
    </dsp:sp>
    <dsp:sp modelId="{9572F338-60B8-463F-8C67-7A47BA527F01}">
      <dsp:nvSpPr>
        <dsp:cNvPr id="0" name=""/>
        <dsp:cNvSpPr/>
      </dsp:nvSpPr>
      <dsp:spPr>
        <a:xfrm>
          <a:off x="2379039" y="761893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用户注册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Registe</a:t>
          </a:r>
          <a:endParaRPr lang="zh-CN" altLang="en-US" sz="1200" kern="1200" dirty="0"/>
        </a:p>
      </dsp:txBody>
      <dsp:txXfrm>
        <a:off x="2379039" y="761893"/>
        <a:ext cx="982260" cy="491130"/>
      </dsp:txXfrm>
    </dsp:sp>
    <dsp:sp modelId="{E22D2CD1-C29C-439F-9BDD-AF7FA21E9082}">
      <dsp:nvSpPr>
        <dsp:cNvPr id="0" name=""/>
        <dsp:cNvSpPr/>
      </dsp:nvSpPr>
      <dsp:spPr>
        <a:xfrm>
          <a:off x="3567574" y="761893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信息展示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Info</a:t>
          </a:r>
          <a:endParaRPr lang="zh-CN" altLang="en-US" sz="1200" kern="1200" dirty="0"/>
        </a:p>
      </dsp:txBody>
      <dsp:txXfrm>
        <a:off x="3567574" y="761893"/>
        <a:ext cx="982260" cy="491130"/>
      </dsp:txXfrm>
    </dsp:sp>
    <dsp:sp modelId="{BD8786C9-FB8C-475A-8BBA-E11AD701C0BA}">
      <dsp:nvSpPr>
        <dsp:cNvPr id="0" name=""/>
        <dsp:cNvSpPr/>
      </dsp:nvSpPr>
      <dsp:spPr>
        <a:xfrm>
          <a:off x="1969" y="1459297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协会简介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Introduction</a:t>
          </a:r>
        </a:p>
      </dsp:txBody>
      <dsp:txXfrm>
        <a:off x="1969" y="1459297"/>
        <a:ext cx="982260" cy="491130"/>
      </dsp:txXfrm>
    </dsp:sp>
    <dsp:sp modelId="{C00D6D63-CF41-4E2F-9467-E480AC76BFBE}">
      <dsp:nvSpPr>
        <dsp:cNvPr id="0" name=""/>
        <dsp:cNvSpPr/>
      </dsp:nvSpPr>
      <dsp:spPr>
        <a:xfrm>
          <a:off x="1190504" y="1459297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公告公示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Notice</a:t>
          </a:r>
          <a:endParaRPr lang="zh-CN" altLang="en-US" sz="1200" kern="1200" dirty="0"/>
        </a:p>
      </dsp:txBody>
      <dsp:txXfrm>
        <a:off x="1190504" y="1459297"/>
        <a:ext cx="982260" cy="491130"/>
      </dsp:txXfrm>
    </dsp:sp>
    <dsp:sp modelId="{FA5E5FA2-8B1D-446F-8898-412A167DD732}">
      <dsp:nvSpPr>
        <dsp:cNvPr id="0" name=""/>
        <dsp:cNvSpPr/>
      </dsp:nvSpPr>
      <dsp:spPr>
        <a:xfrm>
          <a:off x="2379039" y="1459297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相关通知</a:t>
          </a:r>
        </a:p>
      </dsp:txBody>
      <dsp:txXfrm>
        <a:off x="2379039" y="1459297"/>
        <a:ext cx="982260" cy="491130"/>
      </dsp:txXfrm>
    </dsp:sp>
    <dsp:sp modelId="{3FFD4EC0-D86F-4010-8A45-7BF4338774DC}">
      <dsp:nvSpPr>
        <dsp:cNvPr id="0" name=""/>
        <dsp:cNvSpPr/>
      </dsp:nvSpPr>
      <dsp:spPr>
        <a:xfrm>
          <a:off x="3567574" y="1459297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政策法规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Regulations</a:t>
          </a:r>
          <a:endParaRPr lang="zh-CN" altLang="en-US" sz="1200" kern="1200" dirty="0"/>
        </a:p>
      </dsp:txBody>
      <dsp:txXfrm>
        <a:off x="3567574" y="1459297"/>
        <a:ext cx="982260" cy="491130"/>
      </dsp:txXfrm>
    </dsp:sp>
    <dsp:sp modelId="{7B867570-CB0F-46E5-9313-7C2F6BFF28A7}">
      <dsp:nvSpPr>
        <dsp:cNvPr id="0" name=""/>
        <dsp:cNvSpPr/>
      </dsp:nvSpPr>
      <dsp:spPr>
        <a:xfrm>
          <a:off x="4756109" y="1459297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协会简报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Report</a:t>
          </a:r>
          <a:endParaRPr lang="zh-CN" altLang="en-US" sz="1200" kern="1200" dirty="0"/>
        </a:p>
      </dsp:txBody>
      <dsp:txXfrm>
        <a:off x="4756109" y="1459297"/>
        <a:ext cx="982260" cy="491130"/>
      </dsp:txXfrm>
    </dsp:sp>
    <dsp:sp modelId="{EA51EB14-AA1F-4EA2-8ABC-D81005179215}">
      <dsp:nvSpPr>
        <dsp:cNvPr id="0" name=""/>
        <dsp:cNvSpPr/>
      </dsp:nvSpPr>
      <dsp:spPr>
        <a:xfrm>
          <a:off x="5944643" y="1459297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动态新闻</a:t>
          </a:r>
        </a:p>
      </dsp:txBody>
      <dsp:txXfrm>
        <a:off x="5944643" y="1459297"/>
        <a:ext cx="982260" cy="491130"/>
      </dsp:txXfrm>
    </dsp:sp>
    <dsp:sp modelId="{46EA6FFD-6AEA-456D-A5BC-C8AE88411977}">
      <dsp:nvSpPr>
        <dsp:cNvPr id="0" name=""/>
        <dsp:cNvSpPr/>
      </dsp:nvSpPr>
      <dsp:spPr>
        <a:xfrm>
          <a:off x="7133178" y="1459297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培训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Train</a:t>
          </a:r>
          <a:endParaRPr lang="zh-CN" altLang="en-US" sz="1200" kern="1200" dirty="0"/>
        </a:p>
      </dsp:txBody>
      <dsp:txXfrm>
        <a:off x="7133178" y="1459297"/>
        <a:ext cx="982260" cy="491130"/>
      </dsp:txXfrm>
    </dsp:sp>
    <dsp:sp modelId="{E3ABE92B-D99F-494A-8358-F74F2A0FB9E9}">
      <dsp:nvSpPr>
        <dsp:cNvPr id="0" name=""/>
        <dsp:cNvSpPr/>
      </dsp:nvSpPr>
      <dsp:spPr>
        <a:xfrm>
          <a:off x="7378743" y="2156702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华师大岗位培训</a:t>
          </a:r>
        </a:p>
      </dsp:txBody>
      <dsp:txXfrm>
        <a:off x="7378743" y="2156702"/>
        <a:ext cx="982260" cy="491130"/>
      </dsp:txXfrm>
    </dsp:sp>
    <dsp:sp modelId="{5ECF6735-09EC-47E9-AFFA-3DC8B7DD5761}">
      <dsp:nvSpPr>
        <dsp:cNvPr id="0" name=""/>
        <dsp:cNvSpPr/>
      </dsp:nvSpPr>
      <dsp:spPr>
        <a:xfrm>
          <a:off x="7378743" y="2854107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自立培训</a:t>
          </a:r>
        </a:p>
      </dsp:txBody>
      <dsp:txXfrm>
        <a:off x="7378743" y="2854107"/>
        <a:ext cx="982260" cy="491130"/>
      </dsp:txXfrm>
    </dsp:sp>
    <dsp:sp modelId="{2FFD0F24-B73D-45BC-BACE-3613C9F7B101}">
      <dsp:nvSpPr>
        <dsp:cNvPr id="0" name=""/>
        <dsp:cNvSpPr/>
      </dsp:nvSpPr>
      <dsp:spPr>
        <a:xfrm>
          <a:off x="7378743" y="3551511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园长培训</a:t>
          </a:r>
        </a:p>
      </dsp:txBody>
      <dsp:txXfrm>
        <a:off x="7378743" y="3551511"/>
        <a:ext cx="982260" cy="491130"/>
      </dsp:txXfrm>
    </dsp:sp>
    <dsp:sp modelId="{D8093072-A6C6-4B0D-84ED-0FC57396C342}">
      <dsp:nvSpPr>
        <dsp:cNvPr id="0" name=""/>
        <dsp:cNvSpPr/>
      </dsp:nvSpPr>
      <dsp:spPr>
        <a:xfrm>
          <a:off x="7378743" y="4248916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其他可添加培训内容</a:t>
          </a:r>
        </a:p>
      </dsp:txBody>
      <dsp:txXfrm>
        <a:off x="7378743" y="4248916"/>
        <a:ext cx="982260" cy="491130"/>
      </dsp:txXfrm>
    </dsp:sp>
    <dsp:sp modelId="{F9573499-8C72-46EF-8596-C41A2CF7F766}">
      <dsp:nvSpPr>
        <dsp:cNvPr id="0" name=""/>
        <dsp:cNvSpPr/>
      </dsp:nvSpPr>
      <dsp:spPr>
        <a:xfrm>
          <a:off x="4756109" y="761893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广告飘窗</a:t>
          </a:r>
        </a:p>
      </dsp:txBody>
      <dsp:txXfrm>
        <a:off x="4756109" y="761893"/>
        <a:ext cx="982260" cy="491130"/>
      </dsp:txXfrm>
    </dsp:sp>
    <dsp:sp modelId="{439FCE9F-2EAB-4A86-9081-FBE1750920BB}">
      <dsp:nvSpPr>
        <dsp:cNvPr id="0" name=""/>
        <dsp:cNvSpPr/>
      </dsp:nvSpPr>
      <dsp:spPr>
        <a:xfrm>
          <a:off x="8321713" y="761893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网络交互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Interaction</a:t>
          </a:r>
          <a:endParaRPr lang="zh-CN" altLang="en-US" sz="1200" kern="1200" dirty="0"/>
        </a:p>
      </dsp:txBody>
      <dsp:txXfrm>
        <a:off x="8321713" y="761893"/>
        <a:ext cx="982260" cy="491130"/>
      </dsp:txXfrm>
    </dsp:sp>
    <dsp:sp modelId="{1F16CE24-E687-4AD1-B98B-4796B891902F}">
      <dsp:nvSpPr>
        <dsp:cNvPr id="0" name=""/>
        <dsp:cNvSpPr/>
      </dsp:nvSpPr>
      <dsp:spPr>
        <a:xfrm>
          <a:off x="8321713" y="1459297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评选评估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Rank</a:t>
          </a:r>
          <a:endParaRPr lang="zh-CN" altLang="en-US" sz="1200" kern="1200" dirty="0"/>
        </a:p>
      </dsp:txBody>
      <dsp:txXfrm>
        <a:off x="8321713" y="1459297"/>
        <a:ext cx="982260" cy="491130"/>
      </dsp:txXfrm>
    </dsp:sp>
    <dsp:sp modelId="{231C82CF-FD8F-4F12-90A4-725F24CF85E3}">
      <dsp:nvSpPr>
        <dsp:cNvPr id="0" name=""/>
        <dsp:cNvSpPr/>
      </dsp:nvSpPr>
      <dsp:spPr>
        <a:xfrm>
          <a:off x="8567278" y="2156702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区域委托评估</a:t>
          </a:r>
        </a:p>
      </dsp:txBody>
      <dsp:txXfrm>
        <a:off x="8567278" y="2156702"/>
        <a:ext cx="982260" cy="491130"/>
      </dsp:txXfrm>
    </dsp:sp>
    <dsp:sp modelId="{919A4491-B866-4CE7-89CC-F8B57064A71C}">
      <dsp:nvSpPr>
        <dsp:cNvPr id="0" name=""/>
        <dsp:cNvSpPr/>
      </dsp:nvSpPr>
      <dsp:spPr>
        <a:xfrm>
          <a:off x="8567278" y="2854107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优秀教师评选</a:t>
          </a:r>
        </a:p>
      </dsp:txBody>
      <dsp:txXfrm>
        <a:off x="8567278" y="2854107"/>
        <a:ext cx="982260" cy="491130"/>
      </dsp:txXfrm>
    </dsp:sp>
    <dsp:sp modelId="{C902C530-8F23-4499-A9CC-844748100B1C}">
      <dsp:nvSpPr>
        <dsp:cNvPr id="0" name=""/>
        <dsp:cNvSpPr/>
      </dsp:nvSpPr>
      <dsp:spPr>
        <a:xfrm>
          <a:off x="9510248" y="761893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调研</a:t>
          </a:r>
          <a:endParaRPr lang="en-US" altLang="zh-CN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Discuss</a:t>
          </a:r>
          <a:endParaRPr lang="zh-CN" altLang="en-US" sz="1200" kern="1200" dirty="0"/>
        </a:p>
      </dsp:txBody>
      <dsp:txXfrm>
        <a:off x="9510248" y="761893"/>
        <a:ext cx="982260" cy="491130"/>
      </dsp:txXfrm>
    </dsp:sp>
    <dsp:sp modelId="{B9D8C2F1-4691-4EAD-AE13-0DAC85957173}">
      <dsp:nvSpPr>
        <dsp:cNvPr id="0" name=""/>
        <dsp:cNvSpPr/>
      </dsp:nvSpPr>
      <dsp:spPr>
        <a:xfrm>
          <a:off x="9755813" y="1459297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问卷，结果仅后台可见</a:t>
          </a:r>
        </a:p>
      </dsp:txBody>
      <dsp:txXfrm>
        <a:off x="9755813" y="1459297"/>
        <a:ext cx="982260" cy="491130"/>
      </dsp:txXfrm>
    </dsp:sp>
    <dsp:sp modelId="{B80042BB-B3D2-4E7D-BC82-616A2E02FFC1}">
      <dsp:nvSpPr>
        <dsp:cNvPr id="0" name=""/>
        <dsp:cNvSpPr/>
      </dsp:nvSpPr>
      <dsp:spPr>
        <a:xfrm>
          <a:off x="10698782" y="761893"/>
          <a:ext cx="982260" cy="4911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相关网站链接</a:t>
          </a:r>
        </a:p>
      </dsp:txBody>
      <dsp:txXfrm>
        <a:off x="10698782" y="761893"/>
        <a:ext cx="982260" cy="491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330BA-9900-484F-A191-C4380029FB4B}">
      <dsp:nvSpPr>
        <dsp:cNvPr id="0" name=""/>
        <dsp:cNvSpPr/>
      </dsp:nvSpPr>
      <dsp:spPr>
        <a:xfrm>
          <a:off x="2475" y="589341"/>
          <a:ext cx="2788548" cy="3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8E566-EA38-4DD9-BA17-528864EACE99}">
      <dsp:nvSpPr>
        <dsp:cNvPr id="0" name=""/>
        <dsp:cNvSpPr/>
      </dsp:nvSpPr>
      <dsp:spPr>
        <a:xfrm>
          <a:off x="2475" y="712549"/>
          <a:ext cx="204856" cy="2048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E8E2C-571F-45E2-B907-234B59528534}">
      <dsp:nvSpPr>
        <dsp:cNvPr id="0" name=""/>
        <dsp:cNvSpPr/>
      </dsp:nvSpPr>
      <dsp:spPr>
        <a:xfrm>
          <a:off x="2475" y="0"/>
          <a:ext cx="2788548" cy="589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首页</a:t>
          </a:r>
        </a:p>
      </dsp:txBody>
      <dsp:txXfrm>
        <a:off x="2475" y="0"/>
        <a:ext cx="2788548" cy="589341"/>
      </dsp:txXfrm>
    </dsp:sp>
    <dsp:sp modelId="{443144CC-BBFA-456D-B9B2-B0B669BC0619}">
      <dsp:nvSpPr>
        <dsp:cNvPr id="0" name=""/>
        <dsp:cNvSpPr/>
      </dsp:nvSpPr>
      <dsp:spPr>
        <a:xfrm>
          <a:off x="2930451" y="589341"/>
          <a:ext cx="2788548" cy="3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F5304-2211-46B6-BBA2-C475CB936280}">
      <dsp:nvSpPr>
        <dsp:cNvPr id="0" name=""/>
        <dsp:cNvSpPr/>
      </dsp:nvSpPr>
      <dsp:spPr>
        <a:xfrm>
          <a:off x="2930451" y="712549"/>
          <a:ext cx="204856" cy="2048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0F7C6-003E-4A4C-9A78-4D3834D68916}">
      <dsp:nvSpPr>
        <dsp:cNvPr id="0" name=""/>
        <dsp:cNvSpPr/>
      </dsp:nvSpPr>
      <dsp:spPr>
        <a:xfrm>
          <a:off x="2930451" y="0"/>
          <a:ext cx="2788548" cy="589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协会简介</a:t>
          </a:r>
        </a:p>
      </dsp:txBody>
      <dsp:txXfrm>
        <a:off x="2930451" y="0"/>
        <a:ext cx="2788548" cy="589341"/>
      </dsp:txXfrm>
    </dsp:sp>
    <dsp:sp modelId="{D830DD67-6513-4BE6-938C-3B5734139939}">
      <dsp:nvSpPr>
        <dsp:cNvPr id="0" name=""/>
        <dsp:cNvSpPr/>
      </dsp:nvSpPr>
      <dsp:spPr>
        <a:xfrm>
          <a:off x="5858427" y="589341"/>
          <a:ext cx="2788548" cy="3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10E6A-6E7A-49FD-8D6F-8751DCB12266}">
      <dsp:nvSpPr>
        <dsp:cNvPr id="0" name=""/>
        <dsp:cNvSpPr/>
      </dsp:nvSpPr>
      <dsp:spPr>
        <a:xfrm>
          <a:off x="5858427" y="712549"/>
          <a:ext cx="204856" cy="2048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6D367-B118-421F-A5A7-AEC49C21EEA3}">
      <dsp:nvSpPr>
        <dsp:cNvPr id="0" name=""/>
        <dsp:cNvSpPr/>
      </dsp:nvSpPr>
      <dsp:spPr>
        <a:xfrm>
          <a:off x="5858427" y="0"/>
          <a:ext cx="2788548" cy="589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资讯中心</a:t>
          </a:r>
        </a:p>
      </dsp:txBody>
      <dsp:txXfrm>
        <a:off x="5858427" y="0"/>
        <a:ext cx="2788548" cy="589341"/>
      </dsp:txXfrm>
    </dsp:sp>
    <dsp:sp modelId="{0DEF063A-4387-4395-B695-B88B61A33EBC}">
      <dsp:nvSpPr>
        <dsp:cNvPr id="0" name=""/>
        <dsp:cNvSpPr/>
      </dsp:nvSpPr>
      <dsp:spPr>
        <a:xfrm>
          <a:off x="5858427" y="1190064"/>
          <a:ext cx="204851" cy="204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CBD9E-CEF2-497D-A384-66E2FB9BE434}">
      <dsp:nvSpPr>
        <dsp:cNvPr id="0" name=""/>
        <dsp:cNvSpPr/>
      </dsp:nvSpPr>
      <dsp:spPr>
        <a:xfrm>
          <a:off x="6053625" y="1053735"/>
          <a:ext cx="2593350" cy="47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公告通知</a:t>
          </a:r>
        </a:p>
      </dsp:txBody>
      <dsp:txXfrm>
        <a:off x="6053625" y="1053735"/>
        <a:ext cx="2593350" cy="477510"/>
      </dsp:txXfrm>
    </dsp:sp>
    <dsp:sp modelId="{BE2F621A-B654-4EB8-82B7-D14EE75F226B}">
      <dsp:nvSpPr>
        <dsp:cNvPr id="0" name=""/>
        <dsp:cNvSpPr/>
      </dsp:nvSpPr>
      <dsp:spPr>
        <a:xfrm>
          <a:off x="5858427" y="1667574"/>
          <a:ext cx="204851" cy="204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83252-ED8B-4F61-B80A-6171831F99A1}">
      <dsp:nvSpPr>
        <dsp:cNvPr id="0" name=""/>
        <dsp:cNvSpPr/>
      </dsp:nvSpPr>
      <dsp:spPr>
        <a:xfrm>
          <a:off x="6053625" y="1531245"/>
          <a:ext cx="2593350" cy="47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政策法规</a:t>
          </a:r>
        </a:p>
      </dsp:txBody>
      <dsp:txXfrm>
        <a:off x="6053625" y="1531245"/>
        <a:ext cx="2593350" cy="477510"/>
      </dsp:txXfrm>
    </dsp:sp>
    <dsp:sp modelId="{54EB6BDC-F6DB-4681-A0A8-B6A30679852D}">
      <dsp:nvSpPr>
        <dsp:cNvPr id="0" name=""/>
        <dsp:cNvSpPr/>
      </dsp:nvSpPr>
      <dsp:spPr>
        <a:xfrm>
          <a:off x="5858427" y="2145084"/>
          <a:ext cx="204851" cy="204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1AA1F-D217-4C8A-A9D9-FD2FBC4C34CD}">
      <dsp:nvSpPr>
        <dsp:cNvPr id="0" name=""/>
        <dsp:cNvSpPr/>
      </dsp:nvSpPr>
      <dsp:spPr>
        <a:xfrm>
          <a:off x="6053625" y="2008755"/>
          <a:ext cx="2593350" cy="47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培训通告</a:t>
          </a:r>
          <a:endParaRPr lang="en-US" altLang="zh-CN" sz="1500" kern="1200" dirty="0"/>
        </a:p>
      </dsp:txBody>
      <dsp:txXfrm>
        <a:off x="6053625" y="2008755"/>
        <a:ext cx="2593350" cy="477510"/>
      </dsp:txXfrm>
    </dsp:sp>
    <dsp:sp modelId="{A9C15B0D-15F0-4C9F-BC92-3A8B8DD3C690}">
      <dsp:nvSpPr>
        <dsp:cNvPr id="0" name=""/>
        <dsp:cNvSpPr/>
      </dsp:nvSpPr>
      <dsp:spPr>
        <a:xfrm>
          <a:off x="5858427" y="2622594"/>
          <a:ext cx="204851" cy="204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7E7A3-ADE7-49E0-84E8-8A0B96AA89DE}">
      <dsp:nvSpPr>
        <dsp:cNvPr id="0" name=""/>
        <dsp:cNvSpPr/>
      </dsp:nvSpPr>
      <dsp:spPr>
        <a:xfrm>
          <a:off x="6053625" y="2486265"/>
          <a:ext cx="2593350" cy="47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协会动态</a:t>
          </a:r>
          <a:endParaRPr lang="en-US" altLang="zh-CN" sz="1500" kern="1200" dirty="0"/>
        </a:p>
      </dsp:txBody>
      <dsp:txXfrm>
        <a:off x="6053625" y="2486265"/>
        <a:ext cx="2593350" cy="477510"/>
      </dsp:txXfrm>
    </dsp:sp>
    <dsp:sp modelId="{699D2D58-C919-4783-B19D-5ED5FDBC1AF9}">
      <dsp:nvSpPr>
        <dsp:cNvPr id="0" name=""/>
        <dsp:cNvSpPr/>
      </dsp:nvSpPr>
      <dsp:spPr>
        <a:xfrm>
          <a:off x="8786403" y="589341"/>
          <a:ext cx="2788548" cy="328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C23E5-C832-4BDA-B186-1856E369ADB1}">
      <dsp:nvSpPr>
        <dsp:cNvPr id="0" name=""/>
        <dsp:cNvSpPr/>
      </dsp:nvSpPr>
      <dsp:spPr>
        <a:xfrm>
          <a:off x="8786403" y="712549"/>
          <a:ext cx="204856" cy="2048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98F33-4B03-42D8-BD24-00AB8F41B5A8}">
      <dsp:nvSpPr>
        <dsp:cNvPr id="0" name=""/>
        <dsp:cNvSpPr/>
      </dsp:nvSpPr>
      <dsp:spPr>
        <a:xfrm>
          <a:off x="8786403" y="0"/>
          <a:ext cx="2788548" cy="589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协会工作</a:t>
          </a:r>
        </a:p>
      </dsp:txBody>
      <dsp:txXfrm>
        <a:off x="8786403" y="0"/>
        <a:ext cx="2788548" cy="589341"/>
      </dsp:txXfrm>
    </dsp:sp>
    <dsp:sp modelId="{61CCBF12-4FD8-4912-B712-7211797777F0}">
      <dsp:nvSpPr>
        <dsp:cNvPr id="0" name=""/>
        <dsp:cNvSpPr/>
      </dsp:nvSpPr>
      <dsp:spPr>
        <a:xfrm>
          <a:off x="8786403" y="1190064"/>
          <a:ext cx="204851" cy="204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D2581-3FDB-496B-9738-A2478A46F7CF}">
      <dsp:nvSpPr>
        <dsp:cNvPr id="0" name=""/>
        <dsp:cNvSpPr/>
      </dsp:nvSpPr>
      <dsp:spPr>
        <a:xfrm>
          <a:off x="8981601" y="1053735"/>
          <a:ext cx="2593350" cy="47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评选评估</a:t>
          </a:r>
          <a:endParaRPr lang="en-US" altLang="zh-CN" sz="1500" kern="1200" dirty="0"/>
        </a:p>
      </dsp:txBody>
      <dsp:txXfrm>
        <a:off x="8981601" y="1053735"/>
        <a:ext cx="2593350" cy="477510"/>
      </dsp:txXfrm>
    </dsp:sp>
    <dsp:sp modelId="{9ED8C004-3207-4B66-9FC8-73101794AB4D}">
      <dsp:nvSpPr>
        <dsp:cNvPr id="0" name=""/>
        <dsp:cNvSpPr/>
      </dsp:nvSpPr>
      <dsp:spPr>
        <a:xfrm>
          <a:off x="8786403" y="1667574"/>
          <a:ext cx="204851" cy="2048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3AEBD-34C2-4FE8-8DA2-162B90B94BBD}">
      <dsp:nvSpPr>
        <dsp:cNvPr id="0" name=""/>
        <dsp:cNvSpPr/>
      </dsp:nvSpPr>
      <dsp:spPr>
        <a:xfrm>
          <a:off x="8981601" y="1531245"/>
          <a:ext cx="2593350" cy="47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在线调查</a:t>
          </a:r>
          <a:endParaRPr lang="en-US" altLang="zh-CN" sz="1500" kern="1200" dirty="0"/>
        </a:p>
      </dsp:txBody>
      <dsp:txXfrm>
        <a:off x="8981601" y="1531245"/>
        <a:ext cx="2593350" cy="477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C7200-1154-4F5B-AC71-AD7996334436}">
      <dsp:nvSpPr>
        <dsp:cNvPr id="0" name=""/>
        <dsp:cNvSpPr/>
      </dsp:nvSpPr>
      <dsp:spPr>
        <a:xfrm>
          <a:off x="2292445" y="806694"/>
          <a:ext cx="5383926" cy="5383926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D5E71-8151-4F4F-B67D-C5A9B95CC90C}">
      <dsp:nvSpPr>
        <dsp:cNvPr id="0" name=""/>
        <dsp:cNvSpPr/>
      </dsp:nvSpPr>
      <dsp:spPr>
        <a:xfrm>
          <a:off x="2292445" y="806694"/>
          <a:ext cx="5383926" cy="5383926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C0A3E-E459-4949-AC44-D1F156D6C343}">
      <dsp:nvSpPr>
        <dsp:cNvPr id="0" name=""/>
        <dsp:cNvSpPr/>
      </dsp:nvSpPr>
      <dsp:spPr>
        <a:xfrm>
          <a:off x="2292445" y="806694"/>
          <a:ext cx="5383926" cy="5383926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A2ED4-E201-4251-87A2-219E3860E270}">
      <dsp:nvSpPr>
        <dsp:cNvPr id="0" name=""/>
        <dsp:cNvSpPr/>
      </dsp:nvSpPr>
      <dsp:spPr>
        <a:xfrm>
          <a:off x="3745607" y="2259856"/>
          <a:ext cx="2477601" cy="24776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200" b="1" kern="1200" dirty="0"/>
            <a:t>权限</a:t>
          </a:r>
        </a:p>
      </dsp:txBody>
      <dsp:txXfrm>
        <a:off x="4108443" y="2622692"/>
        <a:ext cx="1751929" cy="1751929"/>
      </dsp:txXfrm>
    </dsp:sp>
    <dsp:sp modelId="{71F7A909-C31E-4ED3-8C17-527B04E6247C}">
      <dsp:nvSpPr>
        <dsp:cNvPr id="0" name=""/>
        <dsp:cNvSpPr/>
      </dsp:nvSpPr>
      <dsp:spPr>
        <a:xfrm>
          <a:off x="4117247" y="1969"/>
          <a:ext cx="1734321" cy="1734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b="1" kern="1200" dirty="0"/>
            <a:t>园长</a:t>
          </a:r>
        </a:p>
      </dsp:txBody>
      <dsp:txXfrm>
        <a:off x="4371232" y="255954"/>
        <a:ext cx="1226351" cy="1226351"/>
      </dsp:txXfrm>
    </dsp:sp>
    <dsp:sp modelId="{9A1FA56E-227A-4794-B097-EEA11732E5E9}">
      <dsp:nvSpPr>
        <dsp:cNvPr id="0" name=""/>
        <dsp:cNvSpPr/>
      </dsp:nvSpPr>
      <dsp:spPr>
        <a:xfrm>
          <a:off x="6394485" y="3946260"/>
          <a:ext cx="1734321" cy="1734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b="1" kern="1200" dirty="0"/>
            <a:t>管理员</a:t>
          </a:r>
        </a:p>
      </dsp:txBody>
      <dsp:txXfrm>
        <a:off x="6648470" y="4200245"/>
        <a:ext cx="1226351" cy="1226351"/>
      </dsp:txXfrm>
    </dsp:sp>
    <dsp:sp modelId="{0816447F-21C6-49E0-A343-D3C102EFCC25}">
      <dsp:nvSpPr>
        <dsp:cNvPr id="0" name=""/>
        <dsp:cNvSpPr/>
      </dsp:nvSpPr>
      <dsp:spPr>
        <a:xfrm>
          <a:off x="1840010" y="3946260"/>
          <a:ext cx="1734321" cy="17343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b="1" kern="1200" dirty="0"/>
            <a:t>专家</a:t>
          </a:r>
        </a:p>
      </dsp:txBody>
      <dsp:txXfrm>
        <a:off x="2093995" y="4200245"/>
        <a:ext cx="1226351" cy="1226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6D17-CE1B-469F-918B-1162FB80CC66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3466-3310-4567-965D-94593A32B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5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3466-3310-4567-965D-94593A32B5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0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DFBAE-8227-4B60-80A3-5E6A3616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A9168-CBC7-4FD0-8294-A151C9D61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97945-90B7-4748-AFC3-1A2504A2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E0711-341B-4248-A7E6-979A6BDD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7078A-0FCB-4806-9B8E-BE26F241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4889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794CD-1B8B-45E4-BF44-62A27E63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E4B0F0-50D6-4038-9609-193E187B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1373F-9AB3-4093-BB86-0A6E4F8A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73680-086A-4CEA-B19C-6327A679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8B739-4EF2-4BD9-8536-96AFA9FE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402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439202-7089-459C-AAB1-3ED105AE9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956A8-3748-4227-8D0F-E314476F9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0FFEA-09DA-4B1E-B549-9F9879CA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E7DD2-07D3-494D-A8F8-2F803785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7C94F-87A1-4119-91AC-EFF1A85A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49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F8E55-CED4-48DE-AF29-9A6B5FCAA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5915DA-DD1C-45C0-82C5-9074D279F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ED4F6-5C9F-45C8-845C-424B4BA0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0FD427-A7DB-4A8A-B285-3D5FC2444FC4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CDF4E-C8DE-4F32-9F71-58DE58FA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7E7EA-0C8D-4976-ABFC-0BB0D0D7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EBC9D-DC5E-429C-BE1E-7814FCA70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15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24056-EDEE-4B71-80B9-0459FC94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753ED-53C9-4C61-A0F7-37B5B283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C45D7-9D69-44F8-ACC8-267BF3A1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8DC2E3-CB15-447D-A4EB-489CFA047B9E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37AC3-D429-4617-BF90-F947D80A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CC44A-7446-43C4-A66B-E5781D94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A39F9-1AFF-4481-A2CE-5AEDE046C0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28297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FBF89-08A6-4DB8-8475-6B81EC88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FE2A5-219E-4B11-9D92-E0B4D9AEB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AB5F0-A684-4511-A0C5-0FB91C05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E8DD8A-E6CA-40DC-A6D1-79858C4DDEEB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33DE0-62B9-4786-B3E7-4C43FB2E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793B0-9E46-4F2E-A1EC-7B7FE800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72491-30F8-4688-88A8-CF97D61981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2077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21604-7399-4A83-BC79-7025F7DF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2E0DA-6DEF-417A-A794-4F6C7455A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028BCD-8309-4D87-AEE9-C5A676387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A57C5C-389F-4F67-8EC8-E90B165F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FDB8B-0DAF-4849-A235-2C4ACB2C93BC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F3A85-54F7-4A4B-9449-61F24C52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000AC-864C-4FCB-981C-B99F6C7A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C0C94-E3C1-431D-98BF-3D6E79790E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42734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E352A-AAAA-45A3-8577-C376B8E5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3004C-8823-4BB7-97E8-414DD79B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8B78DB-4F0F-455C-873E-B9CA5586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5885D9-269B-4C20-868C-8D43AD65E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2C377D-5CEE-46F4-8B06-D3FE1D093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7E5D55-6E0F-4498-8506-299FA13B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906F5B-369F-4730-BA59-BC0E56162102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1E359C-9B18-40DB-A30F-1268E49D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B9D58A-1B80-45D9-87EF-56378C41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E219FA-236F-44CC-8E8A-070E2DC7D1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684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59E66-B29D-4A0C-80E7-56B92743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BB4EDA-CB51-414B-997A-85EAF651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AB3B7-FA84-4AEC-B7D1-CE419783DDEC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5AE945-193E-4C42-AC46-1E35186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CDA562-8C3B-4EBF-B944-558A95A4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C2E56-993B-4053-87C5-E0CC195D73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62052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16370C-2B31-40DE-B1E5-2713B3BC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6DCC2-524C-4CBE-8C37-9020908BDBB3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B39599-35EF-41FC-9699-F21C4734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23202-E649-46A8-A2CE-5187B19C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C42B6-5975-4299-91FD-29C56D2267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93591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56802-8C30-40E5-8D60-A05BA4E4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90AA4-27E7-48D0-B538-338C59DF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93779E-FAE1-4243-BE5C-35CB35670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72547-F0FB-4A79-9955-69BC60ED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EE53D4-F9B5-48CB-BB79-D24F6D70639C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907AC-8098-46F3-9C4D-7F1366D2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BA24A-5D5C-4FA4-985F-3F5D6D75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0F093-C642-4E21-8321-0AAD7B3C1A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81201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8D8A1-9C17-4BF0-A89D-9D15DACD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D5B4D-82C5-4C42-AD7E-53514F07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FB6A3-3DC8-422B-A6FF-BF7E093E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4988F-D0A4-497F-9970-F521B789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F3C7D-3C81-4A46-9017-8B4AFE3C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46162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61B7F-ADC3-46C1-925F-04F164A5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71B93A-DC02-43AE-8380-A50406DC1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23B80-0F22-459C-9C8F-8976EEABF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BB1C1-F34F-4342-8A22-14BF383B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1BB6F4-2A49-4919-857B-42E9574C9EC8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A3AD7-52D3-46AA-8639-AE23666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38FB58-1819-4D82-81BF-C100C5C5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90E0A-D55F-4972-9710-A106C14EA6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31807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CAEF7-AD66-4196-A18E-CFFED7A6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9A658-4ED6-452C-BAE7-FABB0455D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59043-4FF1-4227-88D5-CD41A9CF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F677CB-E26A-47D9-9639-A4FA29101BEB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40CD5C-5D94-4AAC-A4E8-D51B8F30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0B5B1-681C-4D8E-97F5-8AD45483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4CE99-4B4F-4DC1-B7CC-7C2106C545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9099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C1E005-CE79-4DC9-9C18-9F8864802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11139"/>
            <a:ext cx="27432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CFC6C-2E9F-48A2-A4F0-FA660F78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11139"/>
            <a:ext cx="8026400" cy="59150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E47F7-0DB2-4CF2-A226-BA7F8719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A2843-558C-41CC-BA87-05603AED4C74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38781-2F5D-47A9-B4B9-C73E73A0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151EF-EA56-4C3E-80C7-9E558ABD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8A8E9-D18C-40E6-AC27-CF464A9ECB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89740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3585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44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5414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461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9002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8903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0514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A830D-1548-4931-978A-4E8962F4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47E3A-8456-4949-B154-97C4FE1D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CC3C8-3CFC-477F-9735-C65A75D6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6C06C-0B3C-4CEB-BC70-C7BEBE6B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34EDE-246D-4630-B663-364B7897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1028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8952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0508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3732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3862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2910-6B97-4A2F-9992-89112232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4FBEE-3756-4868-A583-F0EFB5587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CE0ACD-B559-4CB4-8FFB-EFBB923FC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F1896-B5F9-47EB-88CB-4EF8BB1E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CC316-12D9-4974-BB8E-E8F3D1C4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6F002-2569-4B67-80BA-AAE23F66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45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4F1E4-4122-4881-ACF9-93600434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94954-DE17-4388-A3AF-BA25D10D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170C1-66A2-480A-8356-2464B89E2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61E920-C0E9-4B05-AC1E-4A9200E60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7B9BFA-C854-402F-8B7A-8181C4B01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1F3528-CB93-414F-B111-9B1FB662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1DCDD1-D4B8-489A-99B5-F286280A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84D67F-F3AB-4273-B911-F8266B6E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452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7616F-920E-4ACC-9AE5-71070DF0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8FEFC5-FE52-4CB0-B38C-DD9413D7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D41D41-652A-4E8B-AA80-7050ED57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E0F4AC-5D86-4D87-B678-F8FC9147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4247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2EE6D4-6B62-4643-B2BD-ABE70728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1DA7DD-F929-44DF-89A0-FDC60661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AD1CE-79C3-4B39-AC62-02776F2A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235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25BF1-5C05-4A71-AE03-25EDDD13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C0C49-A792-421A-BDE6-F4EB80A1E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6BDA30-8A24-4FB5-A558-B30159C49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A627B-EA36-4EFA-8539-0F26F024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43B5D-9CFB-4F7C-8E64-78EC11D8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D89EE-6A63-445C-8486-C76799D4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682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D3375-B1A4-4E10-AF8F-4CA527EF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5C16F8-0F47-470B-BDB9-C012FCE84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444483-60E8-41C7-8B58-0B13F56A3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BE5583-827C-46BB-B960-CB89B106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91FB5-4786-4724-88A1-3616538B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00336-1AAD-4BB3-8575-2486E210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9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C0FCC73-E8E6-4FD4-B3F9-11A355051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638"/>
            <a:ext cx="12192000" cy="1438276"/>
          </a:xfrm>
          <a:prstGeom prst="rect">
            <a:avLst/>
          </a:prstGeom>
          <a:solidFill>
            <a:srgbClr val="243AA8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D22C9F0A-1C6E-42A0-B052-D4572FEE0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8" y="6742114"/>
            <a:ext cx="12170833" cy="115887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0FC924A1-15C0-430F-9DE1-D3475A508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7" y="-9525"/>
            <a:ext cx="12192000" cy="109538"/>
          </a:xfrm>
          <a:prstGeom prst="rect">
            <a:avLst/>
          </a:prstGeom>
          <a:solidFill>
            <a:srgbClr val="C1C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7200" rIns="36000" bIns="18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E32D2E1-35E5-4F7D-8CFD-B07758B90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A64A562-D597-411E-BD81-9E4455F51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C78F394-D3DC-400A-BCAB-38E941AFB5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BBFBD4C-774F-4393-9C18-F768F0C33D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2A180FA-20BB-45CE-83C5-58A4C391C8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7B28A3E7-B0DA-44CA-B1EC-A4DA5E5DB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11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6">
            <a:extLst>
              <a:ext uri="{FF2B5EF4-FFF2-40B4-BE49-F238E27FC236}">
                <a16:creationId xmlns:a16="http://schemas.microsoft.com/office/drawing/2014/main" id="{3079473A-A056-4E51-ADDE-79B2C868B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CABBB30-706E-4464-BF27-3CB48F6F64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3CBCD951-B03D-470E-B90F-847ED39FCA8D}" type="datetimeFigureOut">
              <a:rPr lang="en-US" altLang="zh-CN"/>
              <a:pPr/>
              <a:t>3/20/2018</a:t>
            </a:fld>
            <a:endParaRPr lang="en-US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C5D1984-E05B-413E-B52D-F500E1954E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AFF1D70-ED52-451E-8607-69ACDB0388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06276A3B-E8F7-4DE4-AE44-3D63D2F970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2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997B6F6-A73F-44FB-95FD-FD8004B899F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DC2D335-6649-482F-A610-64D9AF68B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2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9A48E02-603E-498E-9943-E11553E8B2AF}"/>
              </a:ext>
            </a:extLst>
          </p:cNvPr>
          <p:cNvSpPr txBox="1">
            <a:spLocks/>
          </p:cNvSpPr>
          <p:nvPr/>
        </p:nvSpPr>
        <p:spPr>
          <a:xfrm>
            <a:off x="744478" y="1698172"/>
            <a:ext cx="10703044" cy="101830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lnSpc>
                <a:spcPct val="150000"/>
              </a:lnSpc>
              <a:spcAft>
                <a:spcPts val="0"/>
              </a:spcAft>
            </a:pP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D532BB2-1E2A-48F8-BDBD-8F0723D0F867}"/>
              </a:ext>
            </a:extLst>
          </p:cNvPr>
          <p:cNvSpPr txBox="1">
            <a:spLocks/>
          </p:cNvSpPr>
          <p:nvPr/>
        </p:nvSpPr>
        <p:spPr>
          <a:xfrm>
            <a:off x="1066800" y="1587148"/>
            <a:ext cx="10058400" cy="243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6000" b="1" dirty="0"/>
              <a:t>网站开发需求分析说明书</a:t>
            </a:r>
          </a:p>
        </p:txBody>
      </p:sp>
    </p:spTree>
    <p:extLst>
      <p:ext uri="{BB962C8B-B14F-4D97-AF65-F5344CB8AC3E}">
        <p14:creationId xmlns:p14="http://schemas.microsoft.com/office/powerpoint/2010/main" val="8635972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04CD1-4BEE-4F98-ABF6-193FA4AF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系统的功能框图</a:t>
            </a:r>
            <a:endParaRPr lang="zh-CN" altLang="en-US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4D162D12-7652-4572-A765-98EA790E2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118758"/>
              </p:ext>
            </p:extLst>
          </p:nvPr>
        </p:nvGraphicFramePr>
        <p:xfrm>
          <a:off x="254493" y="1568833"/>
          <a:ext cx="11683013" cy="4804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1870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04CD1-4BEE-4F98-ABF6-193FA4AF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系统的功能模块详解</a:t>
            </a:r>
            <a:endParaRPr lang="zh-CN" altLang="en-US" dirty="0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F3000B46-9AFB-4010-9369-CAC2F55C72BC}"/>
              </a:ext>
            </a:extLst>
          </p:cNvPr>
          <p:cNvSpPr/>
          <p:nvPr/>
        </p:nvSpPr>
        <p:spPr>
          <a:xfrm>
            <a:off x="575962" y="1805524"/>
            <a:ext cx="493886" cy="533089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5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337C97C-2E35-4392-BCAB-ED0E67DFAC33}"/>
              </a:ext>
            </a:extLst>
          </p:cNvPr>
          <p:cNvSpPr txBox="1">
            <a:spLocks/>
          </p:cNvSpPr>
          <p:nvPr/>
        </p:nvSpPr>
        <p:spPr>
          <a:xfrm>
            <a:off x="1314203" y="1650463"/>
            <a:ext cx="1547752" cy="84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注册登录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61B6B9-BD9F-415D-8831-7DE6B08C7229}"/>
              </a:ext>
            </a:extLst>
          </p:cNvPr>
          <p:cNvSpPr txBox="1"/>
          <p:nvPr/>
        </p:nvSpPr>
        <p:spPr>
          <a:xfrm>
            <a:off x="575962" y="2997204"/>
            <a:ext cx="2933205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游客：仅可浏览信息，无法下载内容及互动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EF67CB-8A46-4662-A8C6-D22209BF0FB1}"/>
              </a:ext>
            </a:extLst>
          </p:cNvPr>
          <p:cNvSpPr txBox="1"/>
          <p:nvPr/>
        </p:nvSpPr>
        <p:spPr>
          <a:xfrm>
            <a:off x="575962" y="5044497"/>
            <a:ext cx="2933205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管理员：浏览、下载文档、开启评选评估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AFA10C-0B52-4844-891E-135B6838EB68}"/>
              </a:ext>
            </a:extLst>
          </p:cNvPr>
          <p:cNvSpPr txBox="1"/>
          <p:nvPr/>
        </p:nvSpPr>
        <p:spPr>
          <a:xfrm>
            <a:off x="575962" y="3881879"/>
            <a:ext cx="2933205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区级用户：管理员分配账户名密码，浏览、下载文档，上传评选评估材料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57C43-B166-49A3-8391-3178CAB912BF}"/>
              </a:ext>
            </a:extLst>
          </p:cNvPr>
          <p:cNvSpPr txBox="1"/>
          <p:nvPr/>
        </p:nvSpPr>
        <p:spPr>
          <a:xfrm>
            <a:off x="9162430" y="2338613"/>
            <a:ext cx="2386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Ps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：用户登录后的互动操作要能记录行为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BC5368-4B3D-4FFA-B2DA-7FCCEB52BD90}"/>
              </a:ext>
            </a:extLst>
          </p:cNvPr>
          <p:cNvSpPr txBox="1"/>
          <p:nvPr/>
        </p:nvSpPr>
        <p:spPr>
          <a:xfrm>
            <a:off x="3836659" y="2968044"/>
            <a:ext cx="2499139" cy="23083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专家：管理员分配账户名密码，浏览、下载网站文档、参与项目评估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★专家由管理员分配评估项目，专家只能浏览自己有关的申报材料及提交意见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6615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04CD1-4BEE-4F98-ABF6-193FA4AF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系统的功能模块详解</a:t>
            </a:r>
            <a:endParaRPr lang="zh-CN" altLang="en-US" dirty="0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F3000B46-9AFB-4010-9369-CAC2F55C72BC}"/>
              </a:ext>
            </a:extLst>
          </p:cNvPr>
          <p:cNvSpPr/>
          <p:nvPr/>
        </p:nvSpPr>
        <p:spPr>
          <a:xfrm>
            <a:off x="575962" y="1805524"/>
            <a:ext cx="493886" cy="533089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5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028FF75-7C29-40FE-8594-C7692AC69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80" y="2598469"/>
            <a:ext cx="2529936" cy="460595"/>
          </a:xfrm>
        </p:spPr>
        <p:txBody>
          <a:bodyPr>
            <a:normAutofit/>
          </a:bodyPr>
          <a:lstStyle/>
          <a:p>
            <a:r>
              <a:rPr lang="zh-CN" altLang="en-US" dirty="0"/>
              <a:t>新闻动态</a:t>
            </a:r>
            <a:r>
              <a:rPr lang="en-US" altLang="zh-CN" dirty="0"/>
              <a:t>:</a:t>
            </a:r>
            <a:r>
              <a:rPr lang="zh-CN" altLang="en-US" dirty="0"/>
              <a:t>置顶状态 </a:t>
            </a:r>
            <a:endParaRPr lang="en-US" altLang="zh-CN" dirty="0"/>
          </a:p>
          <a:p>
            <a:endParaRPr lang="zh-CN" altLang="en-US" sz="2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E5F2C67-3BAD-4610-AFF4-7B80E6D3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30" y="3741906"/>
            <a:ext cx="5775207" cy="29079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7E0BA39-E38E-461F-8A3D-1C0267B66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093" y="1425746"/>
            <a:ext cx="4429588" cy="22324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633FB5B-223C-4201-9E97-4D965D68ADE1}"/>
              </a:ext>
            </a:extLst>
          </p:cNvPr>
          <p:cNvSpPr/>
          <p:nvPr/>
        </p:nvSpPr>
        <p:spPr>
          <a:xfrm>
            <a:off x="4290360" y="3924352"/>
            <a:ext cx="1508166" cy="153488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15A4CEC-7683-469D-9EA0-AA325825A1F5}"/>
              </a:ext>
            </a:extLst>
          </p:cNvPr>
          <p:cNvSpPr/>
          <p:nvPr/>
        </p:nvSpPr>
        <p:spPr>
          <a:xfrm rot="851844">
            <a:off x="6013956" y="4447742"/>
            <a:ext cx="771896" cy="397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A8B0FB-EC84-474F-AFB6-A61086805C33}"/>
              </a:ext>
            </a:extLst>
          </p:cNvPr>
          <p:cNvSpPr txBox="1"/>
          <p:nvPr/>
        </p:nvSpPr>
        <p:spPr>
          <a:xfrm>
            <a:off x="3742502" y="3220317"/>
            <a:ext cx="2648353" cy="4616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前台模块布局示意</a:t>
            </a:r>
            <a:endParaRPr lang="en-US" altLang="zh-CN" sz="240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6D97EA9E-BEC5-4DC3-B927-784D488C3AB3}"/>
              </a:ext>
            </a:extLst>
          </p:cNvPr>
          <p:cNvSpPr txBox="1">
            <a:spLocks/>
          </p:cNvSpPr>
          <p:nvPr/>
        </p:nvSpPr>
        <p:spPr>
          <a:xfrm>
            <a:off x="6977983" y="4516294"/>
            <a:ext cx="4150265" cy="417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公告、通知、法规、简报、培训</a:t>
            </a:r>
            <a:r>
              <a:rPr lang="en-US" altLang="zh-CN" dirty="0"/>
              <a:t>:</a:t>
            </a:r>
          </a:p>
          <a:p>
            <a:pPr fontAlgn="auto">
              <a:spcAft>
                <a:spcPts val="0"/>
              </a:spcAft>
            </a:pPr>
            <a:endParaRPr lang="zh-CN" altLang="en-US" dirty="0"/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EB4214-275B-4BF6-AA2C-B2DF90795B6B}"/>
              </a:ext>
            </a:extLst>
          </p:cNvPr>
          <p:cNvSpPr/>
          <p:nvPr/>
        </p:nvSpPr>
        <p:spPr>
          <a:xfrm>
            <a:off x="1440282" y="3971853"/>
            <a:ext cx="2750017" cy="153488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CD47A1A-EE6B-4029-AF72-F14156FCB4C5}"/>
              </a:ext>
            </a:extLst>
          </p:cNvPr>
          <p:cNvSpPr/>
          <p:nvPr/>
        </p:nvSpPr>
        <p:spPr>
          <a:xfrm rot="14292501">
            <a:off x="2291184" y="3522023"/>
            <a:ext cx="323260" cy="352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F17B6CEB-070F-4C7C-A422-1C716DB75A59}"/>
              </a:ext>
            </a:extLst>
          </p:cNvPr>
          <p:cNvSpPr txBox="1">
            <a:spLocks/>
          </p:cNvSpPr>
          <p:nvPr/>
        </p:nvSpPr>
        <p:spPr>
          <a:xfrm>
            <a:off x="6223485" y="5785557"/>
            <a:ext cx="2648353" cy="397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新闻动态</a:t>
            </a:r>
            <a:r>
              <a:rPr lang="en-US" altLang="zh-CN" dirty="0"/>
              <a:t>: </a:t>
            </a:r>
            <a:r>
              <a:rPr lang="zh-CN" altLang="en-US" dirty="0"/>
              <a:t>所有</a:t>
            </a:r>
            <a:endParaRPr lang="en-US" altLang="zh-CN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14659C-ED38-4033-90CD-7263B26449C2}"/>
              </a:ext>
            </a:extLst>
          </p:cNvPr>
          <p:cNvSpPr/>
          <p:nvPr/>
        </p:nvSpPr>
        <p:spPr>
          <a:xfrm>
            <a:off x="1428407" y="5539396"/>
            <a:ext cx="2750017" cy="131860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63CBF0F9-4C01-4E64-9CC1-70C30948F91B}"/>
              </a:ext>
            </a:extLst>
          </p:cNvPr>
          <p:cNvSpPr/>
          <p:nvPr/>
        </p:nvSpPr>
        <p:spPr>
          <a:xfrm>
            <a:off x="4290360" y="5855604"/>
            <a:ext cx="1686594" cy="397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11879D9-8394-489D-B31A-EAE000E10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095" y="6599487"/>
            <a:ext cx="238095" cy="133333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71AB30DC-1E7F-45D5-972F-3FD166F2B1F6}"/>
              </a:ext>
            </a:extLst>
          </p:cNvPr>
          <p:cNvSpPr/>
          <p:nvPr/>
        </p:nvSpPr>
        <p:spPr>
          <a:xfrm>
            <a:off x="7215489" y="3679162"/>
            <a:ext cx="4938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布局层级结构 参考 www.ccgp-shanghai.gov.cn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8EBCE8BD-C2EC-4709-8065-EAA089006B78}"/>
              </a:ext>
            </a:extLst>
          </p:cNvPr>
          <p:cNvSpPr txBox="1">
            <a:spLocks/>
          </p:cNvSpPr>
          <p:nvPr/>
        </p:nvSpPr>
        <p:spPr>
          <a:xfrm>
            <a:off x="1314203" y="1650463"/>
            <a:ext cx="1547752" cy="84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信息展示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A3AD7D-2B05-4D3E-BE88-DF554169ED79}"/>
              </a:ext>
            </a:extLst>
          </p:cNvPr>
          <p:cNvSpPr/>
          <p:nvPr/>
        </p:nvSpPr>
        <p:spPr>
          <a:xfrm>
            <a:off x="8058637" y="82251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页面基本功能：关键词查询、筛选</a:t>
            </a:r>
          </a:p>
        </p:txBody>
      </p:sp>
    </p:spTree>
    <p:extLst>
      <p:ext uri="{BB962C8B-B14F-4D97-AF65-F5344CB8AC3E}">
        <p14:creationId xmlns:p14="http://schemas.microsoft.com/office/powerpoint/2010/main" val="11146333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04CD1-4BEE-4F98-ABF6-193FA4AF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系统的功能模块详解</a:t>
            </a:r>
            <a:endParaRPr lang="zh-CN" altLang="en-US" dirty="0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F3000B46-9AFB-4010-9369-CAC2F55C72BC}"/>
              </a:ext>
            </a:extLst>
          </p:cNvPr>
          <p:cNvSpPr/>
          <p:nvPr/>
        </p:nvSpPr>
        <p:spPr>
          <a:xfrm>
            <a:off x="575962" y="1805524"/>
            <a:ext cx="493886" cy="533089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5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8EBCE8BD-C2EC-4709-8065-EAA089006B78}"/>
              </a:ext>
            </a:extLst>
          </p:cNvPr>
          <p:cNvSpPr txBox="1">
            <a:spLocks/>
          </p:cNvSpPr>
          <p:nvPr/>
        </p:nvSpPr>
        <p:spPr>
          <a:xfrm>
            <a:off x="1314203" y="1650463"/>
            <a:ext cx="1547752" cy="84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评选评估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B958303-FC1B-4797-BA9C-4637B125093C}"/>
              </a:ext>
            </a:extLst>
          </p:cNvPr>
          <p:cNvSpPr/>
          <p:nvPr/>
        </p:nvSpPr>
        <p:spPr>
          <a:xfrm>
            <a:off x="697054" y="3907039"/>
            <a:ext cx="1480374" cy="84320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管理员建立评估任务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7DE78F4-2167-4F5D-977C-6B0271B1CB06}"/>
              </a:ext>
            </a:extLst>
          </p:cNvPr>
          <p:cNvSpPr/>
          <p:nvPr/>
        </p:nvSpPr>
        <p:spPr>
          <a:xfrm>
            <a:off x="5837395" y="3907039"/>
            <a:ext cx="1480374" cy="8432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管理员分配评估专家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A0161A5-8F06-4B2E-9DD8-83CD3B682C68}"/>
              </a:ext>
            </a:extLst>
          </p:cNvPr>
          <p:cNvSpPr/>
          <p:nvPr/>
        </p:nvSpPr>
        <p:spPr>
          <a:xfrm>
            <a:off x="7550842" y="3919723"/>
            <a:ext cx="1479600" cy="8432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评估专家评估并反馈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C47B9F1-891F-4102-B1F9-236B695006F3}"/>
              </a:ext>
            </a:extLst>
          </p:cNvPr>
          <p:cNvSpPr/>
          <p:nvPr/>
        </p:nvSpPr>
        <p:spPr>
          <a:xfrm>
            <a:off x="9263513" y="3922942"/>
            <a:ext cx="1480374" cy="8432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管理员公示评估结果</a:t>
            </a:r>
          </a:p>
        </p:txBody>
      </p:sp>
      <p:sp>
        <p:nvSpPr>
          <p:cNvPr id="7" name="箭头: 燕尾形 6">
            <a:extLst>
              <a:ext uri="{FF2B5EF4-FFF2-40B4-BE49-F238E27FC236}">
                <a16:creationId xmlns:a16="http://schemas.microsoft.com/office/drawing/2014/main" id="{232765B3-8953-4496-808C-695F6D349BC5}"/>
              </a:ext>
            </a:extLst>
          </p:cNvPr>
          <p:cNvSpPr/>
          <p:nvPr/>
        </p:nvSpPr>
        <p:spPr>
          <a:xfrm>
            <a:off x="822904" y="2815388"/>
            <a:ext cx="10895853" cy="2447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73485A4-A6A6-4523-823A-018D61A16CE1}"/>
              </a:ext>
            </a:extLst>
          </p:cNvPr>
          <p:cNvCxnSpPr>
            <a:cxnSpLocks/>
          </p:cNvCxnSpPr>
          <p:nvPr/>
        </p:nvCxnSpPr>
        <p:spPr>
          <a:xfrm>
            <a:off x="2267302" y="2528760"/>
            <a:ext cx="0" cy="36193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8AB3BBC-A66F-4322-8BD9-507455BE6B02}"/>
              </a:ext>
            </a:extLst>
          </p:cNvPr>
          <p:cNvCxnSpPr>
            <a:cxnSpLocks/>
          </p:cNvCxnSpPr>
          <p:nvPr/>
        </p:nvCxnSpPr>
        <p:spPr>
          <a:xfrm>
            <a:off x="5741391" y="2528760"/>
            <a:ext cx="0" cy="36193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C23D077-7605-458E-9C2C-53E201072DC9}"/>
              </a:ext>
            </a:extLst>
          </p:cNvPr>
          <p:cNvCxnSpPr>
            <a:cxnSpLocks/>
          </p:cNvCxnSpPr>
          <p:nvPr/>
        </p:nvCxnSpPr>
        <p:spPr>
          <a:xfrm>
            <a:off x="9175564" y="2528760"/>
            <a:ext cx="0" cy="36193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74BE902-8240-46C3-81EB-0D7D07342928}"/>
              </a:ext>
            </a:extLst>
          </p:cNvPr>
          <p:cNvCxnSpPr>
            <a:cxnSpLocks/>
          </p:cNvCxnSpPr>
          <p:nvPr/>
        </p:nvCxnSpPr>
        <p:spPr>
          <a:xfrm flipH="1" flipV="1">
            <a:off x="608102" y="5557239"/>
            <a:ext cx="11022670" cy="1268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B6EB735-4AAD-4B65-81B2-50D8D18D333A}"/>
              </a:ext>
            </a:extLst>
          </p:cNvPr>
          <p:cNvSpPr txBox="1"/>
          <p:nvPr/>
        </p:nvSpPr>
        <p:spPr>
          <a:xfrm>
            <a:off x="6119437" y="5569923"/>
            <a:ext cx="267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评估专家仅能浏览分配给他的评估材料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0B4A245-448E-46A6-AA2C-5DDE786A52FA}"/>
              </a:ext>
            </a:extLst>
          </p:cNvPr>
          <p:cNvSpPr/>
          <p:nvPr/>
        </p:nvSpPr>
        <p:spPr>
          <a:xfrm>
            <a:off x="2410501" y="3907039"/>
            <a:ext cx="1480374" cy="84320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用户上传资料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149AC80-C647-4ED9-AFE5-544F8D2B5FDF}"/>
              </a:ext>
            </a:extLst>
          </p:cNvPr>
          <p:cNvSpPr/>
          <p:nvPr/>
        </p:nvSpPr>
        <p:spPr>
          <a:xfrm>
            <a:off x="4123948" y="3907039"/>
            <a:ext cx="1480374" cy="8432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管理员初审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E389B1DF-33C2-471C-829F-C362872C400F}"/>
              </a:ext>
            </a:extLst>
          </p:cNvPr>
          <p:cNvCxnSpPr>
            <a:stCxn id="18" idx="4"/>
            <a:endCxn id="17" idx="4"/>
          </p:cNvCxnSpPr>
          <p:nvPr/>
        </p:nvCxnSpPr>
        <p:spPr>
          <a:xfrm rot="5400000">
            <a:off x="4007412" y="3893525"/>
            <a:ext cx="12700" cy="17134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450A013-307D-4CCA-AC4D-8317399A9991}"/>
              </a:ext>
            </a:extLst>
          </p:cNvPr>
          <p:cNvSpPr txBox="1"/>
          <p:nvPr/>
        </p:nvSpPr>
        <p:spPr>
          <a:xfrm>
            <a:off x="3634248" y="46097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不通过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6C6476-2939-4A31-B47A-4DCCC883B78B}"/>
              </a:ext>
            </a:extLst>
          </p:cNvPr>
          <p:cNvSpPr txBox="1"/>
          <p:nvPr/>
        </p:nvSpPr>
        <p:spPr>
          <a:xfrm>
            <a:off x="575962" y="5569923"/>
            <a:ext cx="245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评估形式：</a:t>
            </a:r>
            <a:endParaRPr lang="en-US" altLang="zh-CN" dirty="0"/>
          </a:p>
          <a:p>
            <a:r>
              <a:rPr lang="zh-CN" altLang="en-US" dirty="0"/>
              <a:t>表单</a:t>
            </a:r>
            <a:r>
              <a:rPr lang="en-US" altLang="zh-CN" dirty="0"/>
              <a:t>+</a:t>
            </a:r>
            <a:r>
              <a:rPr lang="zh-CN" altLang="en-US" dirty="0"/>
              <a:t>附件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41C286-699A-44DF-8616-C2143BBDD366}"/>
              </a:ext>
            </a:extLst>
          </p:cNvPr>
          <p:cNvSpPr txBox="1"/>
          <p:nvPr/>
        </p:nvSpPr>
        <p:spPr>
          <a:xfrm>
            <a:off x="3634248" y="4964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重新传</a:t>
            </a:r>
          </a:p>
        </p:txBody>
      </p:sp>
    </p:spTree>
    <p:extLst>
      <p:ext uri="{BB962C8B-B14F-4D97-AF65-F5344CB8AC3E}">
        <p14:creationId xmlns:p14="http://schemas.microsoft.com/office/powerpoint/2010/main" val="17369063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9FD2-45A8-4D3D-A8AD-AE0859C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模块布局分部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980361C-ACA2-4786-8B8F-220261A50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377090"/>
              </p:ext>
            </p:extLst>
          </p:nvPr>
        </p:nvGraphicFramePr>
        <p:xfrm>
          <a:off x="307286" y="1877674"/>
          <a:ext cx="11577427" cy="389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9594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86C2C-5774-4D58-8E8B-DF0C75B1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角色权限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5E3B5279-730F-4C86-8D11-48A098AFD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372843"/>
              </p:ext>
            </p:extLst>
          </p:nvPr>
        </p:nvGraphicFramePr>
        <p:xfrm>
          <a:off x="2936301" y="158041"/>
          <a:ext cx="9968817" cy="654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8815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04CD1-4BEE-4F98-ABF6-193FA4AF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系统组成及模块功能</a:t>
            </a:r>
            <a:endParaRPr lang="zh-CN" altLang="en-US" dirty="0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F3000B46-9AFB-4010-9369-CAC2F55C72BC}"/>
              </a:ext>
            </a:extLst>
          </p:cNvPr>
          <p:cNvSpPr/>
          <p:nvPr/>
        </p:nvSpPr>
        <p:spPr>
          <a:xfrm>
            <a:off x="575962" y="1805524"/>
            <a:ext cx="493886" cy="533089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5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337C97C-2E35-4392-BCAB-ED0E67DFAC33}"/>
              </a:ext>
            </a:extLst>
          </p:cNvPr>
          <p:cNvSpPr txBox="1">
            <a:spLocks/>
          </p:cNvSpPr>
          <p:nvPr/>
        </p:nvSpPr>
        <p:spPr>
          <a:xfrm>
            <a:off x="1314203" y="1650463"/>
            <a:ext cx="1547752" cy="84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/>
              <a:t>信息展示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780D55-46DC-417A-BCD0-624C1715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634" y="2007582"/>
            <a:ext cx="4996073" cy="4437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7FE3B7-4DD3-4A2A-8CAD-709A1D836D68}"/>
              </a:ext>
            </a:extLst>
          </p:cNvPr>
          <p:cNvSpPr txBox="1"/>
          <p:nvPr/>
        </p:nvSpPr>
        <p:spPr>
          <a:xfrm>
            <a:off x="737103" y="2937401"/>
            <a:ext cx="3120522" cy="17543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后台编辑器主要功能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文字编辑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图片编辑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视频链接播放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附件插入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投票问卷（调研模块使用）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26279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04CD1-4BEE-4F98-ABF6-193FA4AF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网站风格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E8E8E-6097-4FA6-AD83-2139BB2E097B}"/>
              </a:ext>
            </a:extLst>
          </p:cNvPr>
          <p:cNvSpPr txBox="1"/>
          <p:nvPr/>
        </p:nvSpPr>
        <p:spPr>
          <a:xfrm>
            <a:off x="607920" y="21984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大气稳重型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6B8178-6804-4112-A16F-A1EA89CE2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7" r="9209"/>
          <a:stretch/>
        </p:blipFill>
        <p:spPr>
          <a:xfrm>
            <a:off x="183996" y="1768448"/>
            <a:ext cx="3123210" cy="50895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023C0A-8782-4416-A459-E9DB9903FC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7" r="8222"/>
          <a:stretch/>
        </p:blipFill>
        <p:spPr>
          <a:xfrm>
            <a:off x="3969984" y="715464"/>
            <a:ext cx="4109158" cy="54270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9BCDA2-6424-41F1-B860-3051A156D5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r="9704"/>
          <a:stretch/>
        </p:blipFill>
        <p:spPr>
          <a:xfrm>
            <a:off x="8290657" y="0"/>
            <a:ext cx="3632169" cy="60012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789025-317C-4074-9108-A9DA1CB0C2D8}"/>
              </a:ext>
            </a:extLst>
          </p:cNvPr>
          <p:cNvSpPr txBox="1"/>
          <p:nvPr/>
        </p:nvSpPr>
        <p:spPr>
          <a:xfrm>
            <a:off x="9404699" y="591170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大气稳重型</a:t>
            </a:r>
          </a:p>
        </p:txBody>
      </p:sp>
    </p:spTree>
    <p:extLst>
      <p:ext uri="{BB962C8B-B14F-4D97-AF65-F5344CB8AC3E}">
        <p14:creationId xmlns:p14="http://schemas.microsoft.com/office/powerpoint/2010/main" val="1653303627"/>
      </p:ext>
    </p:extLst>
  </p:cSld>
  <p:clrMapOvr>
    <a:masterClrMapping/>
  </p:clrMapOvr>
  <p:transition>
    <p:fade/>
  </p:transition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通用_蓝">
  <a:themeElements>
    <a:clrScheme name="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蓝">
  <a:themeElements>
    <a:clrScheme name="1_通用_蓝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蓝">
      <a:majorFont>
        <a:latin typeface="Arial"/>
        <a:ea typeface="隶书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通用_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蓝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蓝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蓝白</Template>
  <TotalTime>3171</TotalTime>
  <Words>341</Words>
  <Application>Microsoft Office PowerPoint</Application>
  <PresentationFormat>宽屏</PresentationFormat>
  <Paragraphs>116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方正姚体</vt:lpstr>
      <vt:lpstr>华文新魏</vt:lpstr>
      <vt:lpstr>隶书</vt:lpstr>
      <vt:lpstr>宋体</vt:lpstr>
      <vt:lpstr>Arial</vt:lpstr>
      <vt:lpstr>Rockwell</vt:lpstr>
      <vt:lpstr>Rockwell Condensed</vt:lpstr>
      <vt:lpstr>Wingdings</vt:lpstr>
      <vt:lpstr>通用_蓝</vt:lpstr>
      <vt:lpstr>1_通用_蓝</vt:lpstr>
      <vt:lpstr>木活字</vt:lpstr>
      <vt:lpstr>PowerPoint 演示文稿</vt:lpstr>
      <vt:lpstr>系统的功能框图</vt:lpstr>
      <vt:lpstr>系统的功能模块详解</vt:lpstr>
      <vt:lpstr>系统的功能模块详解</vt:lpstr>
      <vt:lpstr>系统的功能模块详解</vt:lpstr>
      <vt:lpstr>模块布局分部</vt:lpstr>
      <vt:lpstr>角色权限</vt:lpstr>
      <vt:lpstr>系统组成及模块功能</vt:lpstr>
      <vt:lpstr>网站风格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远大</dc:creator>
  <cp:lastModifiedBy>远大</cp:lastModifiedBy>
  <cp:revision>113</cp:revision>
  <cp:lastPrinted>2018-03-19T01:13:29Z</cp:lastPrinted>
  <dcterms:created xsi:type="dcterms:W3CDTF">2018-02-26T08:55:20Z</dcterms:created>
  <dcterms:modified xsi:type="dcterms:W3CDTF">2018-03-20T07:59:28Z</dcterms:modified>
</cp:coreProperties>
</file>